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A77A3-F181-41B6-8645-5032854293F2}"/>
              </a:ext>
            </a:extLst>
          </p:cNvPr>
          <p:cNvSpPr txBox="1"/>
          <p:nvPr/>
        </p:nvSpPr>
        <p:spPr>
          <a:xfrm>
            <a:off x="3551070" y="3329125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컴퓨터가 인간보다 월등히 뛰어난 행위 </a:t>
            </a:r>
            <a:r>
              <a:rPr lang="en-US" altLang="ko-KR" dirty="0"/>
              <a:t>“</a:t>
            </a:r>
            <a:r>
              <a:rPr lang="ko-KR" altLang="en-US" dirty="0"/>
              <a:t>반복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0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184125" y="2086251"/>
            <a:ext cx="58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배열이나 객체를 더욱 쉽게 다룰 수 있게 만든 </a:t>
            </a:r>
            <a:r>
              <a:rPr lang="ko-KR" altLang="en-US" dirty="0" err="1">
                <a:sym typeface="Wingdings" panose="05000000000000000000" pitchFamily="2" charset="2"/>
              </a:rPr>
              <a:t>반복문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7929700" y="3275522"/>
            <a:ext cx="2002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in array)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{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7A7AE-577C-4629-91E2-0F7A393D7F1A}"/>
              </a:ext>
            </a:extLst>
          </p:cNvPr>
          <p:cNvSpPr txBox="1"/>
          <p:nvPr/>
        </p:nvSpPr>
        <p:spPr>
          <a:xfrm>
            <a:off x="2356465" y="3277001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 ; </a:t>
            </a:r>
            <a:r>
              <a:rPr lang="en-US" altLang="ko-KR" dirty="0" err="1">
                <a:sym typeface="Wingdings" panose="05000000000000000000" pitchFamily="2" charset="2"/>
              </a:rPr>
              <a:t>array.length</a:t>
            </a:r>
            <a:r>
              <a:rPr lang="en-US" altLang="ko-KR" dirty="0">
                <a:sym typeface="Wingdings" panose="05000000000000000000" pitchFamily="2" charset="2"/>
              </a:rPr>
              <a:t>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{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6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250708" y="2086251"/>
            <a:ext cx="56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배열이나 객체를 더욱 쉽게 다룰 수 있게 만든 </a:t>
            </a:r>
            <a:r>
              <a:rPr lang="ko-KR" altLang="en-US" dirty="0" err="1">
                <a:sym typeface="Wingdings" panose="05000000000000000000" pitchFamily="2" charset="2"/>
              </a:rPr>
              <a:t>반복문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3677298" y="3156839"/>
            <a:ext cx="4570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array = ['</a:t>
            </a:r>
            <a:r>
              <a:rPr lang="ko-KR" altLang="en-US" dirty="0">
                <a:sym typeface="Wingdings" panose="05000000000000000000" pitchFamily="2" charset="2"/>
              </a:rPr>
              <a:t>포도</a:t>
            </a:r>
            <a:r>
              <a:rPr lang="en-US" altLang="ko-KR" dirty="0">
                <a:sym typeface="Wingdings" panose="05000000000000000000" pitchFamily="2" charset="2"/>
              </a:rPr>
              <a:t>', '</a:t>
            </a:r>
            <a:r>
              <a:rPr lang="ko-KR" altLang="en-US" dirty="0">
                <a:sym typeface="Wingdings" panose="05000000000000000000" pitchFamily="2" charset="2"/>
              </a:rPr>
              <a:t>사과</a:t>
            </a:r>
            <a:r>
              <a:rPr lang="en-US" altLang="ko-KR" dirty="0">
                <a:sym typeface="Wingdings" panose="05000000000000000000" pitchFamily="2" charset="2"/>
              </a:rPr>
              <a:t>', '</a:t>
            </a:r>
            <a:r>
              <a:rPr lang="ko-KR" altLang="en-US" dirty="0">
                <a:sym typeface="Wingdings" panose="05000000000000000000" pitchFamily="2" charset="2"/>
              </a:rPr>
              <a:t>바나나</a:t>
            </a:r>
            <a:r>
              <a:rPr lang="en-US" altLang="ko-KR" dirty="0">
                <a:sym typeface="Wingdings" panose="05000000000000000000" pitchFamily="2" charset="2"/>
              </a:rPr>
              <a:t>’]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in array){	console.log(array[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3810971" y="3085818"/>
            <a:ext cx="4570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 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 ; true;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++){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무제한으로 도는 </a:t>
            </a:r>
            <a:r>
              <a:rPr lang="en-US" altLang="ko-KR" dirty="0">
                <a:sym typeface="Wingdings" panose="05000000000000000000" pitchFamily="2" charset="2"/>
              </a:rPr>
              <a:t>for</a:t>
            </a:r>
            <a:r>
              <a:rPr lang="ko-KR" altLang="en-US" dirty="0">
                <a:sym typeface="Wingdings" panose="05000000000000000000" pitchFamily="2" charset="2"/>
              </a:rPr>
              <a:t>문이다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4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3810971" y="2251317"/>
            <a:ext cx="4570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 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 ; true;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alert(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+ '</a:t>
            </a:r>
            <a:r>
              <a:rPr lang="ko-KR" altLang="en-US" dirty="0">
                <a:sym typeface="Wingdings" panose="05000000000000000000" pitchFamily="2" charset="2"/>
              </a:rPr>
              <a:t>번 째 도는 반복문이다</a:t>
            </a:r>
            <a:r>
              <a:rPr lang="en-US" altLang="ko-KR" dirty="0">
                <a:sym typeface="Wingdings" panose="05000000000000000000" pitchFamily="2" charset="2"/>
              </a:rPr>
              <a:t>.');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if(!confirm("</a:t>
            </a:r>
            <a:r>
              <a:rPr lang="ko-KR" altLang="en-US" dirty="0"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?")){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break;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alert("</a:t>
            </a:r>
            <a:r>
              <a:rPr lang="ko-KR" altLang="en-US" dirty="0">
                <a:sym typeface="Wingdings" panose="05000000000000000000" pitchFamily="2" charset="2"/>
              </a:rPr>
              <a:t>종료</a:t>
            </a:r>
            <a:r>
              <a:rPr lang="en-US" altLang="ko-KR" dirty="0">
                <a:sym typeface="Wingdings" panose="05000000000000000000" pitchFamily="2" charset="2"/>
              </a:rPr>
              <a:t>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18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2452687" y="2277950"/>
            <a:ext cx="7286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array = [];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 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&lt; 5;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++){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dirty="0" err="1">
                <a:solidFill>
                  <a:srgbClr val="00B0F0"/>
                </a:solidFill>
                <a:sym typeface="Wingdings" panose="05000000000000000000" pitchFamily="2" charset="2"/>
              </a:rPr>
              <a:t>array.push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B0F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F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//</a:t>
            </a:r>
            <a:r>
              <a:rPr lang="ko-KR" altLang="en-US" dirty="0">
                <a:sym typeface="Wingdings" panose="05000000000000000000" pitchFamily="2" charset="2"/>
              </a:rPr>
              <a:t>현재 반복 작업을 중지하고 다음 반복 작업을 수행합니다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continue;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alert(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15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of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1342470" y="2748462"/>
            <a:ext cx="4641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array = ['</a:t>
            </a:r>
            <a:r>
              <a:rPr lang="ko-KR" altLang="en-US" dirty="0"/>
              <a:t>포도</a:t>
            </a:r>
            <a:r>
              <a:rPr lang="en-US" altLang="ko-KR" dirty="0"/>
              <a:t>','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복숭아</a:t>
            </a:r>
            <a:r>
              <a:rPr lang="en-US" altLang="ko-KR" dirty="0"/>
              <a:t>'];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in</a:t>
            </a:r>
            <a:r>
              <a:rPr lang="en-US" altLang="ko-KR" dirty="0"/>
              <a:t> array){</a:t>
            </a:r>
          </a:p>
          <a:p>
            <a:endParaRPr lang="en-US" altLang="ko-KR" dirty="0"/>
          </a:p>
          <a:p>
            <a:r>
              <a:rPr lang="en-US" altLang="ko-KR" dirty="0"/>
              <a:t>    console.log("</a:t>
            </a:r>
            <a:r>
              <a:rPr lang="ko-KR" altLang="en-US" dirty="0"/>
              <a:t>나는</a:t>
            </a:r>
            <a:r>
              <a:rPr lang="en-US" altLang="ko-KR" dirty="0"/>
              <a:t>" + </a:t>
            </a:r>
            <a:r>
              <a:rPr lang="en-US" altLang="ko-KR" dirty="0" err="1"/>
              <a:t>i</a:t>
            </a:r>
            <a:r>
              <a:rPr lang="en-US" altLang="ko-KR" dirty="0"/>
              <a:t> +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162A5-19F1-473F-B838-3F05652916D7}"/>
              </a:ext>
            </a:extLst>
          </p:cNvPr>
          <p:cNvSpPr txBox="1"/>
          <p:nvPr/>
        </p:nvSpPr>
        <p:spPr>
          <a:xfrm>
            <a:off x="4026023" y="1423060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ECMAScript 6</a:t>
            </a:r>
            <a:r>
              <a:rPr lang="ko-KR" altLang="en-US" dirty="0"/>
              <a:t>에서 새롭게 추가 된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93478-B370-457C-A5AC-561F74AE2A7C}"/>
              </a:ext>
            </a:extLst>
          </p:cNvPr>
          <p:cNvSpPr txBox="1"/>
          <p:nvPr/>
        </p:nvSpPr>
        <p:spPr>
          <a:xfrm>
            <a:off x="6590652" y="2723311"/>
            <a:ext cx="4641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array = ['</a:t>
            </a:r>
            <a:r>
              <a:rPr lang="ko-KR" altLang="en-US" dirty="0"/>
              <a:t>포도</a:t>
            </a:r>
            <a:r>
              <a:rPr lang="en-US" altLang="ko-KR" dirty="0"/>
              <a:t>','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복숭아</a:t>
            </a:r>
            <a:r>
              <a:rPr lang="en-US" altLang="ko-KR" dirty="0"/>
              <a:t>'];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element </a:t>
            </a:r>
            <a:r>
              <a:rPr lang="en-US" altLang="ko-KR" dirty="0">
                <a:solidFill>
                  <a:srgbClr val="FFC000"/>
                </a:solidFill>
              </a:rPr>
              <a:t>of</a:t>
            </a:r>
            <a:r>
              <a:rPr lang="en-US" altLang="ko-KR" dirty="0"/>
              <a:t> array){</a:t>
            </a:r>
          </a:p>
          <a:p>
            <a:endParaRPr lang="en-US" altLang="ko-KR" dirty="0"/>
          </a:p>
          <a:p>
            <a:r>
              <a:rPr lang="en-US" altLang="ko-KR" dirty="0"/>
              <a:t>    console.log("</a:t>
            </a:r>
            <a:r>
              <a:rPr lang="ko-KR" altLang="en-US" dirty="0"/>
              <a:t>나는</a:t>
            </a:r>
            <a:r>
              <a:rPr lang="en-US" altLang="ko-KR" dirty="0"/>
              <a:t>" + element +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16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of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6FF85-804F-49DF-873B-6355A2EAEF6E}"/>
              </a:ext>
            </a:extLst>
          </p:cNvPr>
          <p:cNvSpPr txBox="1"/>
          <p:nvPr/>
        </p:nvSpPr>
        <p:spPr>
          <a:xfrm>
            <a:off x="1342470" y="2846120"/>
            <a:ext cx="464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in</a:t>
            </a:r>
            <a:r>
              <a:rPr lang="en-US" altLang="ko-KR" dirty="0"/>
              <a:t> ['</a:t>
            </a:r>
            <a:r>
              <a:rPr lang="ko-KR" altLang="en-US" dirty="0"/>
              <a:t>포도</a:t>
            </a:r>
            <a:r>
              <a:rPr lang="en-US" altLang="ko-KR" dirty="0"/>
              <a:t>','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복숭아</a:t>
            </a:r>
            <a:r>
              <a:rPr lang="en-US" altLang="ko-KR" dirty="0"/>
              <a:t>’]){</a:t>
            </a:r>
          </a:p>
          <a:p>
            <a:endParaRPr lang="en-US" altLang="ko-KR" dirty="0"/>
          </a:p>
          <a:p>
            <a:r>
              <a:rPr lang="en-US" altLang="ko-KR" dirty="0"/>
              <a:t>    console.log("</a:t>
            </a:r>
            <a:r>
              <a:rPr lang="ko-KR" altLang="en-US" dirty="0"/>
              <a:t>나는</a:t>
            </a:r>
            <a:r>
              <a:rPr lang="en-US" altLang="ko-KR" dirty="0"/>
              <a:t>" + </a:t>
            </a:r>
            <a:r>
              <a:rPr lang="en-US" altLang="ko-KR" dirty="0" err="1"/>
              <a:t>i</a:t>
            </a:r>
            <a:r>
              <a:rPr lang="en-US" altLang="ko-KR" dirty="0"/>
              <a:t> +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162A5-19F1-473F-B838-3F05652916D7}"/>
              </a:ext>
            </a:extLst>
          </p:cNvPr>
          <p:cNvSpPr txBox="1"/>
          <p:nvPr/>
        </p:nvSpPr>
        <p:spPr>
          <a:xfrm>
            <a:off x="4026023" y="1361655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ECMAScript 6</a:t>
            </a:r>
            <a:r>
              <a:rPr lang="ko-KR" altLang="en-US" dirty="0"/>
              <a:t>에서 새롭게 추가 된 문법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93478-B370-457C-A5AC-561F74AE2A7C}"/>
              </a:ext>
            </a:extLst>
          </p:cNvPr>
          <p:cNvSpPr txBox="1"/>
          <p:nvPr/>
        </p:nvSpPr>
        <p:spPr>
          <a:xfrm>
            <a:off x="6590652" y="2803213"/>
            <a:ext cx="5181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element </a:t>
            </a:r>
            <a:r>
              <a:rPr lang="en-US" altLang="ko-KR" dirty="0">
                <a:solidFill>
                  <a:srgbClr val="FFC000"/>
                </a:solidFill>
              </a:rPr>
              <a:t>of</a:t>
            </a:r>
            <a:r>
              <a:rPr lang="en-US" altLang="ko-KR" dirty="0"/>
              <a:t> ['</a:t>
            </a:r>
            <a:r>
              <a:rPr lang="ko-KR" altLang="en-US" dirty="0"/>
              <a:t>포도</a:t>
            </a:r>
            <a:r>
              <a:rPr lang="en-US" altLang="ko-KR" dirty="0"/>
              <a:t>','</a:t>
            </a:r>
            <a:r>
              <a:rPr lang="ko-KR" altLang="en-US" dirty="0"/>
              <a:t>사과</a:t>
            </a:r>
            <a:r>
              <a:rPr lang="en-US" altLang="ko-KR" dirty="0"/>
              <a:t>','</a:t>
            </a:r>
            <a:r>
              <a:rPr lang="ko-KR" altLang="en-US" dirty="0"/>
              <a:t>복숭아</a:t>
            </a:r>
            <a:r>
              <a:rPr lang="en-US" altLang="ko-KR" dirty="0"/>
              <a:t>’]){</a:t>
            </a:r>
          </a:p>
          <a:p>
            <a:endParaRPr lang="en-US" altLang="ko-KR" dirty="0"/>
          </a:p>
          <a:p>
            <a:r>
              <a:rPr lang="en-US" altLang="ko-KR" dirty="0"/>
              <a:t>    console.log("</a:t>
            </a:r>
            <a:r>
              <a:rPr lang="ko-KR" altLang="en-US" dirty="0"/>
              <a:t>나는</a:t>
            </a:r>
            <a:r>
              <a:rPr lang="en-US" altLang="ko-KR" dirty="0"/>
              <a:t>" + element +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A77A3-F181-41B6-8645-5032854293F2}"/>
              </a:ext>
            </a:extLst>
          </p:cNvPr>
          <p:cNvSpPr txBox="1"/>
          <p:nvPr/>
        </p:nvSpPr>
        <p:spPr>
          <a:xfrm>
            <a:off x="3703471" y="1376039"/>
            <a:ext cx="494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배열은 여러 개의 변수를 한꺼번에 다룰 수 있는 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4D283-6569-406B-B48D-19874A51CF9D}"/>
              </a:ext>
            </a:extLst>
          </p:cNvPr>
          <p:cNvSpPr txBox="1"/>
          <p:nvPr/>
        </p:nvSpPr>
        <p:spPr>
          <a:xfrm>
            <a:off x="3703471" y="2683237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대 자료형 </a:t>
            </a:r>
            <a:r>
              <a:rPr lang="en-US" altLang="ko-KR" dirty="0"/>
              <a:t>-&gt; </a:t>
            </a:r>
            <a:r>
              <a:rPr lang="ko-KR" altLang="en-US" dirty="0"/>
              <a:t>객체 자료형 </a:t>
            </a:r>
            <a:r>
              <a:rPr lang="en-US" altLang="ko-KR" dirty="0"/>
              <a:t>-&gt; </a:t>
            </a:r>
            <a:r>
              <a:rPr lang="ko-KR" altLang="en-US" dirty="0"/>
              <a:t>배열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0B3E0-D3D0-4EE5-914E-A2F4C082E190}"/>
              </a:ext>
            </a:extLst>
          </p:cNvPr>
          <p:cNvSpPr txBox="1"/>
          <p:nvPr/>
        </p:nvSpPr>
        <p:spPr>
          <a:xfrm>
            <a:off x="3703471" y="3713436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배열의 값 구분은 쉼표로 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58EA-D998-4F96-A00E-54173DBE2C60}"/>
              </a:ext>
            </a:extLst>
          </p:cNvPr>
          <p:cNvSpPr txBox="1"/>
          <p:nvPr/>
        </p:nvSpPr>
        <p:spPr>
          <a:xfrm>
            <a:off x="3703471" y="4743635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값 </a:t>
            </a:r>
            <a:r>
              <a:rPr lang="en-US" altLang="ko-KR" dirty="0"/>
              <a:t>= </a:t>
            </a:r>
            <a:r>
              <a:rPr lang="ko-KR" altLang="en-US" dirty="0"/>
              <a:t>배열의 이름</a:t>
            </a:r>
            <a:r>
              <a:rPr lang="en-US" altLang="ko-KR" dirty="0"/>
              <a:t>[</a:t>
            </a:r>
            <a:r>
              <a:rPr lang="ko-KR" altLang="en-US" dirty="0"/>
              <a:t>배열의 위치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02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length </a:t>
            </a:r>
            <a:r>
              <a:rPr lang="ko-KR" altLang="en-US" dirty="0"/>
              <a:t>속성과 </a:t>
            </a:r>
            <a:r>
              <a:rPr lang="en-US" altLang="ko-KR" dirty="0"/>
              <a:t>push() </a:t>
            </a:r>
            <a:r>
              <a:rPr lang="ko-KR" altLang="en-US" dirty="0"/>
              <a:t>메서드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630967" y="2077374"/>
            <a:ext cx="4660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arrayA</a:t>
            </a:r>
            <a:r>
              <a:rPr lang="en-US" altLang="ko-KR" dirty="0"/>
              <a:t> = [];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arrayA.length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arrayA.push</a:t>
            </a:r>
            <a:r>
              <a:rPr lang="en-US" altLang="ko-KR" dirty="0"/>
              <a:t>('2’)</a:t>
            </a:r>
          </a:p>
          <a:p>
            <a:r>
              <a:rPr lang="en-US" altLang="ko-KR" dirty="0" err="1"/>
              <a:t>arrayA.push</a:t>
            </a:r>
            <a:r>
              <a:rPr lang="en-US" altLang="ko-KR" dirty="0"/>
              <a:t>('2',’4’)</a:t>
            </a:r>
          </a:p>
          <a:p>
            <a:endParaRPr lang="en-US" altLang="ko-KR" dirty="0"/>
          </a:p>
          <a:p>
            <a:r>
              <a:rPr lang="en-US" altLang="ko-KR" dirty="0"/>
              <a:t>console.log(</a:t>
            </a:r>
            <a:r>
              <a:rPr lang="en-US" altLang="ko-KR" dirty="0" err="1"/>
              <a:t>arrayA.length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768571" y="1349405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 반복문은 </a:t>
            </a:r>
            <a:r>
              <a:rPr lang="en-US" altLang="ko-KR" dirty="0"/>
              <a:t>if</a:t>
            </a:r>
            <a:r>
              <a:rPr lang="ko-KR" altLang="en-US" dirty="0"/>
              <a:t>문과 비슷한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DC3EB-F3F2-489F-9D73-93E128F5B26D}"/>
              </a:ext>
            </a:extLst>
          </p:cNvPr>
          <p:cNvSpPr txBox="1"/>
          <p:nvPr/>
        </p:nvSpPr>
        <p:spPr>
          <a:xfrm>
            <a:off x="3715221" y="2317072"/>
            <a:ext cx="3861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arrayA</a:t>
            </a:r>
            <a:r>
              <a:rPr lang="en-US" altLang="ko-KR" dirty="0"/>
              <a:t> = [];</a:t>
            </a:r>
          </a:p>
          <a:p>
            <a:endParaRPr lang="en-US" altLang="ko-KR" dirty="0"/>
          </a:p>
          <a:p>
            <a:r>
              <a:rPr lang="en-US" altLang="ko-KR" dirty="0"/>
              <a:t>while(a &lt; 10){	</a:t>
            </a:r>
          </a:p>
          <a:p>
            <a:r>
              <a:rPr lang="en-US" altLang="ko-KR" dirty="0"/>
              <a:t>	a = a+1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arrayA.push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결과 값 </a:t>
            </a:r>
            <a:r>
              <a:rPr lang="en-US" altLang="ko-KR" dirty="0"/>
              <a:t>: 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393816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while</a:t>
            </a:r>
            <a:r>
              <a:rPr lang="ko-KR" altLang="en-US" dirty="0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391270" y="1349405"/>
            <a:ext cx="46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while </a:t>
            </a:r>
            <a:r>
              <a:rPr lang="ko-KR" altLang="en-US" dirty="0"/>
              <a:t>반복문은 최소 </a:t>
            </a:r>
            <a:r>
              <a:rPr lang="en-US" altLang="ko-KR" dirty="0"/>
              <a:t>1</a:t>
            </a:r>
            <a:r>
              <a:rPr lang="ko-KR" altLang="en-US" dirty="0"/>
              <a:t>번은 실행시키는 </a:t>
            </a:r>
            <a:r>
              <a:rPr lang="en-US" altLang="ko-KR" dirty="0"/>
              <a:t>while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DC3EB-F3F2-489F-9D73-93E128F5B26D}"/>
              </a:ext>
            </a:extLst>
          </p:cNvPr>
          <p:cNvSpPr txBox="1"/>
          <p:nvPr/>
        </p:nvSpPr>
        <p:spPr>
          <a:xfrm>
            <a:off x="7199791" y="2689934"/>
            <a:ext cx="23391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b = 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arrayB</a:t>
            </a:r>
            <a:r>
              <a:rPr lang="en-US" altLang="ko-KR" dirty="0"/>
              <a:t> = [];</a:t>
            </a:r>
          </a:p>
          <a:p>
            <a:endParaRPr lang="en-US" altLang="ko-KR" dirty="0"/>
          </a:p>
          <a:p>
            <a:r>
              <a:rPr lang="en-US" altLang="ko-KR" dirty="0"/>
              <a:t>do{</a:t>
            </a:r>
          </a:p>
          <a:p>
            <a:r>
              <a:rPr lang="en-US" altLang="ko-KR" dirty="0"/>
              <a:t>	b = b+1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arrayB.push</a:t>
            </a:r>
            <a:r>
              <a:rPr lang="en-US" altLang="ko-KR" dirty="0"/>
              <a:t>(b);</a:t>
            </a:r>
          </a:p>
          <a:p>
            <a:r>
              <a:rPr lang="en-US" altLang="ko-KR" dirty="0"/>
              <a:t>} while(b &lt; 0)</a:t>
            </a:r>
          </a:p>
          <a:p>
            <a:endParaRPr lang="en-US" altLang="ko-KR" dirty="0"/>
          </a:p>
          <a:p>
            <a:r>
              <a:rPr lang="ko-KR" altLang="en-US" dirty="0"/>
              <a:t>결과 값 </a:t>
            </a:r>
            <a:r>
              <a:rPr lang="en-US" altLang="ko-KR" dirty="0"/>
              <a:t>: 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45DD-0210-45CA-98F9-E30011D0B32F}"/>
              </a:ext>
            </a:extLst>
          </p:cNvPr>
          <p:cNvSpPr txBox="1"/>
          <p:nvPr/>
        </p:nvSpPr>
        <p:spPr>
          <a:xfrm>
            <a:off x="2220897" y="2689934"/>
            <a:ext cx="23775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a = 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arrayA</a:t>
            </a:r>
            <a:r>
              <a:rPr lang="en-US" altLang="ko-KR" dirty="0"/>
              <a:t> = [];</a:t>
            </a:r>
          </a:p>
          <a:p>
            <a:endParaRPr lang="en-US" altLang="ko-KR" dirty="0"/>
          </a:p>
          <a:p>
            <a:r>
              <a:rPr lang="en-US" altLang="ko-KR" dirty="0"/>
              <a:t>while(a &lt; 0){	</a:t>
            </a:r>
          </a:p>
          <a:p>
            <a:r>
              <a:rPr lang="en-US" altLang="ko-KR" dirty="0"/>
              <a:t>	a = a+1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arrayA.push</a:t>
            </a:r>
            <a:r>
              <a:rPr lang="en-US" altLang="ko-KR" dirty="0"/>
              <a:t>(a);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결과 값 </a:t>
            </a:r>
            <a:r>
              <a:rPr lang="en-US" altLang="ko-KR" dirty="0"/>
              <a:t>: </a:t>
            </a:r>
            <a:r>
              <a:rPr lang="en-US" altLang="ko-KR" dirty="0" err="1"/>
              <a:t>unddfined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7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765612" y="1677880"/>
            <a:ext cx="4660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en-US" altLang="ko-KR" dirty="0" err="1"/>
              <a:t>i</a:t>
            </a:r>
            <a:r>
              <a:rPr lang="en-US" altLang="ko-KR" dirty="0"/>
              <a:t> &lt; 5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0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초기식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i</a:t>
            </a:r>
            <a:r>
              <a:rPr lang="en-US" altLang="ko-KR" dirty="0"/>
              <a:t> &lt; 5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조건식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  </a:t>
            </a:r>
            <a:r>
              <a:rPr lang="ko-KR" altLang="en-US" dirty="0" err="1">
                <a:sym typeface="Wingdings" panose="05000000000000000000" pitchFamily="2" charset="2"/>
              </a:rPr>
              <a:t>종결식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초기식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조건식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문장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 err="1">
                <a:sym typeface="Wingdings" panose="05000000000000000000" pitchFamily="2" charset="2"/>
              </a:rPr>
              <a:t>종결식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60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765612" y="2157273"/>
            <a:ext cx="4660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포도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사과‘</a:t>
            </a:r>
            <a:r>
              <a:rPr lang="en-US" altLang="ko-KR" dirty="0">
                <a:sym typeface="Wingdings" panose="05000000000000000000" pitchFamily="2" charset="2"/>
              </a:rPr>
              <a:t>, ‘</a:t>
            </a:r>
            <a:r>
              <a:rPr lang="ko-KR" altLang="en-US" dirty="0">
                <a:sym typeface="Wingdings" panose="05000000000000000000" pitchFamily="2" charset="2"/>
              </a:rPr>
              <a:t>바나나‘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for( 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0; I &lt; </a:t>
            </a:r>
            <a:r>
              <a:rPr lang="en-US" altLang="ko-KR" dirty="0" err="1">
                <a:sym typeface="Wingdings" panose="05000000000000000000" pitchFamily="2" charset="2"/>
              </a:rPr>
              <a:t>array.length</a:t>
            </a:r>
            <a:r>
              <a:rPr lang="en-US" altLang="ko-KR" dirty="0">
                <a:sym typeface="Wingdings" panose="05000000000000000000" pitchFamily="2" charset="2"/>
              </a:rPr>
              <a:t> 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alert(array[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49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3765612" y="2476869"/>
            <a:ext cx="46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포도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사과‘</a:t>
            </a:r>
            <a:r>
              <a:rPr lang="en-US" altLang="ko-KR" dirty="0">
                <a:sym typeface="Wingdings" panose="05000000000000000000" pitchFamily="2" charset="2"/>
              </a:rPr>
              <a:t>, ‘</a:t>
            </a:r>
            <a:r>
              <a:rPr lang="ko-KR" altLang="en-US" dirty="0">
                <a:sym typeface="Wingdings" panose="05000000000000000000" pitchFamily="2" charset="2"/>
              </a:rPr>
              <a:t>바나나‘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for( 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= 0; I &lt; </a:t>
            </a:r>
            <a:r>
              <a:rPr lang="en-US" altLang="ko-KR" dirty="0" err="1">
                <a:sym typeface="Wingdings" panose="05000000000000000000" pitchFamily="2" charset="2"/>
              </a:rPr>
              <a:t>array.length</a:t>
            </a:r>
            <a:r>
              <a:rPr lang="en-US" altLang="ko-KR" dirty="0">
                <a:sym typeface="Wingdings" panose="05000000000000000000" pitchFamily="2" charset="2"/>
              </a:rPr>
              <a:t> ;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++){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alert(array[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]);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초기식에서 선언한 변수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종결식에서 꼭 사용할 필요는 없다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155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3EC8-D4AA-4D48-BE25-FC3992FA51DA}"/>
              </a:ext>
            </a:extLst>
          </p:cNvPr>
          <p:cNvSpPr txBox="1"/>
          <p:nvPr/>
        </p:nvSpPr>
        <p:spPr>
          <a:xfrm>
            <a:off x="0" y="0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79915-1ABD-4B9E-9505-EB8D5D5B2ABB}"/>
              </a:ext>
            </a:extLst>
          </p:cNvPr>
          <p:cNvSpPr txBox="1"/>
          <p:nvPr/>
        </p:nvSpPr>
        <p:spPr>
          <a:xfrm>
            <a:off x="1941251" y="2086251"/>
            <a:ext cx="8309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startTime</a:t>
            </a:r>
            <a:r>
              <a:rPr lang="en-US" altLang="ko-KR" dirty="0">
                <a:sym typeface="Wingdings" panose="05000000000000000000" pitchFamily="2" charset="2"/>
              </a:rPr>
              <a:t> = new Date().</a:t>
            </a:r>
            <a:r>
              <a:rPr lang="en-US" altLang="ko-KR" dirty="0" err="1">
                <a:sym typeface="Wingdings" panose="05000000000000000000" pitchFamily="2" charset="2"/>
              </a:rPr>
              <a:t>getTime</a:t>
            </a:r>
            <a:r>
              <a:rPr lang="en-US" altLang="ko-KR" dirty="0">
                <a:sym typeface="Wingdings" panose="05000000000000000000" pitchFamily="2" charset="2"/>
              </a:rPr>
              <a:t>();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//for </a:t>
            </a:r>
            <a:r>
              <a:rPr lang="ko-KR" altLang="en-US" dirty="0">
                <a:sym typeface="Wingdings" panose="05000000000000000000" pitchFamily="2" charset="2"/>
              </a:rPr>
              <a:t>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 (</a:t>
            </a:r>
            <a:r>
              <a:rPr lang="en-US" altLang="ko-KR" dirty="0" err="1">
                <a:sym typeface="Wingdings" panose="05000000000000000000" pitchFamily="2" charset="2"/>
              </a:rPr>
              <a:t>var</a:t>
            </a:r>
            <a:r>
              <a:rPr lang="en-US" altLang="ko-KR" dirty="0">
                <a:sym typeface="Wingdings" panose="05000000000000000000" pitchFamily="2" charset="2"/>
              </a:rPr>
              <a:t> cps = 0; new Date().</a:t>
            </a:r>
            <a:r>
              <a:rPr lang="en-US" altLang="ko-KR" dirty="0" err="1">
                <a:sym typeface="Wingdings" panose="05000000000000000000" pitchFamily="2" charset="2"/>
              </a:rPr>
              <a:t>getTime</a:t>
            </a:r>
            <a:r>
              <a:rPr lang="en-US" altLang="ko-KR" dirty="0">
                <a:sym typeface="Wingdings" panose="05000000000000000000" pitchFamily="2" charset="2"/>
              </a:rPr>
              <a:t>() &lt; </a:t>
            </a:r>
            <a:r>
              <a:rPr lang="en-US" altLang="ko-KR" dirty="0" err="1">
                <a:sym typeface="Wingdings" panose="05000000000000000000" pitchFamily="2" charset="2"/>
              </a:rPr>
              <a:t>startTime</a:t>
            </a:r>
            <a:r>
              <a:rPr lang="en-US" altLang="ko-KR" dirty="0">
                <a:sym typeface="Wingdings" panose="05000000000000000000" pitchFamily="2" charset="2"/>
              </a:rPr>
              <a:t> + 5000; cps++){ }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alert('</a:t>
            </a:r>
            <a:r>
              <a:rPr lang="ko-KR" altLang="en-US" dirty="0">
                <a:sym typeface="Wingdings" panose="05000000000000000000" pitchFamily="2" charset="2"/>
              </a:rPr>
              <a:t>초 당 연산 횟수</a:t>
            </a:r>
            <a:r>
              <a:rPr lang="en-US" altLang="ko-KR" dirty="0">
                <a:sym typeface="Wingdings" panose="05000000000000000000" pitchFamily="2" charset="2"/>
              </a:rPr>
              <a:t>:' + cps);</a:t>
            </a:r>
          </a:p>
        </p:txBody>
      </p:sp>
    </p:spTree>
    <p:extLst>
      <p:ext uri="{BB962C8B-B14F-4D97-AF65-F5344CB8AC3E}">
        <p14:creationId xmlns:p14="http://schemas.microsoft.com/office/powerpoint/2010/main" val="56518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2858</TotalTime>
  <Words>588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Gothic</vt:lpstr>
      <vt:lpstr>Wingdings</vt:lpstr>
      <vt:lpstr>그물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iel je</dc:creator>
  <cp:lastModifiedBy>iel je</cp:lastModifiedBy>
  <cp:revision>17</cp:revision>
  <dcterms:created xsi:type="dcterms:W3CDTF">2017-09-01T23:55:04Z</dcterms:created>
  <dcterms:modified xsi:type="dcterms:W3CDTF">2017-09-03T23:33:18Z</dcterms:modified>
</cp:coreProperties>
</file>