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3320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085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8120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2336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576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3806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80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8375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3364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075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658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179F-E972-4142-8943-27DECE8D7876}" type="datetimeFigureOut">
              <a:rPr lang="lt-LT" smtClean="0"/>
              <a:t>2016-04-06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7EDE-CD65-4750-A877-848EB2D40D4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4148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434504"/>
            <a:ext cx="945724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8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Dainius Kavoliūnas</dc:creator>
  <cp:lastModifiedBy>Dainius Kavoliūnas</cp:lastModifiedBy>
  <cp:revision>3</cp:revision>
  <dcterms:created xsi:type="dcterms:W3CDTF">2016-04-06T07:09:41Z</dcterms:created>
  <dcterms:modified xsi:type="dcterms:W3CDTF">2016-04-06T07:35:51Z</dcterms:modified>
</cp:coreProperties>
</file>