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5a62c86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5a62c86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5a62c86b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5a62c86b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6bccc15f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6bccc15f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6bccc15f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6bccc15f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63625" y="1739125"/>
            <a:ext cx="7283400" cy="29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/>
              <a:t>Benchmark Metrics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Evaluate success and failure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Group members: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Emmanuel Sedicol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Jingwen Ji</a:t>
            </a:r>
            <a:r>
              <a:rPr lang="zh-C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ang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Jianing Tan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>
                <a:latin typeface="Arial"/>
                <a:ea typeface="Arial"/>
                <a:cs typeface="Arial"/>
                <a:sym typeface="Arial"/>
              </a:rPr>
              <a:t>Waiting time evaluation system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 S</a:t>
            </a:r>
            <a:r>
              <a:rPr lang="zh-CN" sz="1800"/>
              <a:t>uccess</a:t>
            </a:r>
            <a:r>
              <a:rPr lang="zh-CN" sz="1800"/>
              <a:t>:</a:t>
            </a:r>
            <a:endParaRPr sz="1800"/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zh-CN" sz="1200"/>
              <a:t>The system feedbacks an estimated waiting time to people who wait for a bus.</a:t>
            </a:r>
            <a:endParaRPr sz="1200"/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200"/>
              <a:t>a. </a:t>
            </a:r>
            <a:r>
              <a:rPr lang="zh-CN" sz="1200"/>
              <a:t> The system estimates the bus arriving time on the cloud based on the real time speed as well as the distance between bus and bus stop collected by GPS module.</a:t>
            </a:r>
            <a:endParaRPr sz="1200"/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200"/>
              <a:t>b. The system measures the number of Bluetooth signals successfully and have ability to do analysis on the cloud. </a:t>
            </a:r>
            <a:endParaRPr sz="1200"/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200"/>
              <a:t>c. The system can send the estimated waiting time back after analyzing the data on the cloud.</a:t>
            </a:r>
            <a:endParaRPr sz="1200"/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200"/>
              <a:t>d. The system use Google map API to display real-time bus track.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>
                <a:latin typeface="Arial"/>
                <a:ea typeface="Arial"/>
                <a:cs typeface="Arial"/>
                <a:sym typeface="Arial"/>
              </a:rPr>
              <a:t>Waiting time evaluation system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failure:</a:t>
            </a:r>
            <a:endParaRPr sz="1800"/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zh-CN" sz="1200"/>
              <a:t>The final resut is far from real situation.</a:t>
            </a:r>
            <a:endParaRPr sz="1200"/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200"/>
              <a:t>a.  The microcontroller cannot connect with the cloud and do analysis on it. </a:t>
            </a:r>
            <a:endParaRPr sz="1200"/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200"/>
              <a:t>b. The Bluetooth receiver cannot detect signals successfully.</a:t>
            </a:r>
            <a:endParaRPr sz="1200"/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200"/>
              <a:t>c.  The system does not establish database of traffic information to predict arriving time.</a:t>
            </a:r>
            <a:endParaRPr sz="1200"/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1200"/>
              <a:t>d. The system can not show the bus track successfully.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/>
              <a:t>Parental Monitor Application</a:t>
            </a:r>
            <a:endParaRPr sz="3600"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Success: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System is able to detect and record the </a:t>
            </a:r>
            <a:r>
              <a:rPr lang="zh-CN"/>
              <a:t>presence</a:t>
            </a:r>
            <a:r>
              <a:rPr lang="zh-CN"/>
              <a:t> or absence of a child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do analysis in the cloud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send notification(text) to school and parents whether child missed the bus or not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system able to get time table from cloud and send to parents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/>
              <a:t>Parental Monitor Application</a:t>
            </a:r>
            <a:endParaRPr sz="3600"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552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Failure: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system not able to detect presence of child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not able to send message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cant access cloud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fails to allow device connections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