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rial Black"/>
      <p:regular r:id="rId11"/>
    </p:embeddedFont>
    <p:embeddedFont>
      <p:font typeface="Rokkitt ExtraBold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12" Type="http://schemas.openxmlformats.org/officeDocument/2006/relationships/font" Target="fonts/RokkittExtra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77a458fe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77a458f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cb31d48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cb31d4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358469f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35846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cb31d48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cb31d4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b="0" i="0" sz="72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showMasterSp="0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b="0" i="0" sz="32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Google Shape;33;p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Google Shape;34;p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 Black"/>
              <a:buNone/>
              <a:defRPr b="0" i="0" sz="72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4" name="Google Shape;44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2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5754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5754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5754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5754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>
  <p:cSld name="比较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689C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689C9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>
  <p:cSld name="仅标题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  <a:defRPr b="0" i="0" sz="32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89C9B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4469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b="0" i="0" sz="4800" u="none" cap="none" strike="noStrik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689C9B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689C9B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229925" y="1488275"/>
            <a:ext cx="115953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Smart bus system which has functions of waiting time estimation and special passengers tracking</a:t>
            </a:r>
            <a:endParaRPr b="1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763672" y="4477025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Group members: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Emmanuel Sedicol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Jingwen Jiang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Jianing Tan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8510700" y="2143100"/>
            <a:ext cx="3997500" cy="14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mind map</a:t>
            </a:r>
            <a:endParaRPr sz="480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5875" r="5378" t="0"/>
          <a:stretch/>
        </p:blipFill>
        <p:spPr>
          <a:xfrm>
            <a:off x="0" y="565025"/>
            <a:ext cx="8290800" cy="533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8669365" y="2327250"/>
            <a:ext cx="3200400" cy="173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Flow chart of potential algorithm</a:t>
            </a:r>
            <a:endParaRPr sz="3600"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6559" r="0" t="1893"/>
          <a:stretch/>
        </p:blipFill>
        <p:spPr>
          <a:xfrm>
            <a:off x="0" y="77826"/>
            <a:ext cx="8302051" cy="66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</a:t>
            </a:r>
            <a:r>
              <a:rPr lang="en-US"/>
              <a:t>rental Monitor 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A small phone app will be created.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The parents can register their children on the app with their </a:t>
            </a:r>
            <a:r>
              <a:rPr lang="en-US"/>
              <a:t>children's</a:t>
            </a:r>
            <a:r>
              <a:rPr lang="en-US"/>
              <a:t> personal info and MAC address on their device.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Information on registration will be stored on a database.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18799" l="12969" r="35006" t="21804"/>
          <a:stretch/>
        </p:blipFill>
        <p:spPr>
          <a:xfrm>
            <a:off x="279675" y="328300"/>
            <a:ext cx="7526774" cy="59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479500" y="2643000"/>
            <a:ext cx="3712500" cy="110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Informational flow diagram</a:t>
            </a:r>
            <a:endParaRPr sz="36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00" y="152400"/>
            <a:ext cx="6057189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465650" y="2303925"/>
            <a:ext cx="39972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 Black"/>
              <a:buNone/>
            </a:pPr>
            <a:r>
              <a:rPr lang="en-US" sz="3600"/>
              <a:t>Pictorial representation of project</a:t>
            </a:r>
            <a:endParaRPr b="0" i="0" sz="3600" u="none" cap="none" strike="noStrike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50" y="79650"/>
            <a:ext cx="696309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活字">
  <a:themeElements>
    <a:clrScheme name="木活字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