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AF1-D874-4066-8B23-CB3622B9C87C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B5A1-0BDD-4593-9F28-75C1C59B6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1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AF1-D874-4066-8B23-CB3622B9C87C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B5A1-0BDD-4593-9F28-75C1C59B6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7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AF1-D874-4066-8B23-CB3622B9C87C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B5A1-0BDD-4593-9F28-75C1C59B6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27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AF1-D874-4066-8B23-CB3622B9C87C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B5A1-0BDD-4593-9F28-75C1C59B6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8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AF1-D874-4066-8B23-CB3622B9C87C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B5A1-0BDD-4593-9F28-75C1C59B6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88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AF1-D874-4066-8B23-CB3622B9C87C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B5A1-0BDD-4593-9F28-75C1C59B6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5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AF1-D874-4066-8B23-CB3622B9C87C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B5A1-0BDD-4593-9F28-75C1C59B6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AF1-D874-4066-8B23-CB3622B9C87C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B5A1-0BDD-4593-9F28-75C1C59B6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AF1-D874-4066-8B23-CB3622B9C87C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B5A1-0BDD-4593-9F28-75C1C59B6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5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AF1-D874-4066-8B23-CB3622B9C87C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B5A1-0BDD-4593-9F28-75C1C59B6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1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AF1-D874-4066-8B23-CB3622B9C87C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B5A1-0BDD-4593-9F28-75C1C59B6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99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AAF1-D874-4066-8B23-CB3622B9C87C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BB5A1-0BDD-4593-9F28-75C1C59B6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3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43953" y="193638"/>
            <a:ext cx="7971416" cy="6519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97741" y="279699"/>
            <a:ext cx="7863840" cy="806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Logo</a:t>
            </a:r>
            <a:r>
              <a:rPr lang="zh-CN" altLang="en-US" dirty="0" smtClean="0">
                <a:solidFill>
                  <a:schemeClr val="tx1"/>
                </a:solidFill>
              </a:rPr>
              <a:t>及一级导航区域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7741" y="1086522"/>
            <a:ext cx="7863840" cy="102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CSS3</a:t>
            </a:r>
            <a:r>
              <a:rPr lang="zh-CN" altLang="en-US" dirty="0" smtClean="0">
                <a:solidFill>
                  <a:schemeClr val="tx1"/>
                </a:solidFill>
              </a:rPr>
              <a:t>焦点轮播区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97741" y="2173044"/>
            <a:ext cx="7863840" cy="8283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协会 内容显示区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97741" y="3022899"/>
            <a:ext cx="7863840" cy="828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新闻内容显示区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97741" y="3872754"/>
            <a:ext cx="7863840" cy="828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协会联系显示区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97741" y="4722609"/>
            <a:ext cx="7863840" cy="828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合作伙伴显示区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7741" y="5572464"/>
            <a:ext cx="7863840" cy="828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版权及联系我们内容显示区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7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Sky123.Org</cp:lastModifiedBy>
  <cp:revision>2</cp:revision>
  <dcterms:created xsi:type="dcterms:W3CDTF">2017-08-29T03:08:58Z</dcterms:created>
  <dcterms:modified xsi:type="dcterms:W3CDTF">2017-08-29T03:17:36Z</dcterms:modified>
</cp:coreProperties>
</file>