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C3EA-59E7-404B-93AC-5D929374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33E33-4043-4E45-B527-EC0E4BCD2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6A42-5A29-4217-B191-DDB233B5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39DA-F90D-4006-8C94-E1D2276F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A880-2AF5-4422-8E1D-AA896796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74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4EA5-DF15-4993-860F-3FADB71B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7257-ED00-42D8-B55F-7AB263185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8685-7215-45EF-A901-85BD890E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374E-E246-4CC3-AF50-BC596950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E3D9-730F-4AE4-9A79-84B2E2AF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36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708F2-29FE-4B77-BBE2-6F13E44A5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6459F-40EF-4116-859A-ED9F77EC6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468C-8D17-4D4D-A312-97EACDF3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7052-E00E-4D3C-B32D-A096664F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64F1-DBD3-440E-BA1E-D6CD425A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324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FEC9-B304-4922-94F3-95F90F98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F7B3-57D8-4853-AEE9-CCEBC8D1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9DFF-808B-4896-8854-90B750BF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E4AB-5EDB-45C2-A60C-23273050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DABD-7BAC-4E29-BCD7-7AB101ED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53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2BE8-D80B-4E02-9746-FE7BBFF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A51C7-09F5-4357-948E-F8F4FF43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C6A1-8901-4739-B994-EC34C3BE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47B2-7A08-4DC2-9382-AEE1432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D0F8-B6E4-4CC1-BEF6-B7C02BBB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136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5C84-3252-4E1F-9FB1-019699C8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76A8-4CCC-4C3B-9A06-0B36D94CE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BD32D-D7DC-48E0-98E9-DCB2A632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A786E-8872-42BF-9C92-A5A9EB95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0717D-8F35-4EC6-8F95-2286CF2A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14B9-36F0-472D-9DFD-808F0BD2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60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CA91-9574-45F3-8829-80477355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048EE-305D-4645-BBD1-EB5BE805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CE5F7-5D44-4FB7-9E88-6489B3FF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E2EAE-8546-491C-89E8-AF9A3FF46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D2BE-76E5-46E5-82EA-1123E6A72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1E56A-C323-4E23-965E-CFBDAABF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C4EC1-1019-4F73-8660-76845DDD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90647-4F6C-4186-856C-27F5F20B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66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29BA-F77D-4BC8-A1E7-95ADB587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3EC34-9C68-403F-AFF8-C0389B87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11BAD-DC8B-4439-A327-707B63A3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86A05-86E1-4D37-968C-B792AEB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9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E8221-489C-4727-8B31-2579C023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26B8B-8196-4B16-A9D1-0048BF84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7565-FEB3-44FB-B84D-B535E445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9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4141-95D7-42E9-9830-F72E25B9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44CD-F86D-4AAC-B345-64FB8864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3603D-2AF3-47AC-BE3D-778C4A58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FE39D-D603-465A-9EB7-7E90F67F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B953-7C77-455F-A695-9D59C4A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A431-0E46-45C4-8B9B-679CF74A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A46F-2CED-48A8-A220-9C31ECB8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C0DEE-11B5-45D8-931F-D0F40709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79DB-8255-4AA7-B050-537BD4FF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E1CD6-BC01-419E-8022-658A6657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2ED1-66D6-4DD5-BE96-C1C601A9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4C39-BAE9-439E-8362-7BB87F1C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4723277"/>
      </p:ext>
    </p:extLst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B8C70-CDBF-4CBF-9467-C82CFCD7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5A2E-3D13-4453-B0C3-00198DF8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BB22-BEA9-48E4-8633-2093F5959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2841-74E7-4182-93CD-6F2C681E089D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D603-DF07-402B-A445-9D2A8F391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71EF-5D6C-485D-ABC4-F67DD81BA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67DD-A694-4EB6-A090-5CD52411D5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25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Pekunov</dc:creator>
  <cp:lastModifiedBy>Adrian Pekunov</cp:lastModifiedBy>
  <cp:revision>1</cp:revision>
  <dcterms:created xsi:type="dcterms:W3CDTF">2024-03-25T14:52:59Z</dcterms:created>
  <dcterms:modified xsi:type="dcterms:W3CDTF">2024-03-25T14:53:01Z</dcterms:modified>
</cp:coreProperties>
</file>