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954-FD9E-96BB-D9F7-A806C4493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Автобиография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3D73E-B01D-219F-6808-388871603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5100" dirty="0">
                <a:latin typeface="Arial" panose="020B0604020202020204" pitchFamily="34" charset="0"/>
                <a:cs typeface="Arial" panose="020B0604020202020204" pitchFamily="34" charset="0"/>
              </a:rPr>
              <a:t>Христо Ботев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EF45C-1C45-B352-8B82-8F2238FF5F97}"/>
              </a:ext>
            </a:extLst>
          </p:cNvPr>
          <p:cNvSpPr txBox="1"/>
          <p:nvPr/>
        </p:nvSpPr>
        <p:spPr>
          <a:xfrm>
            <a:off x="0" y="0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Адриян Пекунов</a:t>
            </a:r>
          </a:p>
        </p:txBody>
      </p:sp>
    </p:spTree>
    <p:extLst>
      <p:ext uri="{BB962C8B-B14F-4D97-AF65-F5344CB8AC3E}">
        <p14:creationId xmlns:p14="http://schemas.microsoft.com/office/powerpoint/2010/main" val="392978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52E7-0E75-1789-8788-6F20E1A0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мотиви в „Хайдути“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3AEC-29A1-01EE-6E8B-7FDD82F2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омразата към „изедниците“ – хора като чичо му</a:t>
            </a:r>
          </a:p>
          <a:p>
            <a:r>
              <a:rPr lang="bg-BG" dirty="0"/>
              <a:t>За храбростта </a:t>
            </a:r>
          </a:p>
        </p:txBody>
      </p:sp>
    </p:spTree>
    <p:extLst>
      <p:ext uri="{BB962C8B-B14F-4D97-AF65-F5344CB8AC3E}">
        <p14:creationId xmlns:p14="http://schemas.microsoft.com/office/powerpoint/2010/main" val="256406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8B50-39B3-57F4-9662-4FD5B0F8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Семейство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F7B8-CD6A-1BE3-0D5C-964E3090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bg-BG" dirty="0"/>
              <a:t>Христо Ботев е роден на 6 януари 1848 г. в гр. Калофер в семейството на учителя Ботьо Петков и Иванка Ботева</a:t>
            </a:r>
          </a:p>
          <a:p>
            <a:r>
              <a:rPr lang="bg-BG" dirty="0"/>
              <a:t>Родителите му имат още 8 деца включително Кирил, който става генерал</a:t>
            </a:r>
          </a:p>
          <a:p>
            <a:r>
              <a:rPr lang="bg-BG" dirty="0"/>
              <a:t>Бащата на Христо Ботев е учител и създател и преводач на учебници.</a:t>
            </a:r>
          </a:p>
        </p:txBody>
      </p:sp>
    </p:spTree>
    <p:extLst>
      <p:ext uri="{BB962C8B-B14F-4D97-AF65-F5344CB8AC3E}">
        <p14:creationId xmlns:p14="http://schemas.microsoft.com/office/powerpoint/2010/main" val="200050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BEB5-A4E8-FC66-2CE7-C23AC8C1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в Русия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EA6F-BB81-450B-2414-A17D93EB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Приет е в втората одеска гимназия. Скоро е изключен, понеже не се явява на занятията, защото се запознава с Руска литература и хора като Александър </a:t>
            </a:r>
            <a:r>
              <a:rPr lang="bg-BG" dirty="0" err="1"/>
              <a:t>Херцен</a:t>
            </a:r>
            <a:r>
              <a:rPr lang="bg-BG" dirty="0"/>
              <a:t>, Николай </a:t>
            </a:r>
            <a:r>
              <a:rPr lang="bg-BG" dirty="0" err="1"/>
              <a:t>Черешевски</a:t>
            </a:r>
            <a:r>
              <a:rPr lang="bg-BG" dirty="0"/>
              <a:t> и Николай </a:t>
            </a:r>
            <a:r>
              <a:rPr lang="bg-BG" dirty="0" err="1"/>
              <a:t>Добролюбов</a:t>
            </a:r>
            <a:r>
              <a:rPr lang="bg-BG" dirty="0"/>
              <a:t>.</a:t>
            </a:r>
          </a:p>
          <a:p>
            <a:r>
              <a:rPr lang="bg-BG" dirty="0"/>
              <a:t>Там пише и първото си произведение „Майце си“(15 април 1867 г.) и го отпечатва в вестник „Гайда“ на Петко Славейков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964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FBFA-A3D4-9401-BF07-E6766CE3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Кратко завръщане в България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C7B9-D15C-7F31-4A21-1F7D7081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Налага се на Ботев да се върне в България, за да замести баща си като учител, защото баща му страда от туберкулоза. В 1869 г. умира от болестта.</a:t>
            </a:r>
          </a:p>
          <a:p>
            <a:r>
              <a:rPr lang="bg-BG" dirty="0"/>
              <a:t>На 11 Май, празника на св.св. Кирил и Методий, произнася слово, в което открито призовава към борба за свобода.</a:t>
            </a:r>
          </a:p>
        </p:txBody>
      </p:sp>
    </p:spTree>
    <p:extLst>
      <p:ext uri="{BB962C8B-B14F-4D97-AF65-F5344CB8AC3E}">
        <p14:creationId xmlns:p14="http://schemas.microsoft.com/office/powerpoint/2010/main" val="103354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5E1A-0D75-0A12-A6C4-FDF2A7B3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в Румъния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14A9-8B2B-E47A-8A10-8009A43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Пристига в Румъния. Живее в Букурещ, а после и в Браила. Запознава се с румънските хъшовете. </a:t>
            </a:r>
          </a:p>
          <a:p>
            <a:r>
              <a:rPr lang="bg-BG" dirty="0"/>
              <a:t>Заедно с Любен Каравелов издава вестник „Свобода“ и „Независимост“, а сам издава вестник „Будилник, „Знаме“ и „Нова България“. Пише „На прощаване в 1868 г.“ и издава „Хайдути“. Издава и единствената си стихосбирка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„Песни и стихотворения от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Ботйова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Стамболова“</a:t>
            </a:r>
          </a:p>
          <a:p>
            <a:r>
              <a:rPr lang="bg-BG" dirty="0"/>
              <a:t>В 1875 г. сключва брак с Венета Везирева, която има дете от предишен брак – Димитър. Април 1876 г. му се ражда дъщеря - Иванка.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02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5F52-A91F-F108-2E82-C2B7CF99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Борба за свобода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85EF-B40A-07F0-1D6D-7B09DDFD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Август 1875 г. е избран като част от революционния комитет. Взима се решения да се започне всеобщо въстание.</a:t>
            </a:r>
          </a:p>
          <a:p>
            <a:r>
              <a:rPr lang="bg-BG" dirty="0"/>
              <a:t> 5 Май 1876 г. в вестник „Нова България“ публикува съобщение за Априлското въстание и след 8 дена се сбогува с семейството си и отпътува за Гюргева за да се срещне с четата си.</a:t>
            </a:r>
          </a:p>
          <a:p>
            <a:r>
              <a:rPr lang="bg-BG" dirty="0"/>
              <a:t>15 Май изпраща телеграми до западни вестници и писмо, в което се сбогува с Венета. Принуждава капитана на к. „Радецки“  да акостира на Козлодуйския бряг и цели 205 четници стигат до България.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4204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0A36-C3DB-D5E6-F670-02650532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Смъртта на Ботев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DD18-16CA-8438-3805-C935C32E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 път балканите минават през много селища, но почти никой българин не следва четата. </a:t>
            </a:r>
          </a:p>
          <a:p>
            <a:r>
              <a:rPr lang="bg-BG" dirty="0"/>
              <a:t>След много сражения стигат връх Вола в местността „Камарата“ във балкана. В последната битка на неговата чета Ботев умира.</a:t>
            </a:r>
          </a:p>
        </p:txBody>
      </p:sp>
    </p:spTree>
    <p:extLst>
      <p:ext uri="{BB962C8B-B14F-4D97-AF65-F5344CB8AC3E}">
        <p14:creationId xmlns:p14="http://schemas.microsoft.com/office/powerpoint/2010/main" val="141805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4FFC-0668-9903-2D13-41B273BD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Христо Ботев и неговия принос към България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9DC2-4AFE-DCA5-AC4B-9F08EFB12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Дава ни 19 стихотворения(„майце си“, „Обесването на Весил Левски“, „Хайдути“, „На прощаване в 1868 г.“), някой от тях се знаят до ден днешен от всички българи.</a:t>
            </a:r>
          </a:p>
          <a:p>
            <a:r>
              <a:rPr lang="bg-BG" dirty="0"/>
              <a:t>Дава живота си за нашето освобождаване. В ключов момент се включва в БРЦК като един от петимата члена на комитета.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95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FF64-ECB1-9E29-415E-8DA6510A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мотиви в „На прощавана в 1868 г.“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EE63-76EB-4F43-4467-AADCB61F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личната саможертва</a:t>
            </a:r>
          </a:p>
          <a:p>
            <a:r>
              <a:rPr lang="bg-BG" dirty="0"/>
              <a:t>За смелостта в лицето на смъртта</a:t>
            </a:r>
          </a:p>
          <a:p>
            <a:r>
              <a:rPr lang="bg-BG" dirty="0"/>
              <a:t>За безсмъртието в очите на народа</a:t>
            </a:r>
          </a:p>
          <a:p>
            <a:r>
              <a:rPr lang="bg-BG" dirty="0"/>
              <a:t>За  трудния избор</a:t>
            </a:r>
          </a:p>
          <a:p>
            <a:r>
              <a:rPr lang="bg-BG" dirty="0"/>
              <a:t>За свобода на България над всичко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7984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2079</TotalTime>
  <Words>550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Автобиография</vt:lpstr>
      <vt:lpstr>Семейство</vt:lpstr>
      <vt:lpstr>Живот в Русия</vt:lpstr>
      <vt:lpstr>Кратко завръщане в България</vt:lpstr>
      <vt:lpstr>Живот в Румъния</vt:lpstr>
      <vt:lpstr>Борба за свобода</vt:lpstr>
      <vt:lpstr>Смъртта на Ботев</vt:lpstr>
      <vt:lpstr>Христо Ботев и неговия принос към България</vt:lpstr>
      <vt:lpstr>Основни мотиви в „На прощавана в 1868 г.“</vt:lpstr>
      <vt:lpstr>Основни мотиви в „Хайдути“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Автобиография</dc:title>
  <dc:creator>Adrian P - Izzi Academy</dc:creator>
  <cp:lastModifiedBy>Adrian P - Izzi Academy</cp:lastModifiedBy>
  <cp:revision>2</cp:revision>
  <dcterms:created xsi:type="dcterms:W3CDTF">2023-01-22T19:05:41Z</dcterms:created>
  <dcterms:modified xsi:type="dcterms:W3CDTF">2023-01-24T05:44:44Z</dcterms:modified>
</cp:coreProperties>
</file>