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541-8501-4F11-A374-351A88E3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63771-BB57-4980-94D3-025A125C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3747-AA81-4AE1-8F13-7C3FE4E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BA4D-2E97-4FC7-AAB3-C1A8344B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0087-3B44-4ACB-B415-CFBDB061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D1B9-781B-4439-AC95-038E2B6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76483-B36E-430D-BE25-CBEC6C41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64DB-84E3-49CE-A4CE-81856E50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F22B-6F2F-4829-B7A8-62C24E01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4335-64CA-4D16-910C-53890D34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AAD1-54D1-4F8D-8BF2-666FF8312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AC4D-B560-4343-9E2F-449B3BF8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936C-8576-4FCE-9DF7-56A3E46B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96BE-869C-468F-9B34-A324712F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ED04-4E10-4493-8891-2C337FD5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006-143D-46D2-BC05-5BEA8314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D041-204C-45DB-9F17-01186417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7E02-8E58-438D-9B2B-2E8B4340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781D-A548-49E3-AF26-59343FC7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2E0F-45D7-4523-B6F3-27FDD091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246F-93A3-47B1-B221-6A5D775D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2A6D-E76F-4194-989B-F322F271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B128-5FB9-403A-B47E-88920FCC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68F6-003B-4C77-AFAB-5D1D62DF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5119-66E7-4AF2-9B7F-651DA4A6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BDD1-B7F4-4EC5-907E-FC258CD5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1BBD-F5A2-43BF-8823-205040EBF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930CE-CFE3-44E4-89BC-7EC129C0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97126-A241-486E-9344-314DE305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5829-240D-497E-B254-E5BB8E3D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9B03-4813-4BB9-8448-24D72B23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8CAE-B9F4-4A0F-8F44-395ADD29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1214-0650-4335-BA6D-10562EDC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4455-BA20-415A-8676-A950EB4D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84211-C8D8-4648-A17E-ED0E3A82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CCE8F-5826-4A2A-8575-56810DA81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BFCC6-03E4-4EB0-9D2B-1DC01571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7B6ED-91D0-49A7-B9C9-94DCFA32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6CC48-0131-4DDD-912A-0BAB30B3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8A2D-D821-4204-9EA6-9B35F8BE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DFD93-8A5B-4139-9C06-3C535738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624E0-4DD4-43CD-95F7-F55699DA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BA72-C7E6-4A75-82AE-7E23E03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EB40D-76B9-494B-8A4E-B210649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8BCB3-B56B-48E3-8824-6AC88B37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6C0E-4CA2-452E-86FD-3EC0B39B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0F74-A3C3-4433-9AC8-12747BAF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6479-D00F-47F9-8035-F2CE624F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17DF7-1F7E-4965-B417-73B5EE19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AD23D-1DAB-4DC4-B52E-80D6A6E6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DDB2-2598-4CFC-A52B-FCF3B594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626F-C703-468E-9E10-D6EA6A4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5CC-B8A9-4FA8-8B3C-6561847C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FA1C9-B88D-4BE3-9B7F-FBD6916F9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71ED-13D3-4D1D-95DB-F528A91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F4EC2-F454-4677-A8B0-485EB6F0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9C3E6-CD35-4CA0-A6C4-5C1532AB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A15DF-AD59-4A9B-AB43-A20E3DEE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00995-CB2F-4A5B-903C-3864415A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CC22-E874-42EA-8584-A54B2106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5B0B-65FB-4D66-802E-2A1C0C18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1352-045A-48E4-970D-11818EA942D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E8A9-9A39-422C-AA2E-CE8A96B94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7088-44C0-4415-B6EF-0BA8DB5A3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7B76-13CE-4D1B-A14F-F859B148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C35A-CCB1-4930-922A-E13C9CB7D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376"/>
          </a:xfrm>
        </p:spPr>
        <p:txBody>
          <a:bodyPr>
            <a:normAutofit fontScale="90000"/>
          </a:bodyPr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A1A19-A14F-4A84-BD1A-3AF99E4F8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F0D0-615C-40F0-A72D-0B21386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BRIEF 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B123-F173-4960-BEE3-03B4F38E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is to predict whether customers will subscribe to a product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 contains 4522 rows, 17 columns, and no missing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were gathered using exploratory data analysis.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models using four algorithms(decision tree, KNN, logistic regression and random forest).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of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models is done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following metrics; accuracy, precision, recall and confusion matrix.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7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38F0-4815-41AE-9D3F-75DAC113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EDA INSIGHTS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1EE5EC-D0C3-4B2B-874D-75A54335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18" y="1192694"/>
            <a:ext cx="5306165" cy="262926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36EDA3-1506-4CDA-B307-DE78FB86F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0" y="993915"/>
            <a:ext cx="4973206" cy="3008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C1EDE-03DF-441D-A73C-42F79407D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37049" y="4200935"/>
            <a:ext cx="10952585" cy="24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4E91-365E-4F82-9D50-31E0596A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9755-779E-43BE-A807-F541F9C9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3750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 features that have no effect on the target variable.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One-Hot Encoding (the process of converting categorical data to numeric data to train the model).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the final data set for training and testing.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Partitioned the data into training and testing 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used a 70/30 split: 70% train data, 30% test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models, four algorithms (decision tree, K-Nearest Neighbor, Logistic Regression, and Random Forest) were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models were evaluated using an accuracy, precision, recall,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95442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037B-B6E9-4F18-A4CC-9B686767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89603" cy="4041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 OF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28D4B-BCF2-4702-9206-1ABDADC6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989013"/>
            <a:ext cx="10093255" cy="12040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6B52EA-33FB-4FBC-8F82-61BF1786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310" y="2193110"/>
            <a:ext cx="10914890" cy="4353464"/>
          </a:xfrm>
        </p:spPr>
        <p:txBody>
          <a:bodyPr/>
          <a:lstStyle/>
          <a:p>
            <a:r>
              <a:rPr lang="en-US" dirty="0"/>
              <a:t>The table above shows that random forest is the best model to be use for prediction because of it’s high accuracy and precision.</a:t>
            </a:r>
          </a:p>
          <a:p>
            <a:r>
              <a:rPr lang="en-US" dirty="0"/>
              <a:t>The confusion matrix for the four models is shown below;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36A6C-B22A-4741-AA3B-2E7DA5C17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5" y="4401983"/>
            <a:ext cx="3686689" cy="234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DEEDC-9EB0-437A-96C4-FD6D96F7D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20" y="2790128"/>
            <a:ext cx="3429479" cy="202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A5E08E-5216-40F7-859E-24491145D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65" y="4810589"/>
            <a:ext cx="3467584" cy="193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62D937-5960-47E6-B510-08E00F25E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77" y="2799980"/>
            <a:ext cx="3467584" cy="21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224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Bank Marketing Campaign</vt:lpstr>
      <vt:lpstr>BRIEF OVERVIEW OF THE PROJECT</vt:lpstr>
      <vt:lpstr>EDA INSIGHTS</vt:lpstr>
      <vt:lpstr>METHODOLOGY</vt:lpstr>
      <vt:lpstr>EVALUATION OF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EGBE ESEOGHENE</dc:creator>
  <cp:lastModifiedBy>EGBE ESEOGHENE</cp:lastModifiedBy>
  <cp:revision>5</cp:revision>
  <dcterms:created xsi:type="dcterms:W3CDTF">2022-10-14T13:42:37Z</dcterms:created>
  <dcterms:modified xsi:type="dcterms:W3CDTF">2022-10-15T04:44:36Z</dcterms:modified>
</cp:coreProperties>
</file>