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dent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vinayaha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college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altLang="en-US" lang="zh-CN"/>
          </a:p>
          <a:p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tment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anical </a:t>
            </a:r>
            <a:r>
              <a:rPr altLang="en-US" b="1" dirty="0" sz="20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endParaRPr altLang="en-US" lang="zh-CN"/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32fee5100b1243cab79b7c85490e6f5e</vt:lpwstr>
  </property>
</Properties>
</file>