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60" r:id="rId1"/>
    <p:sldMasterId id="2147483761" r:id="rId2"/>
  </p:sldMasterIdLst>
  <p:notesMasterIdLst>
    <p:notesMasterId r:id="rId20"/>
  </p:notesMasterIdLst>
  <p:sldIdLst>
    <p:sldId id="256" r:id="rId3"/>
    <p:sldId id="274" r:id="rId4"/>
    <p:sldId id="258" r:id="rId5"/>
    <p:sldId id="275" r:id="rId6"/>
    <p:sldId id="276" r:id="rId7"/>
    <p:sldId id="289" r:id="rId8"/>
    <p:sldId id="278" r:id="rId9"/>
    <p:sldId id="263" r:id="rId10"/>
    <p:sldId id="291" r:id="rId11"/>
    <p:sldId id="284" r:id="rId12"/>
    <p:sldId id="292" r:id="rId13"/>
    <p:sldId id="285" r:id="rId14"/>
    <p:sldId id="286" r:id="rId15"/>
    <p:sldId id="287" r:id="rId16"/>
    <p:sldId id="283" r:id="rId17"/>
    <p:sldId id="281" r:id="rId18"/>
    <p:sldId id="288" r:id="rId19"/>
  </p:sldIdLst>
  <p:sldSz cx="12192000" cy="6858000"/>
  <p:notesSz cx="6858000" cy="9144000"/>
  <p:embeddedFontLst>
    <p:embeddedFont>
      <p:font typeface="Cambria Math" panose="02040503050406030204" pitchFamily="18" charset="0"/>
      <p:regular r:id="rId21"/>
    </p:embeddedFont>
    <p:embeddedFont>
      <p:font typeface="Corbel" panose="020B0503020204020204" pitchFamily="3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68" d="100"/>
          <a:sy n="68"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468744-E97C-4671-AE91-C0EBDA93E113}" type="doc">
      <dgm:prSet loTypeId="urn:microsoft.com/office/officeart/2005/8/layout/hChevron3" loCatId="process" qsTypeId="urn:microsoft.com/office/officeart/2005/8/quickstyle/simple1" qsCatId="simple" csTypeId="urn:microsoft.com/office/officeart/2005/8/colors/accent1_3" csCatId="accent1" phldr="1"/>
      <dgm:spPr/>
      <dgm:t>
        <a:bodyPr/>
        <a:lstStyle/>
        <a:p>
          <a:endParaRPr lang="en-US"/>
        </a:p>
      </dgm:t>
    </dgm:pt>
    <dgm:pt modelId="{4B61A5D0-4E07-482A-A86A-2C2079C8F553}">
      <dgm:prSet phldrT="[Text]" custT="1"/>
      <dgm:spPr/>
      <dgm:t>
        <a:bodyPr/>
        <a:lstStyle/>
        <a:p>
          <a:r>
            <a:rPr lang="en-US" sz="2200" b="1" dirty="0">
              <a:latin typeface="Corbel" panose="020B0503020204020204" pitchFamily="34" charset="0"/>
            </a:rPr>
            <a:t>Text Preprocessing</a:t>
          </a:r>
        </a:p>
      </dgm:t>
    </dgm:pt>
    <dgm:pt modelId="{BD409702-6DDB-449F-824E-379754DA37BB}" type="parTrans" cxnId="{21AEC330-0C9F-496C-855A-0619BCC35BD9}">
      <dgm:prSet/>
      <dgm:spPr/>
      <dgm:t>
        <a:bodyPr/>
        <a:lstStyle/>
        <a:p>
          <a:endParaRPr lang="en-US"/>
        </a:p>
      </dgm:t>
    </dgm:pt>
    <dgm:pt modelId="{7D76B8D1-1862-48F4-811D-687EB80D2138}" type="sibTrans" cxnId="{21AEC330-0C9F-496C-855A-0619BCC35BD9}">
      <dgm:prSet/>
      <dgm:spPr/>
      <dgm:t>
        <a:bodyPr/>
        <a:lstStyle/>
        <a:p>
          <a:endParaRPr lang="en-US"/>
        </a:p>
      </dgm:t>
    </dgm:pt>
    <dgm:pt modelId="{4F6AF542-69BC-4D35-9CD5-F03FB64468B4}">
      <dgm:prSet phldrT="[Text]" custT="1"/>
      <dgm:spPr/>
      <dgm:t>
        <a:bodyPr/>
        <a:lstStyle/>
        <a:p>
          <a:r>
            <a:rPr lang="en-US" sz="2200" b="1" dirty="0">
              <a:latin typeface="Corbel" panose="020B0503020204020204" pitchFamily="34" charset="0"/>
            </a:rPr>
            <a:t>Citation-based Clustering</a:t>
          </a:r>
        </a:p>
      </dgm:t>
    </dgm:pt>
    <dgm:pt modelId="{F126393B-A81F-46A6-8C94-D1889B12FA9B}" type="parTrans" cxnId="{6C7E2513-6976-4329-9294-BD9BE54EF923}">
      <dgm:prSet/>
      <dgm:spPr/>
      <dgm:t>
        <a:bodyPr/>
        <a:lstStyle/>
        <a:p>
          <a:endParaRPr lang="en-US"/>
        </a:p>
      </dgm:t>
    </dgm:pt>
    <dgm:pt modelId="{E6BF32BB-F456-4C49-95C3-44697310814C}" type="sibTrans" cxnId="{6C7E2513-6976-4329-9294-BD9BE54EF923}">
      <dgm:prSet/>
      <dgm:spPr/>
      <dgm:t>
        <a:bodyPr/>
        <a:lstStyle/>
        <a:p>
          <a:endParaRPr lang="en-US"/>
        </a:p>
      </dgm:t>
    </dgm:pt>
    <dgm:pt modelId="{BAAECAB9-0F7F-430C-BDEB-F2C08E919DAC}">
      <dgm:prSet phldrT="[Text]" custT="1"/>
      <dgm:spPr/>
      <dgm:t>
        <a:bodyPr/>
        <a:lstStyle/>
        <a:p>
          <a:r>
            <a:rPr lang="en-US" sz="2200" b="1" dirty="0">
              <a:latin typeface="Corbel" panose="020B0503020204020204" pitchFamily="34" charset="0"/>
            </a:rPr>
            <a:t>Summarization</a:t>
          </a:r>
        </a:p>
      </dgm:t>
    </dgm:pt>
    <dgm:pt modelId="{345A8FC6-96A9-485D-8993-572F21915B7C}" type="parTrans" cxnId="{C41B8F88-1177-4C15-AAD4-B82BDB3F5C47}">
      <dgm:prSet/>
      <dgm:spPr/>
      <dgm:t>
        <a:bodyPr/>
        <a:lstStyle/>
        <a:p>
          <a:endParaRPr lang="en-US"/>
        </a:p>
      </dgm:t>
    </dgm:pt>
    <dgm:pt modelId="{9D2FD215-0272-47C7-AB7A-E2805CEA7FD0}" type="sibTrans" cxnId="{C41B8F88-1177-4C15-AAD4-B82BDB3F5C47}">
      <dgm:prSet/>
      <dgm:spPr/>
      <dgm:t>
        <a:bodyPr/>
        <a:lstStyle/>
        <a:p>
          <a:endParaRPr lang="en-US"/>
        </a:p>
      </dgm:t>
    </dgm:pt>
    <dgm:pt modelId="{15A83EF2-04B0-43A7-95FF-71E832343455}">
      <dgm:prSet phldrT="[Text]" custT="1"/>
      <dgm:spPr/>
      <dgm:t>
        <a:bodyPr/>
        <a:lstStyle/>
        <a:p>
          <a:r>
            <a:rPr lang="en-US" sz="2200" b="1" dirty="0">
              <a:latin typeface="Corbel" panose="020B0503020204020204" pitchFamily="34" charset="0"/>
            </a:rPr>
            <a:t>Evaluation</a:t>
          </a:r>
        </a:p>
      </dgm:t>
    </dgm:pt>
    <dgm:pt modelId="{CEA4B015-4635-4F82-B486-ECD2B529B9D3}" type="parTrans" cxnId="{1888D79A-303A-4D18-9EDD-E6E3A3B896FB}">
      <dgm:prSet/>
      <dgm:spPr/>
      <dgm:t>
        <a:bodyPr/>
        <a:lstStyle/>
        <a:p>
          <a:endParaRPr lang="en-US"/>
        </a:p>
      </dgm:t>
    </dgm:pt>
    <dgm:pt modelId="{4AE0417E-565C-4E05-99B4-5058B235816C}" type="sibTrans" cxnId="{1888D79A-303A-4D18-9EDD-E6E3A3B896FB}">
      <dgm:prSet/>
      <dgm:spPr/>
      <dgm:t>
        <a:bodyPr/>
        <a:lstStyle/>
        <a:p>
          <a:endParaRPr lang="en-US"/>
        </a:p>
      </dgm:t>
    </dgm:pt>
    <dgm:pt modelId="{3AAA6DB4-69B8-4BFC-B0DA-A29F971CC171}" type="pres">
      <dgm:prSet presAssocID="{27468744-E97C-4671-AE91-C0EBDA93E113}" presName="Name0" presStyleCnt="0">
        <dgm:presLayoutVars>
          <dgm:dir/>
          <dgm:resizeHandles val="exact"/>
        </dgm:presLayoutVars>
      </dgm:prSet>
      <dgm:spPr/>
    </dgm:pt>
    <dgm:pt modelId="{C48BB1F7-1C7E-4C75-98BD-0CB0EDC819D2}" type="pres">
      <dgm:prSet presAssocID="{4B61A5D0-4E07-482A-A86A-2C2079C8F553}" presName="parTxOnly" presStyleLbl="node1" presStyleIdx="0" presStyleCnt="4">
        <dgm:presLayoutVars>
          <dgm:bulletEnabled val="1"/>
        </dgm:presLayoutVars>
      </dgm:prSet>
      <dgm:spPr/>
    </dgm:pt>
    <dgm:pt modelId="{CB0A9E86-F32D-45BA-8359-ECAE0DB2B4ED}" type="pres">
      <dgm:prSet presAssocID="{7D76B8D1-1862-48F4-811D-687EB80D2138}" presName="parSpace" presStyleCnt="0"/>
      <dgm:spPr/>
    </dgm:pt>
    <dgm:pt modelId="{D594D803-CFF2-45BB-8827-A63811F00287}" type="pres">
      <dgm:prSet presAssocID="{4F6AF542-69BC-4D35-9CD5-F03FB64468B4}" presName="parTxOnly" presStyleLbl="node1" presStyleIdx="1" presStyleCnt="4">
        <dgm:presLayoutVars>
          <dgm:bulletEnabled val="1"/>
        </dgm:presLayoutVars>
      </dgm:prSet>
      <dgm:spPr/>
    </dgm:pt>
    <dgm:pt modelId="{814F2FD9-439B-4278-BAA5-A9B9C1C74F66}" type="pres">
      <dgm:prSet presAssocID="{E6BF32BB-F456-4C49-95C3-44697310814C}" presName="parSpace" presStyleCnt="0"/>
      <dgm:spPr/>
    </dgm:pt>
    <dgm:pt modelId="{7DBEDF38-19B5-470D-9E03-711CB762514D}" type="pres">
      <dgm:prSet presAssocID="{BAAECAB9-0F7F-430C-BDEB-F2C08E919DAC}" presName="parTxOnly" presStyleLbl="node1" presStyleIdx="2" presStyleCnt="4" custScaleX="109900">
        <dgm:presLayoutVars>
          <dgm:bulletEnabled val="1"/>
        </dgm:presLayoutVars>
      </dgm:prSet>
      <dgm:spPr/>
    </dgm:pt>
    <dgm:pt modelId="{874F0D49-2E70-4B11-B2D3-C627DE2C5336}" type="pres">
      <dgm:prSet presAssocID="{9D2FD215-0272-47C7-AB7A-E2805CEA7FD0}" presName="parSpace" presStyleCnt="0"/>
      <dgm:spPr/>
    </dgm:pt>
    <dgm:pt modelId="{0B22C5F4-72E1-4C0F-9846-6307DE511BCF}" type="pres">
      <dgm:prSet presAssocID="{15A83EF2-04B0-43A7-95FF-71E832343455}" presName="parTxOnly" presStyleLbl="node1" presStyleIdx="3" presStyleCnt="4">
        <dgm:presLayoutVars>
          <dgm:bulletEnabled val="1"/>
        </dgm:presLayoutVars>
      </dgm:prSet>
      <dgm:spPr/>
    </dgm:pt>
  </dgm:ptLst>
  <dgm:cxnLst>
    <dgm:cxn modelId="{6C7E2513-6976-4329-9294-BD9BE54EF923}" srcId="{27468744-E97C-4671-AE91-C0EBDA93E113}" destId="{4F6AF542-69BC-4D35-9CD5-F03FB64468B4}" srcOrd="1" destOrd="0" parTransId="{F126393B-A81F-46A6-8C94-D1889B12FA9B}" sibTransId="{E6BF32BB-F456-4C49-95C3-44697310814C}"/>
    <dgm:cxn modelId="{BF062C18-AB7B-4266-BFD6-7547AA038F3C}" type="presOf" srcId="{27468744-E97C-4671-AE91-C0EBDA93E113}" destId="{3AAA6DB4-69B8-4BFC-B0DA-A29F971CC171}" srcOrd="0" destOrd="0" presId="urn:microsoft.com/office/officeart/2005/8/layout/hChevron3"/>
    <dgm:cxn modelId="{28286D1D-D1AF-43A2-895D-E980D902CA74}" type="presOf" srcId="{4F6AF542-69BC-4D35-9CD5-F03FB64468B4}" destId="{D594D803-CFF2-45BB-8827-A63811F00287}" srcOrd="0" destOrd="0" presId="urn:microsoft.com/office/officeart/2005/8/layout/hChevron3"/>
    <dgm:cxn modelId="{21AEC330-0C9F-496C-855A-0619BCC35BD9}" srcId="{27468744-E97C-4671-AE91-C0EBDA93E113}" destId="{4B61A5D0-4E07-482A-A86A-2C2079C8F553}" srcOrd="0" destOrd="0" parTransId="{BD409702-6DDB-449F-824E-379754DA37BB}" sibTransId="{7D76B8D1-1862-48F4-811D-687EB80D2138}"/>
    <dgm:cxn modelId="{6FAAC764-C8F1-4BC2-8A8A-A9035B8EB6DD}" type="presOf" srcId="{15A83EF2-04B0-43A7-95FF-71E832343455}" destId="{0B22C5F4-72E1-4C0F-9846-6307DE511BCF}" srcOrd="0" destOrd="0" presId="urn:microsoft.com/office/officeart/2005/8/layout/hChevron3"/>
    <dgm:cxn modelId="{3486F94A-29D8-4AD9-B590-597EA7A47824}" type="presOf" srcId="{4B61A5D0-4E07-482A-A86A-2C2079C8F553}" destId="{C48BB1F7-1C7E-4C75-98BD-0CB0EDC819D2}" srcOrd="0" destOrd="0" presId="urn:microsoft.com/office/officeart/2005/8/layout/hChevron3"/>
    <dgm:cxn modelId="{C41B8F88-1177-4C15-AAD4-B82BDB3F5C47}" srcId="{27468744-E97C-4671-AE91-C0EBDA93E113}" destId="{BAAECAB9-0F7F-430C-BDEB-F2C08E919DAC}" srcOrd="2" destOrd="0" parTransId="{345A8FC6-96A9-485D-8993-572F21915B7C}" sibTransId="{9D2FD215-0272-47C7-AB7A-E2805CEA7FD0}"/>
    <dgm:cxn modelId="{1888D79A-303A-4D18-9EDD-E6E3A3B896FB}" srcId="{27468744-E97C-4671-AE91-C0EBDA93E113}" destId="{15A83EF2-04B0-43A7-95FF-71E832343455}" srcOrd="3" destOrd="0" parTransId="{CEA4B015-4635-4F82-B486-ECD2B529B9D3}" sibTransId="{4AE0417E-565C-4E05-99B4-5058B235816C}"/>
    <dgm:cxn modelId="{A2C5BCDB-0768-4D24-A8A4-86C41801DF90}" type="presOf" srcId="{BAAECAB9-0F7F-430C-BDEB-F2C08E919DAC}" destId="{7DBEDF38-19B5-470D-9E03-711CB762514D}" srcOrd="0" destOrd="0" presId="urn:microsoft.com/office/officeart/2005/8/layout/hChevron3"/>
    <dgm:cxn modelId="{9C08225C-E25A-426F-8086-EC739EE3B90D}" type="presParOf" srcId="{3AAA6DB4-69B8-4BFC-B0DA-A29F971CC171}" destId="{C48BB1F7-1C7E-4C75-98BD-0CB0EDC819D2}" srcOrd="0" destOrd="0" presId="urn:microsoft.com/office/officeart/2005/8/layout/hChevron3"/>
    <dgm:cxn modelId="{1A4ADE69-FDFA-4A1F-AEBC-CF618831CA8C}" type="presParOf" srcId="{3AAA6DB4-69B8-4BFC-B0DA-A29F971CC171}" destId="{CB0A9E86-F32D-45BA-8359-ECAE0DB2B4ED}" srcOrd="1" destOrd="0" presId="urn:microsoft.com/office/officeart/2005/8/layout/hChevron3"/>
    <dgm:cxn modelId="{436EB25E-DF11-476C-B458-B41C2048C399}" type="presParOf" srcId="{3AAA6DB4-69B8-4BFC-B0DA-A29F971CC171}" destId="{D594D803-CFF2-45BB-8827-A63811F00287}" srcOrd="2" destOrd="0" presId="urn:microsoft.com/office/officeart/2005/8/layout/hChevron3"/>
    <dgm:cxn modelId="{269D1832-0AE9-4CDE-8D6F-BBC8326419D4}" type="presParOf" srcId="{3AAA6DB4-69B8-4BFC-B0DA-A29F971CC171}" destId="{814F2FD9-439B-4278-BAA5-A9B9C1C74F66}" srcOrd="3" destOrd="0" presId="urn:microsoft.com/office/officeart/2005/8/layout/hChevron3"/>
    <dgm:cxn modelId="{9A6B47B3-0414-4B8B-BA88-E592BAA52AFE}" type="presParOf" srcId="{3AAA6DB4-69B8-4BFC-B0DA-A29F971CC171}" destId="{7DBEDF38-19B5-470D-9E03-711CB762514D}" srcOrd="4" destOrd="0" presId="urn:microsoft.com/office/officeart/2005/8/layout/hChevron3"/>
    <dgm:cxn modelId="{D59A13CD-B854-4A93-B4B0-27D9C5492C94}" type="presParOf" srcId="{3AAA6DB4-69B8-4BFC-B0DA-A29F971CC171}" destId="{874F0D49-2E70-4B11-B2D3-C627DE2C5336}" srcOrd="5" destOrd="0" presId="urn:microsoft.com/office/officeart/2005/8/layout/hChevron3"/>
    <dgm:cxn modelId="{5A9AF81A-996E-4EBB-9BCE-9B33F586CA70}" type="presParOf" srcId="{3AAA6DB4-69B8-4BFC-B0DA-A29F971CC171}" destId="{0B22C5F4-72E1-4C0F-9846-6307DE511BCF}"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E0EFFE-C4A5-46C4-8C16-ED9DC72FDBCC}" type="doc">
      <dgm:prSet loTypeId="urn:microsoft.com/office/officeart/2005/8/layout/hierarchy3" loCatId="relationship" qsTypeId="urn:microsoft.com/office/officeart/2005/8/quickstyle/simple1" qsCatId="simple" csTypeId="urn:microsoft.com/office/officeart/2005/8/colors/accent0_3" csCatId="mainScheme" phldr="1"/>
      <dgm:spPr/>
      <dgm:t>
        <a:bodyPr/>
        <a:lstStyle/>
        <a:p>
          <a:endParaRPr lang="en-US"/>
        </a:p>
      </dgm:t>
    </dgm:pt>
    <dgm:pt modelId="{136B72AC-B8FE-48A2-8F73-36B48D32B006}">
      <dgm:prSet phldrT="[Text]" custT="1"/>
      <dgm:spPr/>
      <dgm:t>
        <a:bodyPr/>
        <a:lstStyle/>
        <a:p>
          <a:r>
            <a:rPr lang="en-US" sz="2400" dirty="0">
              <a:latin typeface="Corbel" panose="020B0503020204020204" pitchFamily="34" charset="0"/>
            </a:rPr>
            <a:t>Extract the following components from the raw case reports and citations files</a:t>
          </a:r>
        </a:p>
      </dgm:t>
    </dgm:pt>
    <dgm:pt modelId="{E06514D1-AAFD-4FAA-B2DA-441148B07D64}" type="parTrans" cxnId="{EB76F7A0-C831-40DE-85CE-3C42FB96701D}">
      <dgm:prSet/>
      <dgm:spPr/>
      <dgm:t>
        <a:bodyPr/>
        <a:lstStyle/>
        <a:p>
          <a:endParaRPr lang="en-US"/>
        </a:p>
      </dgm:t>
    </dgm:pt>
    <dgm:pt modelId="{C29F565C-9CAA-47C2-9962-204EF3A8D769}" type="sibTrans" cxnId="{EB76F7A0-C831-40DE-85CE-3C42FB96701D}">
      <dgm:prSet/>
      <dgm:spPr/>
      <dgm:t>
        <a:bodyPr/>
        <a:lstStyle/>
        <a:p>
          <a:endParaRPr lang="en-US"/>
        </a:p>
      </dgm:t>
    </dgm:pt>
    <dgm:pt modelId="{7CA9307C-1512-4185-BE13-C271F2567007}">
      <dgm:prSet phldrT="[Text]" custT="1"/>
      <dgm:spPr/>
      <dgm:t>
        <a:bodyPr/>
        <a:lstStyle/>
        <a:p>
          <a:r>
            <a:rPr lang="en-US" sz="2000" dirty="0">
              <a:latin typeface="Corbel" panose="020B0503020204020204" pitchFamily="34" charset="0"/>
            </a:rPr>
            <a:t>Catchphrases</a:t>
          </a:r>
        </a:p>
      </dgm:t>
    </dgm:pt>
    <dgm:pt modelId="{8F5849AA-E75E-438B-9111-B0E2D336AEB8}" type="parTrans" cxnId="{80AD8052-F8FC-4F75-A299-CC66B824ACEE}">
      <dgm:prSet/>
      <dgm:spPr/>
      <dgm:t>
        <a:bodyPr/>
        <a:lstStyle/>
        <a:p>
          <a:endParaRPr lang="en-US"/>
        </a:p>
      </dgm:t>
    </dgm:pt>
    <dgm:pt modelId="{5E01A35C-F2B1-4C51-B8C0-284E14F69127}" type="sibTrans" cxnId="{80AD8052-F8FC-4F75-A299-CC66B824ACEE}">
      <dgm:prSet/>
      <dgm:spPr/>
      <dgm:t>
        <a:bodyPr/>
        <a:lstStyle/>
        <a:p>
          <a:endParaRPr lang="en-US"/>
        </a:p>
      </dgm:t>
    </dgm:pt>
    <dgm:pt modelId="{083D0511-DF44-468E-9D73-D75B0ECFAC5B}">
      <dgm:prSet phldrT="[Text]" custT="1"/>
      <dgm:spPr/>
      <dgm:t>
        <a:bodyPr/>
        <a:lstStyle/>
        <a:p>
          <a:r>
            <a:rPr lang="en-US" sz="2000" dirty="0">
              <a:latin typeface="Corbel" panose="020B0503020204020204" pitchFamily="34" charset="0"/>
            </a:rPr>
            <a:t>Sentences</a:t>
          </a:r>
        </a:p>
      </dgm:t>
    </dgm:pt>
    <dgm:pt modelId="{7EB29F4D-C86F-49DA-8556-D2E0E588A237}" type="parTrans" cxnId="{A4F73CC6-1969-4CC3-B8C3-CA128D54B2E9}">
      <dgm:prSet/>
      <dgm:spPr/>
      <dgm:t>
        <a:bodyPr/>
        <a:lstStyle/>
        <a:p>
          <a:endParaRPr lang="en-US"/>
        </a:p>
      </dgm:t>
    </dgm:pt>
    <dgm:pt modelId="{2C005CAC-FF7D-46BD-81C0-9D63987BA0F7}" type="sibTrans" cxnId="{A4F73CC6-1969-4CC3-B8C3-CA128D54B2E9}">
      <dgm:prSet/>
      <dgm:spPr/>
      <dgm:t>
        <a:bodyPr/>
        <a:lstStyle/>
        <a:p>
          <a:endParaRPr lang="en-US"/>
        </a:p>
      </dgm:t>
    </dgm:pt>
    <dgm:pt modelId="{316A9685-6456-439B-920F-0EEC888C719A}">
      <dgm:prSet phldrT="[Text]" custT="1"/>
      <dgm:spPr/>
      <dgm:t>
        <a:bodyPr/>
        <a:lstStyle/>
        <a:p>
          <a:r>
            <a:rPr lang="en-US" sz="2000" dirty="0">
              <a:latin typeface="Corbel" panose="020B0503020204020204" pitchFamily="34" charset="0"/>
            </a:rPr>
            <a:t>Citations</a:t>
          </a:r>
        </a:p>
      </dgm:t>
    </dgm:pt>
    <dgm:pt modelId="{A4351C10-B87C-4AC5-B1B8-23F2AE733B69}" type="parTrans" cxnId="{FD96C97D-4E66-403E-A62D-17034245060D}">
      <dgm:prSet/>
      <dgm:spPr/>
      <dgm:t>
        <a:bodyPr/>
        <a:lstStyle/>
        <a:p>
          <a:endParaRPr lang="en-US"/>
        </a:p>
      </dgm:t>
    </dgm:pt>
    <dgm:pt modelId="{401AF6A7-2F56-4DC7-86A6-AF3CAFFF7112}" type="sibTrans" cxnId="{FD96C97D-4E66-403E-A62D-17034245060D}">
      <dgm:prSet/>
      <dgm:spPr/>
      <dgm:t>
        <a:bodyPr/>
        <a:lstStyle/>
        <a:p>
          <a:endParaRPr lang="en-US"/>
        </a:p>
      </dgm:t>
    </dgm:pt>
    <dgm:pt modelId="{3273BC71-3A66-4D72-B828-1408518E1957}" type="pres">
      <dgm:prSet presAssocID="{0EE0EFFE-C4A5-46C4-8C16-ED9DC72FDBCC}" presName="diagram" presStyleCnt="0">
        <dgm:presLayoutVars>
          <dgm:chPref val="1"/>
          <dgm:dir/>
          <dgm:animOne val="branch"/>
          <dgm:animLvl val="lvl"/>
          <dgm:resizeHandles/>
        </dgm:presLayoutVars>
      </dgm:prSet>
      <dgm:spPr/>
    </dgm:pt>
    <dgm:pt modelId="{65BA4B2A-5E08-4B33-AA30-946B616324D2}" type="pres">
      <dgm:prSet presAssocID="{136B72AC-B8FE-48A2-8F73-36B48D32B006}" presName="root" presStyleCnt="0"/>
      <dgm:spPr/>
    </dgm:pt>
    <dgm:pt modelId="{C2E1660E-3965-4FDE-9CD5-4CD868BBD5C3}" type="pres">
      <dgm:prSet presAssocID="{136B72AC-B8FE-48A2-8F73-36B48D32B006}" presName="rootComposite" presStyleCnt="0"/>
      <dgm:spPr/>
    </dgm:pt>
    <dgm:pt modelId="{AF65BA2F-E54A-4AB8-8DA1-AC45CB465A3A}" type="pres">
      <dgm:prSet presAssocID="{136B72AC-B8FE-48A2-8F73-36B48D32B006}" presName="rootText" presStyleLbl="node1" presStyleIdx="0" presStyleCnt="1" custScaleX="218803" custScaleY="57677" custLinFactNeighborY="1743"/>
      <dgm:spPr/>
    </dgm:pt>
    <dgm:pt modelId="{14BF898B-53F7-42B0-BA7C-14BE0DB3901D}" type="pres">
      <dgm:prSet presAssocID="{136B72AC-B8FE-48A2-8F73-36B48D32B006}" presName="rootConnector" presStyleLbl="node1" presStyleIdx="0" presStyleCnt="1"/>
      <dgm:spPr/>
    </dgm:pt>
    <dgm:pt modelId="{F18E1582-0037-4AB3-8466-216A711D04C3}" type="pres">
      <dgm:prSet presAssocID="{136B72AC-B8FE-48A2-8F73-36B48D32B006}" presName="childShape" presStyleCnt="0"/>
      <dgm:spPr/>
    </dgm:pt>
    <dgm:pt modelId="{15E66719-2A66-4A44-A309-77672F9525E0}" type="pres">
      <dgm:prSet presAssocID="{8F5849AA-E75E-438B-9111-B0E2D336AEB8}" presName="Name13" presStyleLbl="parChTrans1D2" presStyleIdx="0" presStyleCnt="3"/>
      <dgm:spPr/>
    </dgm:pt>
    <dgm:pt modelId="{4972526D-EFDF-4F98-A216-50D6D0EE111D}" type="pres">
      <dgm:prSet presAssocID="{7CA9307C-1512-4185-BE13-C271F2567007}" presName="childText" presStyleLbl="bgAcc1" presStyleIdx="0" presStyleCnt="3" custScaleX="81615" custScaleY="41225">
        <dgm:presLayoutVars>
          <dgm:bulletEnabled val="1"/>
        </dgm:presLayoutVars>
      </dgm:prSet>
      <dgm:spPr/>
    </dgm:pt>
    <dgm:pt modelId="{0550CE8F-6CAE-4167-BE93-E85420E1A3A4}" type="pres">
      <dgm:prSet presAssocID="{7EB29F4D-C86F-49DA-8556-D2E0E588A237}" presName="Name13" presStyleLbl="parChTrans1D2" presStyleIdx="1" presStyleCnt="3"/>
      <dgm:spPr/>
    </dgm:pt>
    <dgm:pt modelId="{6302C578-C228-4A0E-8D84-896B0D76B663}" type="pres">
      <dgm:prSet presAssocID="{083D0511-DF44-468E-9D73-D75B0ECFAC5B}" presName="childText" presStyleLbl="bgAcc1" presStyleIdx="1" presStyleCnt="3" custScaleX="81805" custScaleY="41487">
        <dgm:presLayoutVars>
          <dgm:bulletEnabled val="1"/>
        </dgm:presLayoutVars>
      </dgm:prSet>
      <dgm:spPr/>
    </dgm:pt>
    <dgm:pt modelId="{E4A214B1-1C74-4594-AAF0-661090FD4179}" type="pres">
      <dgm:prSet presAssocID="{A4351C10-B87C-4AC5-B1B8-23F2AE733B69}" presName="Name13" presStyleLbl="parChTrans1D2" presStyleIdx="2" presStyleCnt="3"/>
      <dgm:spPr/>
    </dgm:pt>
    <dgm:pt modelId="{4251CF49-54BE-48BF-A13C-3EF53FAAEC2F}" type="pres">
      <dgm:prSet presAssocID="{316A9685-6456-439B-920F-0EEC888C719A}" presName="childText" presStyleLbl="bgAcc1" presStyleIdx="2" presStyleCnt="3" custScaleX="81805" custScaleY="41487">
        <dgm:presLayoutVars>
          <dgm:bulletEnabled val="1"/>
        </dgm:presLayoutVars>
      </dgm:prSet>
      <dgm:spPr/>
    </dgm:pt>
  </dgm:ptLst>
  <dgm:cxnLst>
    <dgm:cxn modelId="{F43A7C0B-0ECA-4072-AE69-AED872DC5F7C}" type="presOf" srcId="{8F5849AA-E75E-438B-9111-B0E2D336AEB8}" destId="{15E66719-2A66-4A44-A309-77672F9525E0}" srcOrd="0" destOrd="0" presId="urn:microsoft.com/office/officeart/2005/8/layout/hierarchy3"/>
    <dgm:cxn modelId="{C596252D-DA8A-4E6B-9EED-5FCF0A2CAD85}" type="presOf" srcId="{A4351C10-B87C-4AC5-B1B8-23F2AE733B69}" destId="{E4A214B1-1C74-4594-AAF0-661090FD4179}" srcOrd="0" destOrd="0" presId="urn:microsoft.com/office/officeart/2005/8/layout/hierarchy3"/>
    <dgm:cxn modelId="{802CB064-3304-4BE9-A496-34FCE56F16FC}" type="presOf" srcId="{7EB29F4D-C86F-49DA-8556-D2E0E588A237}" destId="{0550CE8F-6CAE-4167-BE93-E85420E1A3A4}" srcOrd="0" destOrd="0" presId="urn:microsoft.com/office/officeart/2005/8/layout/hierarchy3"/>
    <dgm:cxn modelId="{80AD8052-F8FC-4F75-A299-CC66B824ACEE}" srcId="{136B72AC-B8FE-48A2-8F73-36B48D32B006}" destId="{7CA9307C-1512-4185-BE13-C271F2567007}" srcOrd="0" destOrd="0" parTransId="{8F5849AA-E75E-438B-9111-B0E2D336AEB8}" sibTransId="{5E01A35C-F2B1-4C51-B8C0-284E14F69127}"/>
    <dgm:cxn modelId="{FD96C97D-4E66-403E-A62D-17034245060D}" srcId="{136B72AC-B8FE-48A2-8F73-36B48D32B006}" destId="{316A9685-6456-439B-920F-0EEC888C719A}" srcOrd="2" destOrd="0" parTransId="{A4351C10-B87C-4AC5-B1B8-23F2AE733B69}" sibTransId="{401AF6A7-2F56-4DC7-86A6-AF3CAFFF7112}"/>
    <dgm:cxn modelId="{0C540A83-B0C5-4FF4-B3AF-45B183BB4AD4}" type="presOf" srcId="{7CA9307C-1512-4185-BE13-C271F2567007}" destId="{4972526D-EFDF-4F98-A216-50D6D0EE111D}" srcOrd="0" destOrd="0" presId="urn:microsoft.com/office/officeart/2005/8/layout/hierarchy3"/>
    <dgm:cxn modelId="{EB76F7A0-C831-40DE-85CE-3C42FB96701D}" srcId="{0EE0EFFE-C4A5-46C4-8C16-ED9DC72FDBCC}" destId="{136B72AC-B8FE-48A2-8F73-36B48D32B006}" srcOrd="0" destOrd="0" parTransId="{E06514D1-AAFD-4FAA-B2DA-441148B07D64}" sibTransId="{C29F565C-9CAA-47C2-9962-204EF3A8D769}"/>
    <dgm:cxn modelId="{A4F73CC6-1969-4CC3-B8C3-CA128D54B2E9}" srcId="{136B72AC-B8FE-48A2-8F73-36B48D32B006}" destId="{083D0511-DF44-468E-9D73-D75B0ECFAC5B}" srcOrd="1" destOrd="0" parTransId="{7EB29F4D-C86F-49DA-8556-D2E0E588A237}" sibTransId="{2C005CAC-FF7D-46BD-81C0-9D63987BA0F7}"/>
    <dgm:cxn modelId="{2C1E55CB-8576-4767-8956-9E136F692A88}" type="presOf" srcId="{136B72AC-B8FE-48A2-8F73-36B48D32B006}" destId="{AF65BA2F-E54A-4AB8-8DA1-AC45CB465A3A}" srcOrd="0" destOrd="0" presId="urn:microsoft.com/office/officeart/2005/8/layout/hierarchy3"/>
    <dgm:cxn modelId="{19CF8DCD-B5B9-453B-93EE-75E50B4E6582}" type="presOf" srcId="{316A9685-6456-439B-920F-0EEC888C719A}" destId="{4251CF49-54BE-48BF-A13C-3EF53FAAEC2F}" srcOrd="0" destOrd="0" presId="urn:microsoft.com/office/officeart/2005/8/layout/hierarchy3"/>
    <dgm:cxn modelId="{57B6E4CE-55EA-4B45-81E9-BC7C684E4A26}" type="presOf" srcId="{0EE0EFFE-C4A5-46C4-8C16-ED9DC72FDBCC}" destId="{3273BC71-3A66-4D72-B828-1408518E1957}" srcOrd="0" destOrd="0" presId="urn:microsoft.com/office/officeart/2005/8/layout/hierarchy3"/>
    <dgm:cxn modelId="{F50F68E3-7313-49C8-87E0-13EBCFB0FC73}" type="presOf" srcId="{136B72AC-B8FE-48A2-8F73-36B48D32B006}" destId="{14BF898B-53F7-42B0-BA7C-14BE0DB3901D}" srcOrd="1" destOrd="0" presId="urn:microsoft.com/office/officeart/2005/8/layout/hierarchy3"/>
    <dgm:cxn modelId="{757B38FD-5380-466F-A137-550803542BB7}" type="presOf" srcId="{083D0511-DF44-468E-9D73-D75B0ECFAC5B}" destId="{6302C578-C228-4A0E-8D84-896B0D76B663}" srcOrd="0" destOrd="0" presId="urn:microsoft.com/office/officeart/2005/8/layout/hierarchy3"/>
    <dgm:cxn modelId="{E0F21F39-BB7B-4F24-A862-E5653290DACB}" type="presParOf" srcId="{3273BC71-3A66-4D72-B828-1408518E1957}" destId="{65BA4B2A-5E08-4B33-AA30-946B616324D2}" srcOrd="0" destOrd="0" presId="urn:microsoft.com/office/officeart/2005/8/layout/hierarchy3"/>
    <dgm:cxn modelId="{4A4CC94F-BC2E-43E4-BB38-BC7B29514178}" type="presParOf" srcId="{65BA4B2A-5E08-4B33-AA30-946B616324D2}" destId="{C2E1660E-3965-4FDE-9CD5-4CD868BBD5C3}" srcOrd="0" destOrd="0" presId="urn:microsoft.com/office/officeart/2005/8/layout/hierarchy3"/>
    <dgm:cxn modelId="{508A328F-9D88-410B-B4ED-D3CCD535A1F6}" type="presParOf" srcId="{C2E1660E-3965-4FDE-9CD5-4CD868BBD5C3}" destId="{AF65BA2F-E54A-4AB8-8DA1-AC45CB465A3A}" srcOrd="0" destOrd="0" presId="urn:microsoft.com/office/officeart/2005/8/layout/hierarchy3"/>
    <dgm:cxn modelId="{ECA52686-EE0B-421A-A02A-63EC75287BA2}" type="presParOf" srcId="{C2E1660E-3965-4FDE-9CD5-4CD868BBD5C3}" destId="{14BF898B-53F7-42B0-BA7C-14BE0DB3901D}" srcOrd="1" destOrd="0" presId="urn:microsoft.com/office/officeart/2005/8/layout/hierarchy3"/>
    <dgm:cxn modelId="{CB994285-EA22-41FC-937B-20D6D90109B7}" type="presParOf" srcId="{65BA4B2A-5E08-4B33-AA30-946B616324D2}" destId="{F18E1582-0037-4AB3-8466-216A711D04C3}" srcOrd="1" destOrd="0" presId="urn:microsoft.com/office/officeart/2005/8/layout/hierarchy3"/>
    <dgm:cxn modelId="{CBEA6065-AE90-4EDA-8286-4592D5CE5CBD}" type="presParOf" srcId="{F18E1582-0037-4AB3-8466-216A711D04C3}" destId="{15E66719-2A66-4A44-A309-77672F9525E0}" srcOrd="0" destOrd="0" presId="urn:microsoft.com/office/officeart/2005/8/layout/hierarchy3"/>
    <dgm:cxn modelId="{7885FFD2-29A0-4949-B926-1ED2BC73261F}" type="presParOf" srcId="{F18E1582-0037-4AB3-8466-216A711D04C3}" destId="{4972526D-EFDF-4F98-A216-50D6D0EE111D}" srcOrd="1" destOrd="0" presId="urn:microsoft.com/office/officeart/2005/8/layout/hierarchy3"/>
    <dgm:cxn modelId="{B1CFD650-8D28-481B-9932-72CF2F38FAD7}" type="presParOf" srcId="{F18E1582-0037-4AB3-8466-216A711D04C3}" destId="{0550CE8F-6CAE-4167-BE93-E85420E1A3A4}" srcOrd="2" destOrd="0" presId="urn:microsoft.com/office/officeart/2005/8/layout/hierarchy3"/>
    <dgm:cxn modelId="{88F0955A-7C3C-4A67-B202-C882A95298A0}" type="presParOf" srcId="{F18E1582-0037-4AB3-8466-216A711D04C3}" destId="{6302C578-C228-4A0E-8D84-896B0D76B663}" srcOrd="3" destOrd="0" presId="urn:microsoft.com/office/officeart/2005/8/layout/hierarchy3"/>
    <dgm:cxn modelId="{C296E88E-5F15-434F-BA66-9F40C14D795D}" type="presParOf" srcId="{F18E1582-0037-4AB3-8466-216A711D04C3}" destId="{E4A214B1-1C74-4594-AAF0-661090FD4179}" srcOrd="4" destOrd="0" presId="urn:microsoft.com/office/officeart/2005/8/layout/hierarchy3"/>
    <dgm:cxn modelId="{8E3D776C-26B0-4E67-9773-A84DC92F794A}" type="presParOf" srcId="{F18E1582-0037-4AB3-8466-216A711D04C3}" destId="{4251CF49-54BE-48BF-A13C-3EF53FAAEC2F}" srcOrd="5"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C1E96E-7366-4261-ABA9-4C765868A996}" type="doc">
      <dgm:prSet loTypeId="urn:microsoft.com/office/officeart/2005/8/layout/hProcess9" loCatId="process" qsTypeId="urn:microsoft.com/office/officeart/2005/8/quickstyle/simple1" qsCatId="simple" csTypeId="urn:microsoft.com/office/officeart/2005/8/colors/accent1_3" csCatId="accent1" phldr="1"/>
      <dgm:spPr/>
      <dgm:t>
        <a:bodyPr/>
        <a:lstStyle/>
        <a:p>
          <a:endParaRPr lang="en-US"/>
        </a:p>
      </dgm:t>
    </dgm:pt>
    <dgm:pt modelId="{2F472A23-01FA-462D-9812-89F7AABA7269}">
      <dgm:prSet phldrT="[Text]" custT="1"/>
      <dgm:spPr/>
      <dgm:t>
        <a:bodyPr/>
        <a:lstStyle/>
        <a:p>
          <a:r>
            <a:rPr lang="en-US" sz="2000" b="0" i="0" u="none" strike="noStrike" cap="none" dirty="0">
              <a:latin typeface="Corbel" panose="020B0503020204020204" pitchFamily="34" charset="0"/>
              <a:ea typeface="Roboto"/>
              <a:cs typeface="Roboto"/>
              <a:sym typeface="Roboto"/>
            </a:rPr>
            <a:t>Directed graph data structure containing extracted citations is generated</a:t>
          </a:r>
          <a:endParaRPr lang="en-US" sz="2000" dirty="0">
            <a:latin typeface="Corbel" panose="020B0503020204020204" pitchFamily="34" charset="0"/>
          </a:endParaRPr>
        </a:p>
      </dgm:t>
    </dgm:pt>
    <dgm:pt modelId="{38E294F8-3E6E-43A1-81EF-A7489B7CD6CF}" type="parTrans" cxnId="{A9AE42D9-01C9-4300-A426-69F8C44F9950}">
      <dgm:prSet/>
      <dgm:spPr/>
      <dgm:t>
        <a:bodyPr/>
        <a:lstStyle/>
        <a:p>
          <a:endParaRPr lang="en-US"/>
        </a:p>
      </dgm:t>
    </dgm:pt>
    <dgm:pt modelId="{D3B4E7E0-2DA3-46E7-8419-BBBA2CF9D58B}" type="sibTrans" cxnId="{A9AE42D9-01C9-4300-A426-69F8C44F9950}">
      <dgm:prSet/>
      <dgm:spPr/>
      <dgm:t>
        <a:bodyPr/>
        <a:lstStyle/>
        <a:p>
          <a:endParaRPr lang="en-US"/>
        </a:p>
      </dgm:t>
    </dgm:pt>
    <dgm:pt modelId="{9AB54EA8-C20B-4F65-B082-5A852DBA299C}">
      <dgm:prSet phldrT="[Text]" custT="1"/>
      <dgm:spPr/>
      <dgm:t>
        <a:bodyPr/>
        <a:lstStyle/>
        <a:p>
          <a:r>
            <a:rPr lang="en-US" sz="2000" b="0" i="0" u="none" strike="noStrike" cap="none" dirty="0">
              <a:latin typeface="Corbel" panose="020B0503020204020204" pitchFamily="34" charset="0"/>
              <a:ea typeface="Roboto"/>
              <a:cs typeface="Roboto"/>
              <a:sym typeface="Roboto"/>
            </a:rPr>
            <a:t>Infomap algorithm is run on the graph</a:t>
          </a:r>
          <a:endParaRPr lang="en-US" sz="2000" dirty="0">
            <a:latin typeface="Corbel" panose="020B0503020204020204" pitchFamily="34" charset="0"/>
          </a:endParaRPr>
        </a:p>
      </dgm:t>
    </dgm:pt>
    <dgm:pt modelId="{46C745AE-CB54-4C4A-B71A-576F74EA0495}" type="parTrans" cxnId="{600E036D-42DB-4D67-AA89-172FA8253788}">
      <dgm:prSet/>
      <dgm:spPr/>
      <dgm:t>
        <a:bodyPr/>
        <a:lstStyle/>
        <a:p>
          <a:endParaRPr lang="en-US"/>
        </a:p>
      </dgm:t>
    </dgm:pt>
    <dgm:pt modelId="{86C2539E-E5B1-4486-B286-27885AD8A493}" type="sibTrans" cxnId="{600E036D-42DB-4D67-AA89-172FA8253788}">
      <dgm:prSet/>
      <dgm:spPr/>
      <dgm:t>
        <a:bodyPr/>
        <a:lstStyle/>
        <a:p>
          <a:endParaRPr lang="en-US"/>
        </a:p>
      </dgm:t>
    </dgm:pt>
    <dgm:pt modelId="{9994F8DE-5A86-4201-9771-6F306F7FFEA3}">
      <dgm:prSet phldrT="[Text]" custT="1"/>
      <dgm:spPr/>
      <dgm:t>
        <a:bodyPr/>
        <a:lstStyle/>
        <a:p>
          <a:r>
            <a:rPr lang="en-US" sz="2000" dirty="0">
              <a:latin typeface="Corbel" panose="020B0503020204020204" pitchFamily="34" charset="0"/>
            </a:rPr>
            <a:t>Clusters containing the extracted catchphrases and sentences are generated</a:t>
          </a:r>
        </a:p>
      </dgm:t>
    </dgm:pt>
    <dgm:pt modelId="{F0EE3044-DDE2-4FFC-9FED-5E5436BD5713}" type="parTrans" cxnId="{4AF792BB-5589-4CF5-B5A4-B6ED8158076C}">
      <dgm:prSet/>
      <dgm:spPr/>
      <dgm:t>
        <a:bodyPr/>
        <a:lstStyle/>
        <a:p>
          <a:endParaRPr lang="en-US"/>
        </a:p>
      </dgm:t>
    </dgm:pt>
    <dgm:pt modelId="{2C015427-2A48-4478-AE80-677D38EAFD3A}" type="sibTrans" cxnId="{4AF792BB-5589-4CF5-B5A4-B6ED8158076C}">
      <dgm:prSet/>
      <dgm:spPr/>
      <dgm:t>
        <a:bodyPr/>
        <a:lstStyle/>
        <a:p>
          <a:endParaRPr lang="en-US"/>
        </a:p>
      </dgm:t>
    </dgm:pt>
    <dgm:pt modelId="{4F3DAC71-4F88-4BA0-8375-F7E9BDF9BBEF}" type="pres">
      <dgm:prSet presAssocID="{9DC1E96E-7366-4261-ABA9-4C765868A996}" presName="CompostProcess" presStyleCnt="0">
        <dgm:presLayoutVars>
          <dgm:dir/>
          <dgm:resizeHandles val="exact"/>
        </dgm:presLayoutVars>
      </dgm:prSet>
      <dgm:spPr/>
    </dgm:pt>
    <dgm:pt modelId="{32A129C9-08F7-4025-9427-C6F4ACFFAF6D}" type="pres">
      <dgm:prSet presAssocID="{9DC1E96E-7366-4261-ABA9-4C765868A996}" presName="arrow" presStyleLbl="bgShp" presStyleIdx="0" presStyleCnt="1"/>
      <dgm:spPr/>
    </dgm:pt>
    <dgm:pt modelId="{4BC72C1F-507B-425F-B54B-9F92025551F4}" type="pres">
      <dgm:prSet presAssocID="{9DC1E96E-7366-4261-ABA9-4C765868A996}" presName="linearProcess" presStyleCnt="0"/>
      <dgm:spPr/>
    </dgm:pt>
    <dgm:pt modelId="{157FDAF8-95EA-46B6-BE59-A8CA3F1EEC1A}" type="pres">
      <dgm:prSet presAssocID="{2F472A23-01FA-462D-9812-89F7AABA7269}" presName="textNode" presStyleLbl="node1" presStyleIdx="0" presStyleCnt="3">
        <dgm:presLayoutVars>
          <dgm:bulletEnabled val="1"/>
        </dgm:presLayoutVars>
      </dgm:prSet>
      <dgm:spPr/>
    </dgm:pt>
    <dgm:pt modelId="{D92B8184-AE2E-4009-AFB0-CDC0A6352552}" type="pres">
      <dgm:prSet presAssocID="{D3B4E7E0-2DA3-46E7-8419-BBBA2CF9D58B}" presName="sibTrans" presStyleCnt="0"/>
      <dgm:spPr/>
    </dgm:pt>
    <dgm:pt modelId="{B59CA0F2-3953-46B8-9E64-957AA097F9A3}" type="pres">
      <dgm:prSet presAssocID="{9AB54EA8-C20B-4F65-B082-5A852DBA299C}" presName="textNode" presStyleLbl="node1" presStyleIdx="1" presStyleCnt="3">
        <dgm:presLayoutVars>
          <dgm:bulletEnabled val="1"/>
        </dgm:presLayoutVars>
      </dgm:prSet>
      <dgm:spPr/>
    </dgm:pt>
    <dgm:pt modelId="{912BB3E8-066A-41A9-9012-74180178C336}" type="pres">
      <dgm:prSet presAssocID="{86C2539E-E5B1-4486-B286-27885AD8A493}" presName="sibTrans" presStyleCnt="0"/>
      <dgm:spPr/>
    </dgm:pt>
    <dgm:pt modelId="{95B648C9-DF12-425A-B3F3-85CE225F4FD0}" type="pres">
      <dgm:prSet presAssocID="{9994F8DE-5A86-4201-9771-6F306F7FFEA3}" presName="textNode" presStyleLbl="node1" presStyleIdx="2" presStyleCnt="3">
        <dgm:presLayoutVars>
          <dgm:bulletEnabled val="1"/>
        </dgm:presLayoutVars>
      </dgm:prSet>
      <dgm:spPr/>
    </dgm:pt>
  </dgm:ptLst>
  <dgm:cxnLst>
    <dgm:cxn modelId="{3BFD9532-0CB4-46EC-8A8E-BD2DCCDADDE4}" type="presOf" srcId="{9DC1E96E-7366-4261-ABA9-4C765868A996}" destId="{4F3DAC71-4F88-4BA0-8375-F7E9BDF9BBEF}" srcOrd="0" destOrd="0" presId="urn:microsoft.com/office/officeart/2005/8/layout/hProcess9"/>
    <dgm:cxn modelId="{600E036D-42DB-4D67-AA89-172FA8253788}" srcId="{9DC1E96E-7366-4261-ABA9-4C765868A996}" destId="{9AB54EA8-C20B-4F65-B082-5A852DBA299C}" srcOrd="1" destOrd="0" parTransId="{46C745AE-CB54-4C4A-B71A-576F74EA0495}" sibTransId="{86C2539E-E5B1-4486-B286-27885AD8A493}"/>
    <dgm:cxn modelId="{A40A26A6-409C-48E0-8C75-A4AF6100BD12}" type="presOf" srcId="{9AB54EA8-C20B-4F65-B082-5A852DBA299C}" destId="{B59CA0F2-3953-46B8-9E64-957AA097F9A3}" srcOrd="0" destOrd="0" presId="urn:microsoft.com/office/officeart/2005/8/layout/hProcess9"/>
    <dgm:cxn modelId="{154F15AA-34F6-4427-8823-E26DA05FF1D3}" type="presOf" srcId="{2F472A23-01FA-462D-9812-89F7AABA7269}" destId="{157FDAF8-95EA-46B6-BE59-A8CA3F1EEC1A}" srcOrd="0" destOrd="0" presId="urn:microsoft.com/office/officeart/2005/8/layout/hProcess9"/>
    <dgm:cxn modelId="{126ED4B9-3E5A-4B86-B9C0-59532BD00948}" type="presOf" srcId="{9994F8DE-5A86-4201-9771-6F306F7FFEA3}" destId="{95B648C9-DF12-425A-B3F3-85CE225F4FD0}" srcOrd="0" destOrd="0" presId="urn:microsoft.com/office/officeart/2005/8/layout/hProcess9"/>
    <dgm:cxn modelId="{4AF792BB-5589-4CF5-B5A4-B6ED8158076C}" srcId="{9DC1E96E-7366-4261-ABA9-4C765868A996}" destId="{9994F8DE-5A86-4201-9771-6F306F7FFEA3}" srcOrd="2" destOrd="0" parTransId="{F0EE3044-DDE2-4FFC-9FED-5E5436BD5713}" sibTransId="{2C015427-2A48-4478-AE80-677D38EAFD3A}"/>
    <dgm:cxn modelId="{A9AE42D9-01C9-4300-A426-69F8C44F9950}" srcId="{9DC1E96E-7366-4261-ABA9-4C765868A996}" destId="{2F472A23-01FA-462D-9812-89F7AABA7269}" srcOrd="0" destOrd="0" parTransId="{38E294F8-3E6E-43A1-81EF-A7489B7CD6CF}" sibTransId="{D3B4E7E0-2DA3-46E7-8419-BBBA2CF9D58B}"/>
    <dgm:cxn modelId="{AEB56493-BE63-4AB2-BD5C-F2EEB31A0AD5}" type="presParOf" srcId="{4F3DAC71-4F88-4BA0-8375-F7E9BDF9BBEF}" destId="{32A129C9-08F7-4025-9427-C6F4ACFFAF6D}" srcOrd="0" destOrd="0" presId="urn:microsoft.com/office/officeart/2005/8/layout/hProcess9"/>
    <dgm:cxn modelId="{E9A6DE56-73BF-403A-9CAD-098CDD10AF91}" type="presParOf" srcId="{4F3DAC71-4F88-4BA0-8375-F7E9BDF9BBEF}" destId="{4BC72C1F-507B-425F-B54B-9F92025551F4}" srcOrd="1" destOrd="0" presId="urn:microsoft.com/office/officeart/2005/8/layout/hProcess9"/>
    <dgm:cxn modelId="{3FDE3460-5CBB-48A5-A82F-32455DF176EA}" type="presParOf" srcId="{4BC72C1F-507B-425F-B54B-9F92025551F4}" destId="{157FDAF8-95EA-46B6-BE59-A8CA3F1EEC1A}" srcOrd="0" destOrd="0" presId="urn:microsoft.com/office/officeart/2005/8/layout/hProcess9"/>
    <dgm:cxn modelId="{91F38CA6-5DEB-4937-9E7C-E0E0FB83CDC9}" type="presParOf" srcId="{4BC72C1F-507B-425F-B54B-9F92025551F4}" destId="{D92B8184-AE2E-4009-AFB0-CDC0A6352552}" srcOrd="1" destOrd="0" presId="urn:microsoft.com/office/officeart/2005/8/layout/hProcess9"/>
    <dgm:cxn modelId="{D8DD4608-3744-4AC7-AD42-D26D89A18DB6}" type="presParOf" srcId="{4BC72C1F-507B-425F-B54B-9F92025551F4}" destId="{B59CA0F2-3953-46B8-9E64-957AA097F9A3}" srcOrd="2" destOrd="0" presId="urn:microsoft.com/office/officeart/2005/8/layout/hProcess9"/>
    <dgm:cxn modelId="{5EAA6CB9-1E16-40A6-A8CC-8D65E0F55B85}" type="presParOf" srcId="{4BC72C1F-507B-425F-B54B-9F92025551F4}" destId="{912BB3E8-066A-41A9-9012-74180178C336}" srcOrd="3" destOrd="0" presId="urn:microsoft.com/office/officeart/2005/8/layout/hProcess9"/>
    <dgm:cxn modelId="{441D70FC-E316-49CD-A295-B7510F4AB0DF}" type="presParOf" srcId="{4BC72C1F-507B-425F-B54B-9F92025551F4}" destId="{95B648C9-DF12-425A-B3F3-85CE225F4FD0}" srcOrd="4"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D44F74-D534-463E-9D7E-CCED7FF74ED9}" type="doc">
      <dgm:prSet loTypeId="urn:microsoft.com/office/officeart/2005/8/layout/StepDownProcess" loCatId="process" qsTypeId="urn:microsoft.com/office/officeart/2005/8/quickstyle/simple1" qsCatId="simple" csTypeId="urn:microsoft.com/office/officeart/2005/8/colors/accent1_3" csCatId="accent1" phldr="1"/>
      <dgm:spPr/>
      <dgm:t>
        <a:bodyPr/>
        <a:lstStyle/>
        <a:p>
          <a:endParaRPr lang="en-US"/>
        </a:p>
      </dgm:t>
    </dgm:pt>
    <dgm:pt modelId="{DD8C01D9-6ABC-4262-B59A-7C6238FB31C7}">
      <dgm:prSet phldrT="[Text]" custT="1"/>
      <dgm:spPr/>
      <dgm:t>
        <a:bodyPr/>
        <a:lstStyle/>
        <a:p>
          <a:pPr>
            <a:buClr>
              <a:srgbClr val="000000"/>
            </a:buClr>
            <a:buSzPts val="2000"/>
            <a:buFont typeface="Arial"/>
            <a:buNone/>
          </a:pPr>
          <a:r>
            <a:rPr lang="en-US" sz="2400" b="0" i="0" u="none" strike="noStrike" cap="none">
              <a:latin typeface="Corbel" panose="020B0503020204020204" pitchFamily="34" charset="0"/>
              <a:ea typeface="Roboto"/>
              <a:cs typeface="Roboto"/>
              <a:sym typeface="Roboto"/>
            </a:rPr>
            <a:t>Cases in each cluster are merged to form a large body of text.</a:t>
          </a:r>
          <a:endParaRPr lang="en-US" sz="2400" dirty="0">
            <a:latin typeface="Corbel" panose="020B0503020204020204" pitchFamily="34" charset="0"/>
          </a:endParaRPr>
        </a:p>
      </dgm:t>
    </dgm:pt>
    <dgm:pt modelId="{1D64E781-E7CA-4AA4-85DE-4943D1E1CFAB}" type="parTrans" cxnId="{C4DF3F65-52AD-480A-A219-CC32D2BF1978}">
      <dgm:prSet/>
      <dgm:spPr/>
      <dgm:t>
        <a:bodyPr/>
        <a:lstStyle/>
        <a:p>
          <a:endParaRPr lang="en-US"/>
        </a:p>
      </dgm:t>
    </dgm:pt>
    <dgm:pt modelId="{95FD6D13-0625-4C6D-9280-FEE42EF08087}" type="sibTrans" cxnId="{C4DF3F65-52AD-480A-A219-CC32D2BF1978}">
      <dgm:prSet/>
      <dgm:spPr/>
      <dgm:t>
        <a:bodyPr/>
        <a:lstStyle/>
        <a:p>
          <a:endParaRPr lang="en-US"/>
        </a:p>
      </dgm:t>
    </dgm:pt>
    <dgm:pt modelId="{967A939F-72A0-4ED2-B745-C12E3CA18D6F}">
      <dgm:prSet phldrT="[Text]" custT="1"/>
      <dgm:spPr/>
      <dgm:t>
        <a:bodyPr/>
        <a:lstStyle/>
        <a:p>
          <a:pPr>
            <a:buClr>
              <a:srgbClr val="000000"/>
            </a:buClr>
            <a:buSzPts val="2000"/>
            <a:buFont typeface="Arial"/>
            <a:buNone/>
          </a:pPr>
          <a:r>
            <a:rPr lang="en-US" sz="2400" b="0" i="0" u="none" strike="noStrike" cap="none">
              <a:latin typeface="Corbel" panose="020B0503020204020204" pitchFamily="34" charset="0"/>
              <a:ea typeface="Roboto"/>
              <a:cs typeface="Roboto"/>
              <a:sym typeface="Roboto"/>
            </a:rPr>
            <a:t>Summaries are generated for each cluster using Text Rank Algorithm (Gen</a:t>
          </a:r>
          <a:r>
            <a:rPr lang="en-US" sz="2400">
              <a:latin typeface="Corbel" panose="020B0503020204020204" pitchFamily="34" charset="0"/>
              <a:ea typeface="Roboto"/>
              <a:cs typeface="Roboto"/>
              <a:sym typeface="Roboto"/>
            </a:rPr>
            <a:t>si</a:t>
          </a:r>
          <a:r>
            <a:rPr lang="en-US" sz="2400" b="0" i="0" u="none" strike="noStrike" cap="none">
              <a:latin typeface="Corbel" panose="020B0503020204020204" pitchFamily="34" charset="0"/>
              <a:ea typeface="Roboto"/>
              <a:cs typeface="Roboto"/>
              <a:sym typeface="Roboto"/>
            </a:rPr>
            <a:t>m package)</a:t>
          </a:r>
          <a:endParaRPr lang="en-US" sz="2400" dirty="0">
            <a:latin typeface="Corbel" panose="020B0503020204020204" pitchFamily="34" charset="0"/>
          </a:endParaRPr>
        </a:p>
      </dgm:t>
    </dgm:pt>
    <dgm:pt modelId="{69D999F8-E762-4AAA-8928-FD422860428A}" type="parTrans" cxnId="{4A479883-7646-4AAB-B91A-AF34347B8045}">
      <dgm:prSet/>
      <dgm:spPr/>
      <dgm:t>
        <a:bodyPr/>
        <a:lstStyle/>
        <a:p>
          <a:endParaRPr lang="en-US"/>
        </a:p>
      </dgm:t>
    </dgm:pt>
    <dgm:pt modelId="{EE7B573A-4018-4DDF-AEC2-680FC079BBEA}" type="sibTrans" cxnId="{4A479883-7646-4AAB-B91A-AF34347B8045}">
      <dgm:prSet/>
      <dgm:spPr/>
      <dgm:t>
        <a:bodyPr/>
        <a:lstStyle/>
        <a:p>
          <a:endParaRPr lang="en-US"/>
        </a:p>
      </dgm:t>
    </dgm:pt>
    <dgm:pt modelId="{2E2F4DD0-C6B4-4F61-BD34-7E3962553F0F}" type="pres">
      <dgm:prSet presAssocID="{D4D44F74-D534-463E-9D7E-CCED7FF74ED9}" presName="rootnode" presStyleCnt="0">
        <dgm:presLayoutVars>
          <dgm:chMax/>
          <dgm:chPref/>
          <dgm:dir/>
          <dgm:animLvl val="lvl"/>
        </dgm:presLayoutVars>
      </dgm:prSet>
      <dgm:spPr/>
    </dgm:pt>
    <dgm:pt modelId="{5F067BB3-604F-4F69-9430-35EE46BD15A0}" type="pres">
      <dgm:prSet presAssocID="{DD8C01D9-6ABC-4262-B59A-7C6238FB31C7}" presName="composite" presStyleCnt="0"/>
      <dgm:spPr/>
    </dgm:pt>
    <dgm:pt modelId="{68F73402-34CD-4A75-A6FD-72ABCC731B47}" type="pres">
      <dgm:prSet presAssocID="{DD8C01D9-6ABC-4262-B59A-7C6238FB31C7}" presName="bentUpArrow1" presStyleLbl="alignImgPlace1" presStyleIdx="0" presStyleCnt="1" custLinFactNeighborX="-52071" custLinFactNeighborY="4639"/>
      <dgm:spPr/>
    </dgm:pt>
    <dgm:pt modelId="{CF13E105-8213-4549-8BBB-5688787668DF}" type="pres">
      <dgm:prSet presAssocID="{DD8C01D9-6ABC-4262-B59A-7C6238FB31C7}" presName="ParentText" presStyleLbl="node1" presStyleIdx="0" presStyleCnt="2" custScaleX="300168">
        <dgm:presLayoutVars>
          <dgm:chMax val="1"/>
          <dgm:chPref val="1"/>
          <dgm:bulletEnabled val="1"/>
        </dgm:presLayoutVars>
      </dgm:prSet>
      <dgm:spPr/>
    </dgm:pt>
    <dgm:pt modelId="{364F7804-9A18-4DD7-97A5-3743535D5742}" type="pres">
      <dgm:prSet presAssocID="{DD8C01D9-6ABC-4262-B59A-7C6238FB31C7}" presName="ChildText" presStyleLbl="revTx" presStyleIdx="0" presStyleCnt="1">
        <dgm:presLayoutVars>
          <dgm:chMax val="0"/>
          <dgm:chPref val="0"/>
          <dgm:bulletEnabled val="1"/>
        </dgm:presLayoutVars>
      </dgm:prSet>
      <dgm:spPr/>
    </dgm:pt>
    <dgm:pt modelId="{E0AA562C-A308-48CE-9AB1-AEA73A26F5B6}" type="pres">
      <dgm:prSet presAssocID="{95FD6D13-0625-4C6D-9280-FEE42EF08087}" presName="sibTrans" presStyleCnt="0"/>
      <dgm:spPr/>
    </dgm:pt>
    <dgm:pt modelId="{68C87AFA-F34B-4CD4-82FF-873A514EAA1D}" type="pres">
      <dgm:prSet presAssocID="{967A939F-72A0-4ED2-B745-C12E3CA18D6F}" presName="composite" presStyleCnt="0"/>
      <dgm:spPr/>
    </dgm:pt>
    <dgm:pt modelId="{88F3EDC7-44CA-4D5B-BFF9-31AB5CC2847C}" type="pres">
      <dgm:prSet presAssocID="{967A939F-72A0-4ED2-B745-C12E3CA18D6F}" presName="ParentText" presStyleLbl="node1" presStyleIdx="1" presStyleCnt="2" custScaleX="297685">
        <dgm:presLayoutVars>
          <dgm:chMax val="1"/>
          <dgm:chPref val="1"/>
          <dgm:bulletEnabled val="1"/>
        </dgm:presLayoutVars>
      </dgm:prSet>
      <dgm:spPr/>
    </dgm:pt>
  </dgm:ptLst>
  <dgm:cxnLst>
    <dgm:cxn modelId="{4AFE790B-2231-4949-A4B1-B96098B5D513}" type="presOf" srcId="{DD8C01D9-6ABC-4262-B59A-7C6238FB31C7}" destId="{CF13E105-8213-4549-8BBB-5688787668DF}" srcOrd="0" destOrd="0" presId="urn:microsoft.com/office/officeart/2005/8/layout/StepDownProcess"/>
    <dgm:cxn modelId="{C4DF3F65-52AD-480A-A219-CC32D2BF1978}" srcId="{D4D44F74-D534-463E-9D7E-CCED7FF74ED9}" destId="{DD8C01D9-6ABC-4262-B59A-7C6238FB31C7}" srcOrd="0" destOrd="0" parTransId="{1D64E781-E7CA-4AA4-85DE-4943D1E1CFAB}" sibTransId="{95FD6D13-0625-4C6D-9280-FEE42EF08087}"/>
    <dgm:cxn modelId="{BC5D745A-A93D-4C9B-80A0-663995F0B43E}" type="presOf" srcId="{D4D44F74-D534-463E-9D7E-CCED7FF74ED9}" destId="{2E2F4DD0-C6B4-4F61-BD34-7E3962553F0F}" srcOrd="0" destOrd="0" presId="urn:microsoft.com/office/officeart/2005/8/layout/StepDownProcess"/>
    <dgm:cxn modelId="{4A479883-7646-4AAB-B91A-AF34347B8045}" srcId="{D4D44F74-D534-463E-9D7E-CCED7FF74ED9}" destId="{967A939F-72A0-4ED2-B745-C12E3CA18D6F}" srcOrd="1" destOrd="0" parTransId="{69D999F8-E762-4AAA-8928-FD422860428A}" sibTransId="{EE7B573A-4018-4DDF-AEC2-680FC079BBEA}"/>
    <dgm:cxn modelId="{839F78E6-905D-4BD0-AD62-21959DDD712D}" type="presOf" srcId="{967A939F-72A0-4ED2-B745-C12E3CA18D6F}" destId="{88F3EDC7-44CA-4D5B-BFF9-31AB5CC2847C}" srcOrd="0" destOrd="0" presId="urn:microsoft.com/office/officeart/2005/8/layout/StepDownProcess"/>
    <dgm:cxn modelId="{9871450F-E366-44CB-A962-16DF48D9DBF6}" type="presParOf" srcId="{2E2F4DD0-C6B4-4F61-BD34-7E3962553F0F}" destId="{5F067BB3-604F-4F69-9430-35EE46BD15A0}" srcOrd="0" destOrd="0" presId="urn:microsoft.com/office/officeart/2005/8/layout/StepDownProcess"/>
    <dgm:cxn modelId="{5DCC877A-CDDD-4A13-BF87-049C35F1C6E0}" type="presParOf" srcId="{5F067BB3-604F-4F69-9430-35EE46BD15A0}" destId="{68F73402-34CD-4A75-A6FD-72ABCC731B47}" srcOrd="0" destOrd="0" presId="urn:microsoft.com/office/officeart/2005/8/layout/StepDownProcess"/>
    <dgm:cxn modelId="{72E60727-9954-41F3-9D08-4F14B32B7579}" type="presParOf" srcId="{5F067BB3-604F-4F69-9430-35EE46BD15A0}" destId="{CF13E105-8213-4549-8BBB-5688787668DF}" srcOrd="1" destOrd="0" presId="urn:microsoft.com/office/officeart/2005/8/layout/StepDownProcess"/>
    <dgm:cxn modelId="{19C6DB87-7427-40CF-B296-162C4E24801F}" type="presParOf" srcId="{5F067BB3-604F-4F69-9430-35EE46BD15A0}" destId="{364F7804-9A18-4DD7-97A5-3743535D5742}" srcOrd="2" destOrd="0" presId="urn:microsoft.com/office/officeart/2005/8/layout/StepDownProcess"/>
    <dgm:cxn modelId="{AFEDA1CF-868A-4368-AFDE-9F37D7AC14DA}" type="presParOf" srcId="{2E2F4DD0-C6B4-4F61-BD34-7E3962553F0F}" destId="{E0AA562C-A308-48CE-9AB1-AEA73A26F5B6}" srcOrd="1" destOrd="0" presId="urn:microsoft.com/office/officeart/2005/8/layout/StepDownProcess"/>
    <dgm:cxn modelId="{7E599327-3A49-4BA8-AF40-84CC0C667FE1}" type="presParOf" srcId="{2E2F4DD0-C6B4-4F61-BD34-7E3962553F0F}" destId="{68C87AFA-F34B-4CD4-82FF-873A514EAA1D}" srcOrd="2" destOrd="0" presId="urn:microsoft.com/office/officeart/2005/8/layout/StepDownProcess"/>
    <dgm:cxn modelId="{617621F9-9C5E-427D-92C3-83F960DE4C70}" type="presParOf" srcId="{68C87AFA-F34B-4CD4-82FF-873A514EAA1D}" destId="{88F3EDC7-44CA-4D5B-BFF9-31AB5CC2847C}" srcOrd="0" destOrd="0" presId="urn:microsoft.com/office/officeart/2005/8/layout/StepDown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BB1F7-1C7E-4C75-98BD-0CB0EDC819D2}">
      <dsp:nvSpPr>
        <dsp:cNvPr id="0" name=""/>
        <dsp:cNvSpPr/>
      </dsp:nvSpPr>
      <dsp:spPr>
        <a:xfrm>
          <a:off x="2769" y="902359"/>
          <a:ext cx="2986220" cy="1194488"/>
        </a:xfrm>
        <a:prstGeom prst="homePlate">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orbel" panose="020B0503020204020204" pitchFamily="34" charset="0"/>
            </a:rPr>
            <a:t>Text Preprocessing</a:t>
          </a:r>
        </a:p>
      </dsp:txBody>
      <dsp:txXfrm>
        <a:off x="2769" y="902359"/>
        <a:ext cx="2687598" cy="1194488"/>
      </dsp:txXfrm>
    </dsp:sp>
    <dsp:sp modelId="{D594D803-CFF2-45BB-8827-A63811F00287}">
      <dsp:nvSpPr>
        <dsp:cNvPr id="0" name=""/>
        <dsp:cNvSpPr/>
      </dsp:nvSpPr>
      <dsp:spPr>
        <a:xfrm>
          <a:off x="2391745" y="902359"/>
          <a:ext cx="2986220" cy="1194488"/>
        </a:xfrm>
        <a:prstGeom prst="chevron">
          <a:avLst/>
        </a:prstGeom>
        <a:solidFill>
          <a:schemeClr val="accent1">
            <a:shade val="80000"/>
            <a:hueOff val="17681"/>
            <a:satOff val="-6295"/>
            <a:lumOff val="106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orbel" panose="020B0503020204020204" pitchFamily="34" charset="0"/>
            </a:rPr>
            <a:t>Citation-based Clustering</a:t>
          </a:r>
        </a:p>
      </dsp:txBody>
      <dsp:txXfrm>
        <a:off x="2988989" y="902359"/>
        <a:ext cx="1791732" cy="1194488"/>
      </dsp:txXfrm>
    </dsp:sp>
    <dsp:sp modelId="{7DBEDF38-19B5-470D-9E03-711CB762514D}">
      <dsp:nvSpPr>
        <dsp:cNvPr id="0" name=""/>
        <dsp:cNvSpPr/>
      </dsp:nvSpPr>
      <dsp:spPr>
        <a:xfrm>
          <a:off x="4780722" y="902359"/>
          <a:ext cx="3281856" cy="1194488"/>
        </a:xfrm>
        <a:prstGeom prst="chevron">
          <a:avLst/>
        </a:prstGeom>
        <a:solidFill>
          <a:schemeClr val="accent1">
            <a:shade val="80000"/>
            <a:hueOff val="35363"/>
            <a:satOff val="-12589"/>
            <a:lumOff val="213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orbel" panose="020B0503020204020204" pitchFamily="34" charset="0"/>
            </a:rPr>
            <a:t>Summarization</a:t>
          </a:r>
        </a:p>
      </dsp:txBody>
      <dsp:txXfrm>
        <a:off x="5377966" y="902359"/>
        <a:ext cx="2087368" cy="1194488"/>
      </dsp:txXfrm>
    </dsp:sp>
    <dsp:sp modelId="{0B22C5F4-72E1-4C0F-9846-6307DE511BCF}">
      <dsp:nvSpPr>
        <dsp:cNvPr id="0" name=""/>
        <dsp:cNvSpPr/>
      </dsp:nvSpPr>
      <dsp:spPr>
        <a:xfrm>
          <a:off x="7465334" y="902359"/>
          <a:ext cx="2986220" cy="1194488"/>
        </a:xfrm>
        <a:prstGeom prst="chevron">
          <a:avLst/>
        </a:prstGeom>
        <a:solidFill>
          <a:schemeClr val="accent1">
            <a:shade val="80000"/>
            <a:hueOff val="53044"/>
            <a:satOff val="-18884"/>
            <a:lumOff val="320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orbel" panose="020B0503020204020204" pitchFamily="34" charset="0"/>
            </a:rPr>
            <a:t>Evaluation</a:t>
          </a:r>
        </a:p>
      </dsp:txBody>
      <dsp:txXfrm>
        <a:off x="8062578" y="902359"/>
        <a:ext cx="1791732" cy="11944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5BA2F-E54A-4AB8-8DA1-AC45CB465A3A}">
      <dsp:nvSpPr>
        <dsp:cNvPr id="0" name=""/>
        <dsp:cNvSpPr/>
      </dsp:nvSpPr>
      <dsp:spPr>
        <a:xfrm>
          <a:off x="6" y="117429"/>
          <a:ext cx="7065900" cy="931294"/>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orbel" panose="020B0503020204020204" pitchFamily="34" charset="0"/>
            </a:rPr>
            <a:t>Extract the following components from the raw case reports and citations files</a:t>
          </a:r>
        </a:p>
      </dsp:txBody>
      <dsp:txXfrm>
        <a:off x="27283" y="144706"/>
        <a:ext cx="7011346" cy="876740"/>
      </dsp:txXfrm>
    </dsp:sp>
    <dsp:sp modelId="{15E66719-2A66-4A44-A309-77672F9525E0}">
      <dsp:nvSpPr>
        <dsp:cNvPr id="0" name=""/>
        <dsp:cNvSpPr/>
      </dsp:nvSpPr>
      <dsp:spPr>
        <a:xfrm>
          <a:off x="706596" y="1048723"/>
          <a:ext cx="706590" cy="708348"/>
        </a:xfrm>
        <a:custGeom>
          <a:avLst/>
          <a:gdLst/>
          <a:ahLst/>
          <a:cxnLst/>
          <a:rect l="0" t="0" r="0" b="0"/>
          <a:pathLst>
            <a:path>
              <a:moveTo>
                <a:pt x="0" y="0"/>
              </a:moveTo>
              <a:lnTo>
                <a:pt x="0" y="708348"/>
              </a:lnTo>
              <a:lnTo>
                <a:pt x="706590" y="70834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72526D-EFDF-4F98-A216-50D6D0EE111D}">
      <dsp:nvSpPr>
        <dsp:cNvPr id="0" name=""/>
        <dsp:cNvSpPr/>
      </dsp:nvSpPr>
      <dsp:spPr>
        <a:xfrm>
          <a:off x="1413186" y="1424247"/>
          <a:ext cx="2108502" cy="66564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Catchphrases</a:t>
          </a:r>
        </a:p>
      </dsp:txBody>
      <dsp:txXfrm>
        <a:off x="1432682" y="1443743"/>
        <a:ext cx="2069510" cy="626656"/>
      </dsp:txXfrm>
    </dsp:sp>
    <dsp:sp modelId="{0550CE8F-6CAE-4167-BE93-E85420E1A3A4}">
      <dsp:nvSpPr>
        <dsp:cNvPr id="0" name=""/>
        <dsp:cNvSpPr/>
      </dsp:nvSpPr>
      <dsp:spPr>
        <a:xfrm>
          <a:off x="706596" y="1048723"/>
          <a:ext cx="706590" cy="1779780"/>
        </a:xfrm>
        <a:custGeom>
          <a:avLst/>
          <a:gdLst/>
          <a:ahLst/>
          <a:cxnLst/>
          <a:rect l="0" t="0" r="0" b="0"/>
          <a:pathLst>
            <a:path>
              <a:moveTo>
                <a:pt x="0" y="0"/>
              </a:moveTo>
              <a:lnTo>
                <a:pt x="0" y="1779780"/>
              </a:lnTo>
              <a:lnTo>
                <a:pt x="706590" y="177978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02C578-C228-4A0E-8D84-896B0D76B663}">
      <dsp:nvSpPr>
        <dsp:cNvPr id="0" name=""/>
        <dsp:cNvSpPr/>
      </dsp:nvSpPr>
      <dsp:spPr>
        <a:xfrm>
          <a:off x="1413186" y="2493563"/>
          <a:ext cx="2113411" cy="66987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Sentences</a:t>
          </a:r>
        </a:p>
      </dsp:txBody>
      <dsp:txXfrm>
        <a:off x="1432806" y="2513183"/>
        <a:ext cx="2074171" cy="630638"/>
      </dsp:txXfrm>
    </dsp:sp>
    <dsp:sp modelId="{E4A214B1-1C74-4594-AAF0-661090FD4179}">
      <dsp:nvSpPr>
        <dsp:cNvPr id="0" name=""/>
        <dsp:cNvSpPr/>
      </dsp:nvSpPr>
      <dsp:spPr>
        <a:xfrm>
          <a:off x="706596" y="1048723"/>
          <a:ext cx="706590" cy="2853326"/>
        </a:xfrm>
        <a:custGeom>
          <a:avLst/>
          <a:gdLst/>
          <a:ahLst/>
          <a:cxnLst/>
          <a:rect l="0" t="0" r="0" b="0"/>
          <a:pathLst>
            <a:path>
              <a:moveTo>
                <a:pt x="0" y="0"/>
              </a:moveTo>
              <a:lnTo>
                <a:pt x="0" y="2853326"/>
              </a:lnTo>
              <a:lnTo>
                <a:pt x="706590" y="285332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51CF49-54BE-48BF-A13C-3EF53FAAEC2F}">
      <dsp:nvSpPr>
        <dsp:cNvPr id="0" name=""/>
        <dsp:cNvSpPr/>
      </dsp:nvSpPr>
      <dsp:spPr>
        <a:xfrm>
          <a:off x="1413186" y="3567110"/>
          <a:ext cx="2113411" cy="66987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Citations</a:t>
          </a:r>
        </a:p>
      </dsp:txBody>
      <dsp:txXfrm>
        <a:off x="1432806" y="3586730"/>
        <a:ext cx="2074171" cy="6306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129C9-08F7-4025-9427-C6F4ACFFAF6D}">
      <dsp:nvSpPr>
        <dsp:cNvPr id="0" name=""/>
        <dsp:cNvSpPr/>
      </dsp:nvSpPr>
      <dsp:spPr>
        <a:xfrm>
          <a:off x="724567" y="0"/>
          <a:ext cx="8211767" cy="375353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7FDAF8-95EA-46B6-BE59-A8CA3F1EEC1A}">
      <dsp:nvSpPr>
        <dsp:cNvPr id="0" name=""/>
        <dsp:cNvSpPr/>
      </dsp:nvSpPr>
      <dsp:spPr>
        <a:xfrm>
          <a:off x="0" y="1126060"/>
          <a:ext cx="2898270" cy="1501413"/>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u="none" strike="noStrike" kern="1200" cap="none" dirty="0">
              <a:latin typeface="Corbel" panose="020B0503020204020204" pitchFamily="34" charset="0"/>
              <a:ea typeface="Roboto"/>
              <a:cs typeface="Roboto"/>
              <a:sym typeface="Roboto"/>
            </a:rPr>
            <a:t>Directed graph data structure containing extracted citations is generated</a:t>
          </a:r>
          <a:endParaRPr lang="en-US" sz="2000" kern="1200" dirty="0">
            <a:latin typeface="Corbel" panose="020B0503020204020204" pitchFamily="34" charset="0"/>
          </a:endParaRPr>
        </a:p>
      </dsp:txBody>
      <dsp:txXfrm>
        <a:off x="73293" y="1199353"/>
        <a:ext cx="2751684" cy="1354827"/>
      </dsp:txXfrm>
    </dsp:sp>
    <dsp:sp modelId="{B59CA0F2-3953-46B8-9E64-957AA097F9A3}">
      <dsp:nvSpPr>
        <dsp:cNvPr id="0" name=""/>
        <dsp:cNvSpPr/>
      </dsp:nvSpPr>
      <dsp:spPr>
        <a:xfrm>
          <a:off x="3381316" y="1126060"/>
          <a:ext cx="2898270" cy="1501413"/>
        </a:xfrm>
        <a:prstGeom prst="roundRect">
          <a:avLst/>
        </a:prstGeom>
        <a:solidFill>
          <a:schemeClr val="accent1">
            <a:shade val="80000"/>
            <a:hueOff val="26522"/>
            <a:satOff val="-9442"/>
            <a:lumOff val="160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u="none" strike="noStrike" kern="1200" cap="none" dirty="0">
              <a:latin typeface="Corbel" panose="020B0503020204020204" pitchFamily="34" charset="0"/>
              <a:ea typeface="Roboto"/>
              <a:cs typeface="Roboto"/>
              <a:sym typeface="Roboto"/>
            </a:rPr>
            <a:t>Infomap algorithm is run on the graph</a:t>
          </a:r>
          <a:endParaRPr lang="en-US" sz="2000" kern="1200" dirty="0">
            <a:latin typeface="Corbel" panose="020B0503020204020204" pitchFamily="34" charset="0"/>
          </a:endParaRPr>
        </a:p>
      </dsp:txBody>
      <dsp:txXfrm>
        <a:off x="3454609" y="1199353"/>
        <a:ext cx="2751684" cy="1354827"/>
      </dsp:txXfrm>
    </dsp:sp>
    <dsp:sp modelId="{95B648C9-DF12-425A-B3F3-85CE225F4FD0}">
      <dsp:nvSpPr>
        <dsp:cNvPr id="0" name=""/>
        <dsp:cNvSpPr/>
      </dsp:nvSpPr>
      <dsp:spPr>
        <a:xfrm>
          <a:off x="6762632" y="1126060"/>
          <a:ext cx="2898270" cy="1501413"/>
        </a:xfrm>
        <a:prstGeom prst="roundRect">
          <a:avLst/>
        </a:prstGeom>
        <a:solidFill>
          <a:schemeClr val="accent1">
            <a:shade val="80000"/>
            <a:hueOff val="53044"/>
            <a:satOff val="-18884"/>
            <a:lumOff val="320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rbel" panose="020B0503020204020204" pitchFamily="34" charset="0"/>
            </a:rPr>
            <a:t>Clusters containing the extracted catchphrases and sentences are generated</a:t>
          </a:r>
        </a:p>
      </dsp:txBody>
      <dsp:txXfrm>
        <a:off x="6835925" y="1199353"/>
        <a:ext cx="2751684" cy="13548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73402-34CD-4A75-A6FD-72ABCC731B47}">
      <dsp:nvSpPr>
        <dsp:cNvPr id="0" name=""/>
        <dsp:cNvSpPr/>
      </dsp:nvSpPr>
      <dsp:spPr>
        <a:xfrm rot="5400000">
          <a:off x="1575219" y="1861230"/>
          <a:ext cx="1160280" cy="1320938"/>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13E105-8213-4549-8BBB-5688787668DF}">
      <dsp:nvSpPr>
        <dsp:cNvPr id="0" name=""/>
        <dsp:cNvSpPr/>
      </dsp:nvSpPr>
      <dsp:spPr>
        <a:xfrm>
          <a:off x="771" y="521210"/>
          <a:ext cx="5862970" cy="1367197"/>
        </a:xfrm>
        <a:prstGeom prst="roundRect">
          <a:avLst>
            <a:gd name="adj" fmla="val 1667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Clr>
              <a:srgbClr val="000000"/>
            </a:buClr>
            <a:buSzPts val="2000"/>
            <a:buFont typeface="Arial"/>
            <a:buNone/>
          </a:pPr>
          <a:r>
            <a:rPr lang="en-US" sz="2400" b="0" i="0" u="none" strike="noStrike" kern="1200" cap="none">
              <a:latin typeface="Corbel" panose="020B0503020204020204" pitchFamily="34" charset="0"/>
              <a:ea typeface="Roboto"/>
              <a:cs typeface="Roboto"/>
              <a:sym typeface="Roboto"/>
            </a:rPr>
            <a:t>Cases in each cluster are merged to form a large body of text.</a:t>
          </a:r>
          <a:endParaRPr lang="en-US" sz="2400" kern="1200" dirty="0">
            <a:latin typeface="Corbel" panose="020B0503020204020204" pitchFamily="34" charset="0"/>
          </a:endParaRPr>
        </a:p>
      </dsp:txBody>
      <dsp:txXfrm>
        <a:off x="67524" y="587963"/>
        <a:ext cx="5729464" cy="1233691"/>
      </dsp:txXfrm>
    </dsp:sp>
    <dsp:sp modelId="{364F7804-9A18-4DD7-97A5-3743535D5742}">
      <dsp:nvSpPr>
        <dsp:cNvPr id="0" name=""/>
        <dsp:cNvSpPr/>
      </dsp:nvSpPr>
      <dsp:spPr>
        <a:xfrm>
          <a:off x="3908871" y="651603"/>
          <a:ext cx="1420593" cy="1105029"/>
        </a:xfrm>
        <a:prstGeom prst="rect">
          <a:avLst/>
        </a:prstGeom>
        <a:noFill/>
        <a:ln>
          <a:noFill/>
        </a:ln>
        <a:effectLst/>
      </dsp:spPr>
      <dsp:style>
        <a:lnRef idx="0">
          <a:scrgbClr r="0" g="0" b="0"/>
        </a:lnRef>
        <a:fillRef idx="0">
          <a:scrgbClr r="0" g="0" b="0"/>
        </a:fillRef>
        <a:effectRef idx="0">
          <a:scrgbClr r="0" g="0" b="0"/>
        </a:effectRef>
        <a:fontRef idx="minor"/>
      </dsp:style>
    </dsp:sp>
    <dsp:sp modelId="{88F3EDC7-44CA-4D5B-BFF9-31AB5CC2847C}">
      <dsp:nvSpPr>
        <dsp:cNvPr id="0" name=""/>
        <dsp:cNvSpPr/>
      </dsp:nvSpPr>
      <dsp:spPr>
        <a:xfrm>
          <a:off x="2814997" y="2057024"/>
          <a:ext cx="5814471" cy="1367197"/>
        </a:xfrm>
        <a:prstGeom prst="roundRect">
          <a:avLst>
            <a:gd name="adj" fmla="val 16670"/>
          </a:avLst>
        </a:prstGeom>
        <a:solidFill>
          <a:schemeClr val="accent1">
            <a:shade val="80000"/>
            <a:hueOff val="53044"/>
            <a:satOff val="-18884"/>
            <a:lumOff val="320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Clr>
              <a:srgbClr val="000000"/>
            </a:buClr>
            <a:buSzPts val="2000"/>
            <a:buFont typeface="Arial"/>
            <a:buNone/>
          </a:pPr>
          <a:r>
            <a:rPr lang="en-US" sz="2400" b="0" i="0" u="none" strike="noStrike" kern="1200" cap="none">
              <a:latin typeface="Corbel" panose="020B0503020204020204" pitchFamily="34" charset="0"/>
              <a:ea typeface="Roboto"/>
              <a:cs typeface="Roboto"/>
              <a:sym typeface="Roboto"/>
            </a:rPr>
            <a:t>Summaries are generated for each cluster using Text Rank Algorithm (Gen</a:t>
          </a:r>
          <a:r>
            <a:rPr lang="en-US" sz="2400" kern="1200">
              <a:latin typeface="Corbel" panose="020B0503020204020204" pitchFamily="34" charset="0"/>
              <a:ea typeface="Roboto"/>
              <a:cs typeface="Roboto"/>
              <a:sym typeface="Roboto"/>
            </a:rPr>
            <a:t>si</a:t>
          </a:r>
          <a:r>
            <a:rPr lang="en-US" sz="2400" b="0" i="0" u="none" strike="noStrike" kern="1200" cap="none">
              <a:latin typeface="Corbel" panose="020B0503020204020204" pitchFamily="34" charset="0"/>
              <a:ea typeface="Roboto"/>
              <a:cs typeface="Roboto"/>
              <a:sym typeface="Roboto"/>
            </a:rPr>
            <a:t>m package)</a:t>
          </a:r>
          <a:endParaRPr lang="en-US" sz="2400" kern="1200" dirty="0">
            <a:latin typeface="Corbel" panose="020B0503020204020204" pitchFamily="34" charset="0"/>
          </a:endParaRPr>
        </a:p>
      </dsp:txBody>
      <dsp:txXfrm>
        <a:off x="2881750" y="2123777"/>
        <a:ext cx="5680965" cy="123369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Twentieth Century"/>
                <a:ea typeface="Twentieth Century"/>
                <a:cs typeface="Twentieth Century"/>
                <a:sym typeface="Twentieth Century"/>
              </a:defRPr>
            </a:lvl1pPr>
            <a:lvl2pPr marL="914400" marR="0" lvl="1" indent="-228600" algn="l" rtl="0">
              <a:spcBef>
                <a:spcPts val="0"/>
              </a:spcBef>
              <a:spcAft>
                <a:spcPts val="0"/>
              </a:spcAft>
              <a:buSzPts val="1400"/>
              <a:buNone/>
              <a:defRPr sz="1200" b="0" i="0" u="none" strike="noStrike" cap="none">
                <a:solidFill>
                  <a:schemeClr val="dk1"/>
                </a:solidFill>
                <a:latin typeface="Twentieth Century"/>
                <a:ea typeface="Twentieth Century"/>
                <a:cs typeface="Twentieth Century"/>
                <a:sym typeface="Twentieth Century"/>
              </a:defRPr>
            </a:lvl2pPr>
            <a:lvl3pPr marL="1371600" marR="0" lvl="2" indent="-228600" algn="l" rtl="0">
              <a:spcBef>
                <a:spcPts val="0"/>
              </a:spcBef>
              <a:spcAft>
                <a:spcPts val="0"/>
              </a:spcAft>
              <a:buSzPts val="1400"/>
              <a:buNone/>
              <a:defRPr sz="1200" b="0" i="0" u="none" strike="noStrike" cap="none">
                <a:solidFill>
                  <a:schemeClr val="dk1"/>
                </a:solidFill>
                <a:latin typeface="Twentieth Century"/>
                <a:ea typeface="Twentieth Century"/>
                <a:cs typeface="Twentieth Century"/>
                <a:sym typeface="Twentieth Century"/>
              </a:defRPr>
            </a:lvl3pPr>
            <a:lvl4pPr marL="1828800" marR="0" lvl="3" indent="-228600" algn="l" rtl="0">
              <a:spcBef>
                <a:spcPts val="0"/>
              </a:spcBef>
              <a:spcAft>
                <a:spcPts val="0"/>
              </a:spcAft>
              <a:buSzPts val="1400"/>
              <a:buNone/>
              <a:defRPr sz="1200" b="0" i="0" u="none" strike="noStrike" cap="none">
                <a:solidFill>
                  <a:schemeClr val="dk1"/>
                </a:solidFill>
                <a:latin typeface="Twentieth Century"/>
                <a:ea typeface="Twentieth Century"/>
                <a:cs typeface="Twentieth Century"/>
                <a:sym typeface="Twentieth Century"/>
              </a:defRPr>
            </a:lvl4pPr>
            <a:lvl5pPr marL="2286000" marR="0" lvl="4" indent="-228600" algn="l" rtl="0">
              <a:spcBef>
                <a:spcPts val="0"/>
              </a:spcBef>
              <a:spcAft>
                <a:spcPts val="0"/>
              </a:spcAft>
              <a:buSzPts val="1400"/>
              <a:buNone/>
              <a:defRPr sz="1200" b="0" i="0" u="none" strike="noStrike" cap="none">
                <a:solidFill>
                  <a:schemeClr val="dk1"/>
                </a:solidFill>
                <a:latin typeface="Twentieth Century"/>
                <a:ea typeface="Twentieth Century"/>
                <a:cs typeface="Twentieth Century"/>
                <a:sym typeface="Twentieth Century"/>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wentieth Century"/>
                <a:ea typeface="Twentieth Century"/>
                <a:cs typeface="Twentieth Century"/>
                <a:sym typeface="Twentieth Century"/>
              </a:rPr>
              <a:t>‹#›</a:t>
            </a:fld>
            <a:endParaRPr sz="1200" b="0" i="0" u="none" strike="noStrike" cap="none" dirty="0">
              <a:solidFill>
                <a:schemeClr val="dk1"/>
              </a:solidFill>
              <a:latin typeface="Twentieth Century"/>
              <a:ea typeface="Twentieth Century"/>
              <a:cs typeface="Twentieth Century"/>
              <a:sym typeface="Twentieth Century"/>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847bb504b9_3_4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1" name="Google Shape;1001;g847bb504b9_3_4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02" name="Google Shape;1002;g847bb504b9_3_4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847bb504b9_3_5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0" name="Google Shape;1020;g847bb504b9_3_5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21" name="Google Shape;1021;g847bb504b9_3_5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847bb504b9_3_5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0" name="Google Shape;1020;g847bb504b9_3_5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21" name="Google Shape;1021;g847bb504b9_3_5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dirty="0"/>
          </a:p>
        </p:txBody>
      </p:sp>
    </p:spTree>
    <p:extLst>
      <p:ext uri="{BB962C8B-B14F-4D97-AF65-F5344CB8AC3E}">
        <p14:creationId xmlns:p14="http://schemas.microsoft.com/office/powerpoint/2010/main" val="1118305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76ec474682_6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76ec474682_6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9" name="Google Shape;1089;g76ec474682_6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847bb504b9_3_5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0" name="Google Shape;1020;g847bb504b9_3_5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21" name="Google Shape;1021;g847bb504b9_3_5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dirty="0"/>
          </a:p>
        </p:txBody>
      </p:sp>
    </p:spTree>
    <p:extLst>
      <p:ext uri="{BB962C8B-B14F-4D97-AF65-F5344CB8AC3E}">
        <p14:creationId xmlns:p14="http://schemas.microsoft.com/office/powerpoint/2010/main" val="329915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847bb504b9_3_5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0" name="Google Shape;1020;g847bb504b9_3_5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21" name="Google Shape;1021;g847bb504b9_3_5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dirty="0"/>
          </a:p>
        </p:txBody>
      </p:sp>
    </p:spTree>
    <p:extLst>
      <p:ext uri="{BB962C8B-B14F-4D97-AF65-F5344CB8AC3E}">
        <p14:creationId xmlns:p14="http://schemas.microsoft.com/office/powerpoint/2010/main" val="210228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4_Title Slide_DeepYellow">
  <p:cSld name="4_Title Slide_DeepYellow">
    <p:spTree>
      <p:nvGrpSpPr>
        <p:cNvPr id="1" name="Shape 12"/>
        <p:cNvGrpSpPr/>
        <p:nvPr/>
      </p:nvGrpSpPr>
      <p:grpSpPr>
        <a:xfrm>
          <a:off x="0" y="0"/>
          <a:ext cx="0" cy="0"/>
          <a:chOff x="0" y="0"/>
          <a:chExt cx="0" cy="0"/>
        </a:xfrm>
      </p:grpSpPr>
      <p:sp>
        <p:nvSpPr>
          <p:cNvPr id="13" name="Google Shape;13;p2"/>
          <p:cNvSpPr>
            <a:spLocks noGrp="1"/>
          </p:cNvSpPr>
          <p:nvPr>
            <p:ph type="pic" idx="2"/>
          </p:nvPr>
        </p:nvSpPr>
        <p:spPr>
          <a:xfrm>
            <a:off x="0" y="0"/>
            <a:ext cx="12192000" cy="6858000"/>
          </a:xfrm>
          <a:prstGeom prst="rect">
            <a:avLst/>
          </a:prstGeom>
          <a:solidFill>
            <a:schemeClr val="lt1"/>
          </a:solidFill>
          <a:ln>
            <a:noFill/>
          </a:ln>
          <a:effectLst>
            <a:outerShdw blurRad="1651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4" name="Google Shape;14;p2"/>
          <p:cNvSpPr>
            <a:spLocks noGrp="1"/>
          </p:cNvSpPr>
          <p:nvPr>
            <p:ph type="body" idx="1"/>
          </p:nvPr>
        </p:nvSpPr>
        <p:spPr>
          <a:xfrm>
            <a:off x="8074536" y="3124200"/>
            <a:ext cx="2087678" cy="3270696"/>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 name="Google Shape;15;p2"/>
          <p:cNvSpPr txBox="1">
            <a:spLocks noGrp="1"/>
          </p:cNvSpPr>
          <p:nvPr>
            <p:ph type="body" idx="3"/>
          </p:nvPr>
        </p:nvSpPr>
        <p:spPr>
          <a:xfrm>
            <a:off x="2190750" y="609600"/>
            <a:ext cx="7810500" cy="5638800"/>
          </a:xfrm>
          <a:prstGeom prst="rect">
            <a:avLst/>
          </a:prstGeom>
          <a:solidFill>
            <a:schemeClr val="accen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ctr">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 name="Google Shape;16;p2"/>
          <p:cNvSpPr txBox="1">
            <a:spLocks noGrp="1"/>
          </p:cNvSpPr>
          <p:nvPr>
            <p:ph type="ctrTitle"/>
          </p:nvPr>
        </p:nvSpPr>
        <p:spPr>
          <a:xfrm>
            <a:off x="3163809" y="1905000"/>
            <a:ext cx="5864382" cy="2275238"/>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5000"/>
              <a:buFont typeface="Corbel"/>
              <a:buNone/>
              <a:defRPr sz="50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4"/>
          </p:nvPr>
        </p:nvSpPr>
        <p:spPr>
          <a:xfrm>
            <a:off x="4059707" y="4297679"/>
            <a:ext cx="4072586" cy="146304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2000"/>
              <a:buNone/>
              <a:defRPr sz="2000">
                <a:solidFill>
                  <a:schemeClr val="lt1"/>
                </a:solidFill>
                <a:latin typeface="Corbel"/>
                <a:ea typeface="Corbel"/>
                <a:cs typeface="Corbel"/>
                <a:sym typeface="Corbe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79"/>
        <p:cNvGrpSpPr/>
        <p:nvPr/>
      </p:nvGrpSpPr>
      <p:grpSpPr>
        <a:xfrm>
          <a:off x="0" y="0"/>
          <a:ext cx="0" cy="0"/>
          <a:chOff x="0" y="0"/>
          <a:chExt cx="0" cy="0"/>
        </a:xfrm>
      </p:grpSpPr>
      <p:sp>
        <p:nvSpPr>
          <p:cNvPr id="80" name="Google Shape;80;p11"/>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81" name="Google Shape;81;p11"/>
          <p:cNvSpPr txBox="1">
            <a:spLocks noGrp="1"/>
          </p:cNvSpPr>
          <p:nvPr>
            <p:ph type="title"/>
          </p:nvPr>
        </p:nvSpPr>
        <p:spPr>
          <a:xfrm>
            <a:off x="548640" y="990600"/>
            <a:ext cx="10805160" cy="1447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1"/>
          <p:cNvSpPr txBox="1">
            <a:spLocks noGrp="1"/>
          </p:cNvSpPr>
          <p:nvPr>
            <p:ph type="body" idx="1"/>
          </p:nvPr>
        </p:nvSpPr>
        <p:spPr>
          <a:xfrm>
            <a:off x="548640" y="2667000"/>
            <a:ext cx="10288693" cy="36606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11"/>
          <p:cNvSpPr>
            <a:spLocks noGrp="1"/>
          </p:cNvSpPr>
          <p:nvPr>
            <p:ph type="pic" idx="2"/>
          </p:nvPr>
        </p:nvSpPr>
        <p:spPr>
          <a:xfrm>
            <a:off x="0" y="0"/>
            <a:ext cx="8329286" cy="457200"/>
          </a:xfrm>
          <a:prstGeom prst="rect">
            <a:avLst/>
          </a:prstGeom>
          <a:solidFill>
            <a:schemeClr val="lt1"/>
          </a:solidFill>
          <a:ln>
            <a:noFill/>
          </a:ln>
          <a:effectLst>
            <a:outerShdw blurRad="50800" dist="38100" dir="5400000" algn="t"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1600"/>
              <a:buFont typeface="Arial"/>
              <a:buNone/>
              <a:defRPr sz="1600" b="0" i="0" u="none" strike="noStrike" cap="none">
                <a:solidFill>
                  <a:srgbClr val="BFBFB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4" name="Google Shape;84;p11"/>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2_Segue">
  <p:cSld name="2_Segue">
    <p:spTree>
      <p:nvGrpSpPr>
        <p:cNvPr id="1" name="Shape 933"/>
        <p:cNvGrpSpPr/>
        <p:nvPr/>
      </p:nvGrpSpPr>
      <p:grpSpPr>
        <a:xfrm>
          <a:off x="0" y="0"/>
          <a:ext cx="0" cy="0"/>
          <a:chOff x="0" y="0"/>
          <a:chExt cx="0" cy="0"/>
        </a:xfrm>
      </p:grpSpPr>
      <p:sp>
        <p:nvSpPr>
          <p:cNvPr id="934" name="Google Shape;934;p104"/>
          <p:cNvSpPr>
            <a:spLocks noGrp="1"/>
          </p:cNvSpPr>
          <p:nvPr>
            <p:ph type="body" idx="1"/>
          </p:nvPr>
        </p:nvSpPr>
        <p:spPr>
          <a:xfrm>
            <a:off x="10104322" y="3587303"/>
            <a:ext cx="2087678" cy="3270696"/>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35" name="Google Shape;935;p104"/>
          <p:cNvSpPr txBox="1">
            <a:spLocks noGrp="1"/>
          </p:cNvSpPr>
          <p:nvPr>
            <p:ph type="body" idx="2"/>
          </p:nvPr>
        </p:nvSpPr>
        <p:spPr>
          <a:xfrm>
            <a:off x="285750" y="0"/>
            <a:ext cx="11620500" cy="6591300"/>
          </a:xfrm>
          <a:prstGeom prst="rect">
            <a:avLst/>
          </a:prstGeom>
          <a:solidFill>
            <a:schemeClr val="accent5"/>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36" name="Google Shape;936;p104"/>
          <p:cNvSpPr txBox="1">
            <a:spLocks noGrp="1"/>
          </p:cNvSpPr>
          <p:nvPr>
            <p:ph type="title"/>
          </p:nvPr>
        </p:nvSpPr>
        <p:spPr>
          <a:xfrm>
            <a:off x="1085850" y="2679192"/>
            <a:ext cx="9963150" cy="149961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7" name="Google Shape;937;p104"/>
          <p:cNvSpPr txBox="1">
            <a:spLocks noGrp="1"/>
          </p:cNvSpPr>
          <p:nvPr>
            <p:ph type="body" idx="3"/>
          </p:nvPr>
        </p:nvSpPr>
        <p:spPr>
          <a:xfrm>
            <a:off x="0" y="2679192"/>
            <a:ext cx="533400" cy="1499616"/>
          </a:xfrm>
          <a:prstGeom prst="rect">
            <a:avLst/>
          </a:prstGeom>
          <a:solidFill>
            <a:schemeClr val="accent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3_Segue">
  <p:cSld name="3_Segue">
    <p:spTree>
      <p:nvGrpSpPr>
        <p:cNvPr id="1" name="Shape 938"/>
        <p:cNvGrpSpPr/>
        <p:nvPr/>
      </p:nvGrpSpPr>
      <p:grpSpPr>
        <a:xfrm>
          <a:off x="0" y="0"/>
          <a:ext cx="0" cy="0"/>
          <a:chOff x="0" y="0"/>
          <a:chExt cx="0" cy="0"/>
        </a:xfrm>
      </p:grpSpPr>
      <p:sp>
        <p:nvSpPr>
          <p:cNvPr id="939" name="Google Shape;939;p105"/>
          <p:cNvSpPr>
            <a:spLocks noGrp="1"/>
          </p:cNvSpPr>
          <p:nvPr>
            <p:ph type="pic" idx="2"/>
          </p:nvPr>
        </p:nvSpPr>
        <p:spPr>
          <a:xfrm>
            <a:off x="0" y="0"/>
            <a:ext cx="12191999" cy="6858000"/>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940" name="Google Shape;940;p105"/>
          <p:cNvSpPr txBox="1">
            <a:spLocks noGrp="1"/>
          </p:cNvSpPr>
          <p:nvPr>
            <p:ph type="body" idx="1"/>
          </p:nvPr>
        </p:nvSpPr>
        <p:spPr>
          <a:xfrm>
            <a:off x="0" y="0"/>
            <a:ext cx="12192000" cy="5723182"/>
          </a:xfrm>
          <a:prstGeom prst="rect">
            <a:avLst/>
          </a:prstGeom>
          <a:solidFill>
            <a:schemeClr val="accent2">
              <a:alpha val="83529"/>
            </a:schemeClr>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1" name="Google Shape;941;p105"/>
          <p:cNvSpPr txBox="1">
            <a:spLocks noGrp="1"/>
          </p:cNvSpPr>
          <p:nvPr>
            <p:ph type="body" idx="3"/>
          </p:nvPr>
        </p:nvSpPr>
        <p:spPr>
          <a:xfrm>
            <a:off x="533400" y="0"/>
            <a:ext cx="6781800" cy="6324600"/>
          </a:xfrm>
          <a:prstGeom prst="rect">
            <a:avLst/>
          </a:prstGeom>
          <a:solidFill>
            <a:schemeClr val="dk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2" name="Google Shape;942;p105"/>
          <p:cNvSpPr txBox="1">
            <a:spLocks noGrp="1"/>
          </p:cNvSpPr>
          <p:nvPr>
            <p:ph type="title"/>
          </p:nvPr>
        </p:nvSpPr>
        <p:spPr>
          <a:xfrm>
            <a:off x="1266825" y="2265916"/>
            <a:ext cx="5314950" cy="348899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6000"/>
              <a:buFont typeface="Corbel"/>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3" name="Google Shape;943;p105"/>
          <p:cNvSpPr txBox="1">
            <a:spLocks noGrp="1"/>
          </p:cNvSpPr>
          <p:nvPr>
            <p:ph type="sldNum" idx="12"/>
          </p:nvPr>
        </p:nvSpPr>
        <p:spPr>
          <a:xfrm>
            <a:off x="628788" y="6339840"/>
            <a:ext cx="302281" cy="36576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4_Segue">
  <p:cSld name="4_Segue">
    <p:spTree>
      <p:nvGrpSpPr>
        <p:cNvPr id="1" name="Shape 944"/>
        <p:cNvGrpSpPr/>
        <p:nvPr/>
      </p:nvGrpSpPr>
      <p:grpSpPr>
        <a:xfrm>
          <a:off x="0" y="0"/>
          <a:ext cx="0" cy="0"/>
          <a:chOff x="0" y="0"/>
          <a:chExt cx="0" cy="0"/>
        </a:xfrm>
      </p:grpSpPr>
      <p:sp>
        <p:nvSpPr>
          <p:cNvPr id="945" name="Google Shape;945;p106"/>
          <p:cNvSpPr>
            <a:spLocks noGrp="1"/>
          </p:cNvSpPr>
          <p:nvPr>
            <p:ph type="pic" idx="2"/>
          </p:nvPr>
        </p:nvSpPr>
        <p:spPr>
          <a:xfrm>
            <a:off x="0" y="5378958"/>
            <a:ext cx="12191999" cy="1479041"/>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946" name="Google Shape;946;p106"/>
          <p:cNvSpPr txBox="1">
            <a:spLocks noGrp="1"/>
          </p:cNvSpPr>
          <p:nvPr>
            <p:ph type="body" idx="1"/>
          </p:nvPr>
        </p:nvSpPr>
        <p:spPr>
          <a:xfrm>
            <a:off x="0" y="0"/>
            <a:ext cx="12192000" cy="5723182"/>
          </a:xfrm>
          <a:prstGeom prst="rect">
            <a:avLst/>
          </a:prstGeom>
          <a:solidFill>
            <a:schemeClr val="accent2"/>
          </a:solidFill>
          <a:ln>
            <a:noFill/>
          </a:ln>
          <a:effectLst>
            <a:outerShdw blurRad="152400" dist="38100" dir="2700000" algn="tl" rotWithShape="0">
              <a:srgbClr val="000000">
                <a:alpha val="6549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7" name="Google Shape;947;p106"/>
          <p:cNvSpPr txBox="1">
            <a:spLocks noGrp="1"/>
          </p:cNvSpPr>
          <p:nvPr>
            <p:ph type="title"/>
          </p:nvPr>
        </p:nvSpPr>
        <p:spPr>
          <a:xfrm>
            <a:off x="781049" y="990600"/>
            <a:ext cx="9144000" cy="25908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8" name="Google Shape;948;p106"/>
          <p:cNvSpPr txBox="1">
            <a:spLocks noGrp="1"/>
          </p:cNvSpPr>
          <p:nvPr>
            <p:ph type="body" idx="3"/>
          </p:nvPr>
        </p:nvSpPr>
        <p:spPr>
          <a:xfrm>
            <a:off x="0" y="633984"/>
            <a:ext cx="304800" cy="1499616"/>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9" name="Google Shape;949;p106"/>
          <p:cNvSpPr txBox="1">
            <a:spLocks noGrp="1"/>
          </p:cNvSpPr>
          <p:nvPr>
            <p:ph type="sldNum" idx="12"/>
          </p:nvPr>
        </p:nvSpPr>
        <p:spPr>
          <a:xfrm>
            <a:off x="628788" y="6339840"/>
            <a:ext cx="302281" cy="36576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5_Segue">
  <p:cSld name="5_Segue">
    <p:spTree>
      <p:nvGrpSpPr>
        <p:cNvPr id="1" name="Shape 950"/>
        <p:cNvGrpSpPr/>
        <p:nvPr/>
      </p:nvGrpSpPr>
      <p:grpSpPr>
        <a:xfrm>
          <a:off x="0" y="0"/>
          <a:ext cx="0" cy="0"/>
          <a:chOff x="0" y="0"/>
          <a:chExt cx="0" cy="0"/>
        </a:xfrm>
      </p:grpSpPr>
      <p:sp>
        <p:nvSpPr>
          <p:cNvPr id="951" name="Google Shape;951;p107"/>
          <p:cNvSpPr>
            <a:spLocks noGrp="1"/>
          </p:cNvSpPr>
          <p:nvPr>
            <p:ph type="pic" idx="2"/>
          </p:nvPr>
        </p:nvSpPr>
        <p:spPr>
          <a:xfrm>
            <a:off x="0" y="5378958"/>
            <a:ext cx="12191999" cy="1479041"/>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952" name="Google Shape;952;p107"/>
          <p:cNvSpPr txBox="1">
            <a:spLocks noGrp="1"/>
          </p:cNvSpPr>
          <p:nvPr>
            <p:ph type="body" idx="1"/>
          </p:nvPr>
        </p:nvSpPr>
        <p:spPr>
          <a:xfrm>
            <a:off x="0" y="0"/>
            <a:ext cx="12192000" cy="5723182"/>
          </a:xfrm>
          <a:prstGeom prst="rect">
            <a:avLst/>
          </a:prstGeom>
          <a:solidFill>
            <a:schemeClr val="accent1"/>
          </a:solidFill>
          <a:ln>
            <a:noFill/>
          </a:ln>
          <a:effectLst>
            <a:outerShdw blurRad="152400" dist="38100" dir="2700000" algn="tl" rotWithShape="0">
              <a:srgbClr val="000000">
                <a:alpha val="6549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53" name="Google Shape;953;p107"/>
          <p:cNvSpPr txBox="1">
            <a:spLocks noGrp="1"/>
          </p:cNvSpPr>
          <p:nvPr>
            <p:ph type="title"/>
          </p:nvPr>
        </p:nvSpPr>
        <p:spPr>
          <a:xfrm>
            <a:off x="781049" y="990600"/>
            <a:ext cx="9144000" cy="25908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4" name="Google Shape;954;p107"/>
          <p:cNvSpPr txBox="1">
            <a:spLocks noGrp="1"/>
          </p:cNvSpPr>
          <p:nvPr>
            <p:ph type="body" idx="3"/>
          </p:nvPr>
        </p:nvSpPr>
        <p:spPr>
          <a:xfrm>
            <a:off x="0" y="633984"/>
            <a:ext cx="304800" cy="1499616"/>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55" name="Google Shape;955;p107"/>
          <p:cNvSpPr txBox="1">
            <a:spLocks noGrp="1"/>
          </p:cNvSpPr>
          <p:nvPr>
            <p:ph type="sldNum" idx="12"/>
          </p:nvPr>
        </p:nvSpPr>
        <p:spPr>
          <a:xfrm>
            <a:off x="628788" y="6339840"/>
            <a:ext cx="302281" cy="36576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6_Segue">
  <p:cSld name="6_Segue">
    <p:spTree>
      <p:nvGrpSpPr>
        <p:cNvPr id="1" name="Shape 956"/>
        <p:cNvGrpSpPr/>
        <p:nvPr/>
      </p:nvGrpSpPr>
      <p:grpSpPr>
        <a:xfrm>
          <a:off x="0" y="0"/>
          <a:ext cx="0" cy="0"/>
          <a:chOff x="0" y="0"/>
          <a:chExt cx="0" cy="0"/>
        </a:xfrm>
      </p:grpSpPr>
      <p:sp>
        <p:nvSpPr>
          <p:cNvPr id="957" name="Google Shape;957;p108"/>
          <p:cNvSpPr>
            <a:spLocks noGrp="1"/>
          </p:cNvSpPr>
          <p:nvPr>
            <p:ph type="pic" idx="2"/>
          </p:nvPr>
        </p:nvSpPr>
        <p:spPr>
          <a:xfrm>
            <a:off x="0" y="5378958"/>
            <a:ext cx="12191999" cy="1479041"/>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958" name="Google Shape;958;p108"/>
          <p:cNvSpPr txBox="1">
            <a:spLocks noGrp="1"/>
          </p:cNvSpPr>
          <p:nvPr>
            <p:ph type="body" idx="1"/>
          </p:nvPr>
        </p:nvSpPr>
        <p:spPr>
          <a:xfrm>
            <a:off x="0" y="0"/>
            <a:ext cx="12192000" cy="5723182"/>
          </a:xfrm>
          <a:prstGeom prst="rect">
            <a:avLst/>
          </a:prstGeom>
          <a:solidFill>
            <a:schemeClr val="accent5"/>
          </a:solidFill>
          <a:ln>
            <a:noFill/>
          </a:ln>
          <a:effectLst>
            <a:outerShdw blurRad="152400" dist="38100" dir="2700000" algn="tl" rotWithShape="0">
              <a:srgbClr val="000000">
                <a:alpha val="6549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59" name="Google Shape;959;p108"/>
          <p:cNvSpPr txBox="1">
            <a:spLocks noGrp="1"/>
          </p:cNvSpPr>
          <p:nvPr>
            <p:ph type="title"/>
          </p:nvPr>
        </p:nvSpPr>
        <p:spPr>
          <a:xfrm>
            <a:off x="781049" y="990600"/>
            <a:ext cx="9144000" cy="25908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0" name="Google Shape;960;p108"/>
          <p:cNvSpPr txBox="1">
            <a:spLocks noGrp="1"/>
          </p:cNvSpPr>
          <p:nvPr>
            <p:ph type="body" idx="3"/>
          </p:nvPr>
        </p:nvSpPr>
        <p:spPr>
          <a:xfrm>
            <a:off x="0" y="633984"/>
            <a:ext cx="304800" cy="1499616"/>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61" name="Google Shape;961;p108"/>
          <p:cNvSpPr txBox="1">
            <a:spLocks noGrp="1"/>
          </p:cNvSpPr>
          <p:nvPr>
            <p:ph type="sldNum" idx="12"/>
          </p:nvPr>
        </p:nvSpPr>
        <p:spPr>
          <a:xfrm>
            <a:off x="628788" y="6339840"/>
            <a:ext cx="302281" cy="36576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7_Segue">
  <p:cSld name="7_Segue">
    <p:spTree>
      <p:nvGrpSpPr>
        <p:cNvPr id="1" name="Shape 962"/>
        <p:cNvGrpSpPr/>
        <p:nvPr/>
      </p:nvGrpSpPr>
      <p:grpSpPr>
        <a:xfrm>
          <a:off x="0" y="0"/>
          <a:ext cx="0" cy="0"/>
          <a:chOff x="0" y="0"/>
          <a:chExt cx="0" cy="0"/>
        </a:xfrm>
      </p:grpSpPr>
      <p:sp>
        <p:nvSpPr>
          <p:cNvPr id="963" name="Google Shape;963;p109"/>
          <p:cNvSpPr>
            <a:spLocks noGrp="1"/>
          </p:cNvSpPr>
          <p:nvPr>
            <p:ph type="pic" idx="2"/>
          </p:nvPr>
        </p:nvSpPr>
        <p:spPr>
          <a:xfrm>
            <a:off x="0" y="5378958"/>
            <a:ext cx="12191999" cy="1479041"/>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964" name="Google Shape;964;p109"/>
          <p:cNvSpPr txBox="1">
            <a:spLocks noGrp="1"/>
          </p:cNvSpPr>
          <p:nvPr>
            <p:ph type="body" idx="1"/>
          </p:nvPr>
        </p:nvSpPr>
        <p:spPr>
          <a:xfrm>
            <a:off x="0" y="0"/>
            <a:ext cx="12192000" cy="5723182"/>
          </a:xfrm>
          <a:prstGeom prst="rect">
            <a:avLst/>
          </a:prstGeom>
          <a:solidFill>
            <a:schemeClr val="accent6"/>
          </a:solidFill>
          <a:ln>
            <a:noFill/>
          </a:ln>
          <a:effectLst>
            <a:outerShdw blurRad="152400" dist="38100" dir="2700000" algn="tl" rotWithShape="0">
              <a:srgbClr val="000000">
                <a:alpha val="6549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65" name="Google Shape;965;p109"/>
          <p:cNvSpPr txBox="1">
            <a:spLocks noGrp="1"/>
          </p:cNvSpPr>
          <p:nvPr>
            <p:ph type="title"/>
          </p:nvPr>
        </p:nvSpPr>
        <p:spPr>
          <a:xfrm>
            <a:off x="781049" y="990600"/>
            <a:ext cx="9144000" cy="25908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6" name="Google Shape;966;p109"/>
          <p:cNvSpPr txBox="1">
            <a:spLocks noGrp="1"/>
          </p:cNvSpPr>
          <p:nvPr>
            <p:ph type="body" idx="3"/>
          </p:nvPr>
        </p:nvSpPr>
        <p:spPr>
          <a:xfrm>
            <a:off x="0" y="633984"/>
            <a:ext cx="304800" cy="1499616"/>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67" name="Google Shape;967;p109"/>
          <p:cNvSpPr txBox="1">
            <a:spLocks noGrp="1"/>
          </p:cNvSpPr>
          <p:nvPr>
            <p:ph type="sldNum" idx="12"/>
          </p:nvPr>
        </p:nvSpPr>
        <p:spPr>
          <a:xfrm>
            <a:off x="628788" y="6339840"/>
            <a:ext cx="302281" cy="365760"/>
          </a:xfrm>
          <a:prstGeom prst="rect">
            <a:avLst/>
          </a:prstGeom>
          <a:solidFill>
            <a:schemeClr val="lt1"/>
          </a:solidFill>
          <a:ln w="9525" cap="flat" cmpd="sng">
            <a:solidFill>
              <a:schemeClr val="accent6"/>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matchingName="Closing-Thank you 1">
  <p:cSld name="Closing-Thank you 1">
    <p:bg>
      <p:bgPr>
        <a:solidFill>
          <a:srgbClr val="F2F2F2"/>
        </a:solidFill>
        <a:effectLst/>
      </p:bgPr>
    </p:bg>
    <p:spTree>
      <p:nvGrpSpPr>
        <p:cNvPr id="1" name="Shape 968"/>
        <p:cNvGrpSpPr/>
        <p:nvPr/>
      </p:nvGrpSpPr>
      <p:grpSpPr>
        <a:xfrm>
          <a:off x="0" y="0"/>
          <a:ext cx="0" cy="0"/>
          <a:chOff x="0" y="0"/>
          <a:chExt cx="0" cy="0"/>
        </a:xfrm>
      </p:grpSpPr>
      <p:sp>
        <p:nvSpPr>
          <p:cNvPr id="969" name="Google Shape;969;p110"/>
          <p:cNvSpPr txBox="1">
            <a:spLocks noGrp="1"/>
          </p:cNvSpPr>
          <p:nvPr>
            <p:ph type="body" idx="1"/>
          </p:nvPr>
        </p:nvSpPr>
        <p:spPr>
          <a:xfrm>
            <a:off x="1181099" y="457200"/>
            <a:ext cx="8128343" cy="6248400"/>
          </a:xfrm>
          <a:prstGeom prst="rect">
            <a:avLst/>
          </a:prstGeom>
          <a:solidFill>
            <a:schemeClr val="accent1"/>
          </a:solidFill>
          <a:ln>
            <a:noFill/>
          </a:ln>
        </p:spPr>
        <p:txBody>
          <a:bodyPr spcFirstLastPara="1" wrap="square" lIns="45700" tIns="45700" rIns="45700" bIns="45700" anchor="ctr" anchorCtr="0">
            <a:noAutofit/>
          </a:bodyPr>
          <a:lstStyle>
            <a:lvl1pPr marL="457200" lvl="0" indent="-228600" algn="l">
              <a:lnSpc>
                <a:spcPct val="90000"/>
              </a:lnSpc>
              <a:spcBef>
                <a:spcPts val="1200"/>
              </a:spcBef>
              <a:spcAft>
                <a:spcPts val="0"/>
              </a:spcAft>
              <a:buSzPts val="1800"/>
              <a:buNone/>
              <a:defRPr sz="1800">
                <a:solidFill>
                  <a:schemeClr val="l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70" name="Google Shape;970;p110"/>
          <p:cNvSpPr/>
          <p:nvPr/>
        </p:nvSpPr>
        <p:spPr>
          <a:xfrm rot="2232448">
            <a:off x="9455741" y="-926244"/>
            <a:ext cx="131438" cy="8710488"/>
          </a:xfrm>
          <a:custGeom>
            <a:avLst/>
            <a:gdLst/>
            <a:ahLst/>
            <a:cxnLst/>
            <a:rect l="l" t="t" r="r" b="b"/>
            <a:pathLst>
              <a:path w="131438" h="8710488" extrusionOk="0">
                <a:moveTo>
                  <a:pt x="0" y="99793"/>
                </a:moveTo>
                <a:lnTo>
                  <a:pt x="131438" y="0"/>
                </a:lnTo>
                <a:lnTo>
                  <a:pt x="131438" y="8610694"/>
                </a:lnTo>
                <a:lnTo>
                  <a:pt x="0" y="871048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971" name="Google Shape;971;p110"/>
          <p:cNvSpPr/>
          <p:nvPr/>
        </p:nvSpPr>
        <p:spPr>
          <a:xfrm rot="2232448">
            <a:off x="9332817" y="-941780"/>
            <a:ext cx="172357" cy="8741560"/>
          </a:xfrm>
          <a:custGeom>
            <a:avLst/>
            <a:gdLst/>
            <a:ahLst/>
            <a:cxnLst/>
            <a:rect l="l" t="t" r="r" b="b"/>
            <a:pathLst>
              <a:path w="172357" h="8741560" extrusionOk="0">
                <a:moveTo>
                  <a:pt x="172357" y="0"/>
                </a:moveTo>
                <a:lnTo>
                  <a:pt x="172357" y="8610698"/>
                </a:lnTo>
                <a:lnTo>
                  <a:pt x="0" y="8741560"/>
                </a:lnTo>
                <a:lnTo>
                  <a:pt x="0" y="13086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972" name="Google Shape;972;p110"/>
          <p:cNvSpPr txBox="1">
            <a:spLocks noGrp="1"/>
          </p:cNvSpPr>
          <p:nvPr>
            <p:ph type="body" idx="2"/>
          </p:nvPr>
        </p:nvSpPr>
        <p:spPr>
          <a:xfrm>
            <a:off x="990599" y="304800"/>
            <a:ext cx="8128343" cy="62484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73" name="Google Shape;973;p110"/>
          <p:cNvSpPr txBox="1">
            <a:spLocks noGrp="1"/>
          </p:cNvSpPr>
          <p:nvPr>
            <p:ph type="ctrTitle"/>
          </p:nvPr>
        </p:nvSpPr>
        <p:spPr>
          <a:xfrm>
            <a:off x="1378135" y="1219200"/>
            <a:ext cx="7232465" cy="90363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2C2E52"/>
              </a:buClr>
              <a:buSzPts val="5000"/>
              <a:buFont typeface="Corbel"/>
              <a:buNone/>
              <a:defRPr sz="5000" cap="none">
                <a:solidFill>
                  <a:srgbClr val="2C2E52"/>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4" name="Google Shape;974;p110"/>
          <p:cNvSpPr/>
          <p:nvPr/>
        </p:nvSpPr>
        <p:spPr>
          <a:xfrm rot="-5400000" flipH="1">
            <a:off x="1562101" y="-114299"/>
            <a:ext cx="304797"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975" name="Google Shape;975;p110"/>
          <p:cNvSpPr>
            <a:spLocks noGrp="1"/>
          </p:cNvSpPr>
          <p:nvPr>
            <p:ph type="pic" idx="3"/>
          </p:nvPr>
        </p:nvSpPr>
        <p:spPr>
          <a:xfrm>
            <a:off x="7013448" y="34960"/>
            <a:ext cx="5178552" cy="682304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matchingName="Closing-Thank you 2">
  <p:cSld name="Closing-Thank you 2">
    <p:spTree>
      <p:nvGrpSpPr>
        <p:cNvPr id="1" name="Shape 976"/>
        <p:cNvGrpSpPr/>
        <p:nvPr/>
      </p:nvGrpSpPr>
      <p:grpSpPr>
        <a:xfrm>
          <a:off x="0" y="0"/>
          <a:ext cx="0" cy="0"/>
          <a:chOff x="0" y="0"/>
          <a:chExt cx="0" cy="0"/>
        </a:xfrm>
      </p:grpSpPr>
      <p:sp>
        <p:nvSpPr>
          <p:cNvPr id="977" name="Google Shape;977;p111"/>
          <p:cNvSpPr>
            <a:spLocks noGrp="1"/>
          </p:cNvSpPr>
          <p:nvPr>
            <p:ph type="pic" idx="2"/>
          </p:nvPr>
        </p:nvSpPr>
        <p:spPr>
          <a:xfrm>
            <a:off x="0" y="0"/>
            <a:ext cx="12192000" cy="6858000"/>
          </a:xfrm>
          <a:prstGeom prst="rect">
            <a:avLst/>
          </a:prstGeom>
          <a:solidFill>
            <a:schemeClr val="lt1"/>
          </a:solidFill>
          <a:ln>
            <a:noFill/>
          </a:ln>
          <a:effectLst>
            <a:outerShdw blurRad="1651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978" name="Google Shape;978;p111"/>
          <p:cNvSpPr>
            <a:spLocks noGrp="1"/>
          </p:cNvSpPr>
          <p:nvPr>
            <p:ph type="body" idx="1"/>
          </p:nvPr>
        </p:nvSpPr>
        <p:spPr>
          <a:xfrm>
            <a:off x="8074536" y="3124200"/>
            <a:ext cx="2087678" cy="3270696"/>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79" name="Google Shape;979;p111"/>
          <p:cNvSpPr txBox="1">
            <a:spLocks noGrp="1"/>
          </p:cNvSpPr>
          <p:nvPr>
            <p:ph type="body" idx="3"/>
          </p:nvPr>
        </p:nvSpPr>
        <p:spPr>
          <a:xfrm>
            <a:off x="2190750" y="609600"/>
            <a:ext cx="7810500" cy="5638800"/>
          </a:xfrm>
          <a:prstGeom prst="rect">
            <a:avLst/>
          </a:prstGeom>
          <a:solidFill>
            <a:schemeClr val="accen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ctr">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0" name="Google Shape;980;p111"/>
          <p:cNvSpPr txBox="1">
            <a:spLocks noGrp="1"/>
          </p:cNvSpPr>
          <p:nvPr>
            <p:ph type="ctrTitle"/>
          </p:nvPr>
        </p:nvSpPr>
        <p:spPr>
          <a:xfrm>
            <a:off x="3163809" y="1905000"/>
            <a:ext cx="5864382" cy="227523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5000"/>
              <a:buFont typeface="Corbel"/>
              <a:buNone/>
              <a:defRPr sz="5000" cap="none">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matchingName="Closing-Thank you 3">
  <p:cSld name="Closing-Thank you 3">
    <p:bg>
      <p:bgPr>
        <a:solidFill>
          <a:srgbClr val="F2F2F2"/>
        </a:solidFill>
        <a:effectLst/>
      </p:bgPr>
    </p:bg>
    <p:spTree>
      <p:nvGrpSpPr>
        <p:cNvPr id="1" name="Shape 981"/>
        <p:cNvGrpSpPr/>
        <p:nvPr/>
      </p:nvGrpSpPr>
      <p:grpSpPr>
        <a:xfrm>
          <a:off x="0" y="0"/>
          <a:ext cx="0" cy="0"/>
          <a:chOff x="0" y="0"/>
          <a:chExt cx="0" cy="0"/>
        </a:xfrm>
      </p:grpSpPr>
      <p:sp>
        <p:nvSpPr>
          <p:cNvPr id="982" name="Google Shape;982;p112"/>
          <p:cNvSpPr>
            <a:spLocks noGrp="1"/>
          </p:cNvSpPr>
          <p:nvPr>
            <p:ph type="pic" idx="2"/>
          </p:nvPr>
        </p:nvSpPr>
        <p:spPr>
          <a:xfrm>
            <a:off x="0" y="0"/>
            <a:ext cx="12192000" cy="685800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983" name="Google Shape;983;p112"/>
          <p:cNvSpPr>
            <a:spLocks noGrp="1"/>
          </p:cNvSpPr>
          <p:nvPr>
            <p:ph type="body" idx="1"/>
          </p:nvPr>
        </p:nvSpPr>
        <p:spPr>
          <a:xfrm rot="10800000">
            <a:off x="2057400" y="466725"/>
            <a:ext cx="703341" cy="1101901"/>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4" name="Google Shape;984;p112"/>
          <p:cNvSpPr>
            <a:spLocks noGrp="1"/>
          </p:cNvSpPr>
          <p:nvPr>
            <p:ph type="body" idx="3"/>
          </p:nvPr>
        </p:nvSpPr>
        <p:spPr>
          <a:xfrm>
            <a:off x="9067800" y="4648200"/>
            <a:ext cx="1143000" cy="1790700"/>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5" name="Google Shape;985;p112"/>
          <p:cNvSpPr txBox="1">
            <a:spLocks noGrp="1"/>
          </p:cNvSpPr>
          <p:nvPr>
            <p:ph type="body" idx="4"/>
          </p:nvPr>
        </p:nvSpPr>
        <p:spPr>
          <a:xfrm>
            <a:off x="2190750" y="609600"/>
            <a:ext cx="7810500" cy="5638800"/>
          </a:xfrm>
          <a:prstGeom prst="rect">
            <a:avLst/>
          </a:prstGeom>
          <a:solidFill>
            <a:srgbClr val="32345C">
              <a:alpha val="91372"/>
            </a:srgbClr>
          </a:solidFill>
          <a:ln>
            <a:noFill/>
          </a:ln>
        </p:spPr>
        <p:txBody>
          <a:bodyPr spcFirstLastPara="1" wrap="square" lIns="45700" tIns="45700" rIns="45700" bIns="45700" anchor="t" anchorCtr="0">
            <a:noAutofit/>
          </a:bodyPr>
          <a:lstStyle>
            <a:lvl1pPr marL="457200" lvl="0" indent="-228600" algn="ctr">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6" name="Google Shape;986;p112"/>
          <p:cNvSpPr txBox="1">
            <a:spLocks noGrp="1"/>
          </p:cNvSpPr>
          <p:nvPr>
            <p:ph type="ctrTitle"/>
          </p:nvPr>
        </p:nvSpPr>
        <p:spPr>
          <a:xfrm>
            <a:off x="3163809" y="1905000"/>
            <a:ext cx="5864382" cy="227523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5000"/>
              <a:buFont typeface="Corbel"/>
              <a:buNone/>
              <a:defRPr sz="5000" cap="none">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matchingName="Closing-Thank you 4">
  <p:cSld name="Closing-Thank you 4">
    <p:bg>
      <p:bgPr>
        <a:solidFill>
          <a:srgbClr val="F2F2F2"/>
        </a:solidFill>
        <a:effectLst/>
      </p:bgPr>
    </p:bg>
    <p:spTree>
      <p:nvGrpSpPr>
        <p:cNvPr id="1" name="Shape 987"/>
        <p:cNvGrpSpPr/>
        <p:nvPr/>
      </p:nvGrpSpPr>
      <p:grpSpPr>
        <a:xfrm>
          <a:off x="0" y="0"/>
          <a:ext cx="0" cy="0"/>
          <a:chOff x="0" y="0"/>
          <a:chExt cx="0" cy="0"/>
        </a:xfrm>
      </p:grpSpPr>
      <p:sp>
        <p:nvSpPr>
          <p:cNvPr id="988" name="Google Shape;988;p113"/>
          <p:cNvSpPr txBox="1">
            <a:spLocks noGrp="1"/>
          </p:cNvSpPr>
          <p:nvPr>
            <p:ph type="body" idx="1"/>
          </p:nvPr>
        </p:nvSpPr>
        <p:spPr>
          <a:xfrm rot="-2005898" flipH="1">
            <a:off x="584131" y="-142449"/>
            <a:ext cx="1218268" cy="6177109"/>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9" name="Google Shape;989;p113"/>
          <p:cNvSpPr>
            <a:spLocks noGrp="1"/>
          </p:cNvSpPr>
          <p:nvPr>
            <p:ph type="pic" idx="2"/>
          </p:nvPr>
        </p:nvSpPr>
        <p:spPr>
          <a:xfrm>
            <a:off x="3124200" y="0"/>
            <a:ext cx="9067800" cy="685800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990" name="Google Shape;990;p113"/>
          <p:cNvSpPr txBox="1">
            <a:spLocks noGrp="1"/>
          </p:cNvSpPr>
          <p:nvPr>
            <p:ph type="body" idx="3"/>
          </p:nvPr>
        </p:nvSpPr>
        <p:spPr>
          <a:xfrm>
            <a:off x="533400" y="266700"/>
            <a:ext cx="5105400" cy="63246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91" name="Google Shape;991;p113"/>
          <p:cNvSpPr txBox="1">
            <a:spLocks noGrp="1"/>
          </p:cNvSpPr>
          <p:nvPr>
            <p:ph type="ctrTitle"/>
          </p:nvPr>
        </p:nvSpPr>
        <p:spPr>
          <a:xfrm>
            <a:off x="933450" y="762000"/>
            <a:ext cx="4381500" cy="34290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0C0C0C"/>
              </a:buClr>
              <a:buSzPts val="5000"/>
              <a:buFont typeface="Corbel"/>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2" name="Google Shape;992;p113"/>
          <p:cNvSpPr>
            <a:spLocks noGrp="1"/>
          </p:cNvSpPr>
          <p:nvPr>
            <p:ph type="body" idx="4"/>
          </p:nvPr>
        </p:nvSpPr>
        <p:spPr>
          <a:xfrm flipH="1">
            <a:off x="314325" y="4953000"/>
            <a:ext cx="1143000" cy="1790700"/>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Emphasis-Subtitle and Content">
  <p:cSld name="Title Emphasis-Subtitle and Content">
    <p:spTree>
      <p:nvGrpSpPr>
        <p:cNvPr id="1" name="Shape 85"/>
        <p:cNvGrpSpPr/>
        <p:nvPr/>
      </p:nvGrpSpPr>
      <p:grpSpPr>
        <a:xfrm>
          <a:off x="0" y="0"/>
          <a:ext cx="0" cy="0"/>
          <a:chOff x="0" y="0"/>
          <a:chExt cx="0" cy="0"/>
        </a:xfrm>
      </p:grpSpPr>
      <p:sp>
        <p:nvSpPr>
          <p:cNvPr id="86" name="Google Shape;86;p12"/>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87" name="Google Shape;87;p12"/>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548640" y="2667000"/>
            <a:ext cx="10288693" cy="36606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 name="Google Shape;89;p12"/>
          <p:cNvSpPr>
            <a:spLocks noGrp="1"/>
          </p:cNvSpPr>
          <p:nvPr>
            <p:ph type="pic" idx="2"/>
          </p:nvPr>
        </p:nvSpPr>
        <p:spPr>
          <a:xfrm>
            <a:off x="0" y="0"/>
            <a:ext cx="8329286" cy="457200"/>
          </a:xfrm>
          <a:prstGeom prst="rect">
            <a:avLst/>
          </a:prstGeom>
          <a:solidFill>
            <a:schemeClr val="lt1"/>
          </a:solidFill>
          <a:ln>
            <a:noFill/>
          </a:ln>
          <a:effectLst>
            <a:outerShdw blurRad="50800" dist="38100" dir="5400000" algn="t"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1600"/>
              <a:buFont typeface="Arial"/>
              <a:buNone/>
              <a:defRPr sz="1600" b="0" i="0" u="none" strike="noStrike" cap="none">
                <a:solidFill>
                  <a:srgbClr val="BFBFB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90" name="Google Shape;90;p12"/>
          <p:cNvSpPr txBox="1">
            <a:spLocks noGrp="1"/>
          </p:cNvSpPr>
          <p:nvPr>
            <p:ph type="body" idx="3"/>
          </p:nvPr>
        </p:nvSpPr>
        <p:spPr>
          <a:xfrm>
            <a:off x="-1" y="1676400"/>
            <a:ext cx="10837333" cy="424732"/>
          </a:xfrm>
          <a:prstGeom prst="rect">
            <a:avLst/>
          </a:prstGeom>
          <a:solidFill>
            <a:schemeClr val="accent1"/>
          </a:solidFill>
          <a:ln>
            <a:noFill/>
          </a:ln>
        </p:spPr>
        <p:txBody>
          <a:bodyPr spcFirstLastPara="1" wrap="square" lIns="640075" tIns="45700" rIns="91425" bIns="45700" anchor="t" anchorCtr="0">
            <a:noAutofit/>
          </a:bodyPr>
          <a:lstStyle>
            <a:lvl1pPr marL="457200" lvl="0" indent="-228600" algn="l">
              <a:lnSpc>
                <a:spcPct val="90000"/>
              </a:lnSpc>
              <a:spcBef>
                <a:spcPts val="1200"/>
              </a:spcBef>
              <a:spcAft>
                <a:spcPts val="0"/>
              </a:spcAft>
              <a:buSzPts val="2400"/>
              <a:buNone/>
              <a:defRPr sz="2400" b="0">
                <a:solidFill>
                  <a:schemeClr val="lt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1" name="Google Shape;91;p12"/>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matchingName="Closing-Thank you 5">
  <p:cSld name="Closing-Thank you 5">
    <p:spTree>
      <p:nvGrpSpPr>
        <p:cNvPr id="1" name="Shape 993"/>
        <p:cNvGrpSpPr/>
        <p:nvPr/>
      </p:nvGrpSpPr>
      <p:grpSpPr>
        <a:xfrm>
          <a:off x="0" y="0"/>
          <a:ext cx="0" cy="0"/>
          <a:chOff x="0" y="0"/>
          <a:chExt cx="0" cy="0"/>
        </a:xfrm>
      </p:grpSpPr>
      <p:sp>
        <p:nvSpPr>
          <p:cNvPr id="994" name="Google Shape;994;p114"/>
          <p:cNvSpPr>
            <a:spLocks noGrp="1"/>
          </p:cNvSpPr>
          <p:nvPr>
            <p:ph type="pic" idx="2"/>
          </p:nvPr>
        </p:nvSpPr>
        <p:spPr>
          <a:xfrm>
            <a:off x="0" y="0"/>
            <a:ext cx="8329286" cy="6858000"/>
          </a:xfrm>
          <a:prstGeom prst="rect">
            <a:avLst/>
          </a:prstGeom>
          <a:solidFill>
            <a:schemeClr val="lt1"/>
          </a:solidFill>
          <a:ln>
            <a:noFill/>
          </a:ln>
          <a:effectLst>
            <a:outerShdw blurRad="228600" dist="38100" algn="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995" name="Google Shape;995;p114"/>
          <p:cNvSpPr txBox="1">
            <a:spLocks noGrp="1"/>
          </p:cNvSpPr>
          <p:nvPr>
            <p:ph type="body" idx="1"/>
          </p:nvPr>
        </p:nvSpPr>
        <p:spPr>
          <a:xfrm>
            <a:off x="990600" y="609600"/>
            <a:ext cx="4648200" cy="56388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96" name="Google Shape;996;p114"/>
          <p:cNvSpPr txBox="1">
            <a:spLocks noGrp="1"/>
          </p:cNvSpPr>
          <p:nvPr>
            <p:ph type="ctrTitle"/>
          </p:nvPr>
        </p:nvSpPr>
        <p:spPr>
          <a:xfrm>
            <a:off x="1257300" y="1447800"/>
            <a:ext cx="4114800" cy="39624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0C0C0C"/>
              </a:buClr>
              <a:buSzPts val="5000"/>
              <a:buFont typeface="Corbel"/>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7" name="Google Shape;997;p114"/>
          <p:cNvSpPr txBox="1">
            <a:spLocks noGrp="1"/>
          </p:cNvSpPr>
          <p:nvPr>
            <p:ph type="body" idx="3"/>
          </p:nvPr>
        </p:nvSpPr>
        <p:spPr>
          <a:xfrm>
            <a:off x="2705100" y="409575"/>
            <a:ext cx="1219200" cy="400050"/>
          </a:xfrm>
          <a:prstGeom prst="rect">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98" name="Google Shape;998;p114"/>
          <p:cNvSpPr txBox="1">
            <a:spLocks noGrp="1"/>
          </p:cNvSpPr>
          <p:nvPr>
            <p:ph type="body" idx="4"/>
          </p:nvPr>
        </p:nvSpPr>
        <p:spPr>
          <a:xfrm>
            <a:off x="2705100" y="6076950"/>
            <a:ext cx="1219200" cy="400050"/>
          </a:xfrm>
          <a:prstGeom prst="rect">
            <a:avLst/>
          </a:prstGeom>
          <a:solidFill>
            <a:schemeClr val="accent2"/>
          </a:solidFill>
          <a:ln>
            <a:noFill/>
          </a:ln>
          <a:effectLst>
            <a:outerShdw blurRad="50800" dist="38100" dir="18900000" algn="b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92"/>
        <p:cNvGrpSpPr/>
        <p:nvPr/>
      </p:nvGrpSpPr>
      <p:grpSpPr>
        <a:xfrm>
          <a:off x="0" y="0"/>
          <a:ext cx="0" cy="0"/>
          <a:chOff x="0" y="0"/>
          <a:chExt cx="0" cy="0"/>
        </a:xfrm>
      </p:grpSpPr>
      <p:sp>
        <p:nvSpPr>
          <p:cNvPr id="93" name="Google Shape;93;p13"/>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94" name="Google Shape;94;p13"/>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3"/>
          <p:cNvSpPr txBox="1">
            <a:spLocks noGrp="1"/>
          </p:cNvSpPr>
          <p:nvPr>
            <p:ph type="body" idx="1"/>
          </p:nvPr>
        </p:nvSpPr>
        <p:spPr>
          <a:xfrm>
            <a:off x="548640" y="2667000"/>
            <a:ext cx="10288693" cy="36606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6" name="Google Shape;96;p13"/>
          <p:cNvSpPr>
            <a:spLocks noGrp="1"/>
          </p:cNvSpPr>
          <p:nvPr>
            <p:ph type="pic" idx="2"/>
          </p:nvPr>
        </p:nvSpPr>
        <p:spPr>
          <a:xfrm>
            <a:off x="0" y="0"/>
            <a:ext cx="8329286" cy="457200"/>
          </a:xfrm>
          <a:prstGeom prst="rect">
            <a:avLst/>
          </a:prstGeom>
          <a:solidFill>
            <a:schemeClr val="lt1"/>
          </a:solidFill>
          <a:ln>
            <a:noFill/>
          </a:ln>
          <a:effectLst>
            <a:outerShdw blurRad="50800" dist="38100" dir="5400000" algn="t"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1600"/>
              <a:buFont typeface="Arial"/>
              <a:buNone/>
              <a:defRPr sz="1600" b="0" i="0" u="none" strike="noStrike" cap="none">
                <a:solidFill>
                  <a:srgbClr val="BFBFB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97" name="Google Shape;97;p13"/>
          <p:cNvSpPr txBox="1">
            <a:spLocks noGrp="1"/>
          </p:cNvSpPr>
          <p:nvPr>
            <p:ph type="body" idx="3"/>
          </p:nvPr>
        </p:nvSpPr>
        <p:spPr>
          <a:xfrm>
            <a:off x="548640" y="1676400"/>
            <a:ext cx="10837333"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13"/>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_sea green">
  <p:cSld name="TITLE ONLY_sea green">
    <p:spTree>
      <p:nvGrpSpPr>
        <p:cNvPr id="1" name="Shape 99"/>
        <p:cNvGrpSpPr/>
        <p:nvPr/>
      </p:nvGrpSpPr>
      <p:grpSpPr>
        <a:xfrm>
          <a:off x="0" y="0"/>
          <a:ext cx="0" cy="0"/>
          <a:chOff x="0" y="0"/>
          <a:chExt cx="0" cy="0"/>
        </a:xfrm>
      </p:grpSpPr>
      <p:sp>
        <p:nvSpPr>
          <p:cNvPr id="100" name="Google Shape;100;p14"/>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01" name="Google Shape;101;p14"/>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103" name="Google Shape;103;p14"/>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_Orange">
  <p:cSld name="TITLE ONLY_Orange">
    <p:spTree>
      <p:nvGrpSpPr>
        <p:cNvPr id="1" name="Shape 104"/>
        <p:cNvGrpSpPr/>
        <p:nvPr/>
      </p:nvGrpSpPr>
      <p:grpSpPr>
        <a:xfrm>
          <a:off x="0" y="0"/>
          <a:ext cx="0" cy="0"/>
          <a:chOff x="0" y="0"/>
          <a:chExt cx="0" cy="0"/>
        </a:xfrm>
      </p:grpSpPr>
      <p:sp>
        <p:nvSpPr>
          <p:cNvPr id="105" name="Google Shape;105;p15"/>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06" name="Google Shape;106;p15"/>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5"/>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108" name="Google Shape;108;p15"/>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_Pink">
  <p:cSld name="TITLE ONLY_Pink">
    <p:spTree>
      <p:nvGrpSpPr>
        <p:cNvPr id="1" name="Shape 109"/>
        <p:cNvGrpSpPr/>
        <p:nvPr/>
      </p:nvGrpSpPr>
      <p:grpSpPr>
        <a:xfrm>
          <a:off x="0" y="0"/>
          <a:ext cx="0" cy="0"/>
          <a:chOff x="0" y="0"/>
          <a:chExt cx="0" cy="0"/>
        </a:xfrm>
      </p:grpSpPr>
      <p:sp>
        <p:nvSpPr>
          <p:cNvPr id="110" name="Google Shape;110;p16"/>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11" name="Google Shape;111;p16"/>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6"/>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113" name="Google Shape;113;p16"/>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_Light Blue">
  <p:cSld name="TITLE ONLY_Light Blue">
    <p:spTree>
      <p:nvGrpSpPr>
        <p:cNvPr id="1" name="Shape 114"/>
        <p:cNvGrpSpPr/>
        <p:nvPr/>
      </p:nvGrpSpPr>
      <p:grpSpPr>
        <a:xfrm>
          <a:off x="0" y="0"/>
          <a:ext cx="0" cy="0"/>
          <a:chOff x="0" y="0"/>
          <a:chExt cx="0" cy="0"/>
        </a:xfrm>
      </p:grpSpPr>
      <p:sp>
        <p:nvSpPr>
          <p:cNvPr id="115" name="Google Shape;115;p17"/>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16" name="Google Shape;116;p17"/>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7"/>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118" name="Google Shape;118;p17"/>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_Grey">
  <p:cSld name="TITLE ONLY_Grey">
    <p:spTree>
      <p:nvGrpSpPr>
        <p:cNvPr id="1" name="Shape 119"/>
        <p:cNvGrpSpPr/>
        <p:nvPr/>
      </p:nvGrpSpPr>
      <p:grpSpPr>
        <a:xfrm>
          <a:off x="0" y="0"/>
          <a:ext cx="0" cy="0"/>
          <a:chOff x="0" y="0"/>
          <a:chExt cx="0" cy="0"/>
        </a:xfrm>
      </p:grpSpPr>
      <p:sp>
        <p:nvSpPr>
          <p:cNvPr id="120" name="Google Shape;120;p18"/>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21" name="Google Shape;121;p18"/>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8"/>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123" name="Google Shape;123;p18"/>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rgbClr val="65747C"/>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_Blue_Triangle patch BG">
  <p:cSld name="TITLE ONLY_Blue_Triangle patch BG">
    <p:spTree>
      <p:nvGrpSpPr>
        <p:cNvPr id="1" name="Shape 124"/>
        <p:cNvGrpSpPr/>
        <p:nvPr/>
      </p:nvGrpSpPr>
      <p:grpSpPr>
        <a:xfrm>
          <a:off x="0" y="0"/>
          <a:ext cx="0" cy="0"/>
          <a:chOff x="0" y="0"/>
          <a:chExt cx="0" cy="0"/>
        </a:xfrm>
      </p:grpSpPr>
      <p:sp>
        <p:nvSpPr>
          <p:cNvPr id="125" name="Google Shape;125;p19"/>
          <p:cNvSpPr/>
          <p:nvPr/>
        </p:nvSpPr>
        <p:spPr>
          <a:xfrm>
            <a:off x="3175958" y="0"/>
            <a:ext cx="9016043" cy="6858000"/>
          </a:xfrm>
          <a:custGeom>
            <a:avLst/>
            <a:gdLst/>
            <a:ahLst/>
            <a:cxnLst/>
            <a:rect l="l" t="t" r="r" b="b"/>
            <a:pathLst>
              <a:path w="9016043" h="6858000" extrusionOk="0">
                <a:moveTo>
                  <a:pt x="5153328" y="0"/>
                </a:moveTo>
                <a:lnTo>
                  <a:pt x="9016043" y="0"/>
                </a:lnTo>
                <a:lnTo>
                  <a:pt x="9016043" y="6858000"/>
                </a:lnTo>
                <a:lnTo>
                  <a:pt x="0" y="6858000"/>
                </a:lnTo>
                <a:lnTo>
                  <a:pt x="5153328" y="68183"/>
                </a:lnTo>
                <a:close/>
              </a:path>
            </a:pathLst>
          </a:cu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26" name="Google Shape;126;p19"/>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27" name="Google Shape;127;p19"/>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9"/>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129" name="Google Shape;129;p19"/>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ubtitle Content and Image">
  <p:cSld name="Title Subtitle Content and Image">
    <p:spTree>
      <p:nvGrpSpPr>
        <p:cNvPr id="1" name="Shape 130"/>
        <p:cNvGrpSpPr/>
        <p:nvPr/>
      </p:nvGrpSpPr>
      <p:grpSpPr>
        <a:xfrm>
          <a:off x="0" y="0"/>
          <a:ext cx="0" cy="0"/>
          <a:chOff x="0" y="0"/>
          <a:chExt cx="0" cy="0"/>
        </a:xfrm>
      </p:grpSpPr>
      <p:sp>
        <p:nvSpPr>
          <p:cNvPr id="131" name="Google Shape;131;p20"/>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32" name="Google Shape;132;p20"/>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0"/>
          <p:cNvSpPr txBox="1">
            <a:spLocks noGrp="1"/>
          </p:cNvSpPr>
          <p:nvPr>
            <p:ph type="body" idx="1"/>
          </p:nvPr>
        </p:nvSpPr>
        <p:spPr>
          <a:xfrm>
            <a:off x="548641" y="2667000"/>
            <a:ext cx="5775960" cy="36606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4" name="Google Shape;134;p20"/>
          <p:cNvSpPr>
            <a:spLocks noGrp="1"/>
          </p:cNvSpPr>
          <p:nvPr>
            <p:ph type="pic" idx="2"/>
          </p:nvPr>
        </p:nvSpPr>
        <p:spPr>
          <a:xfrm>
            <a:off x="0" y="0"/>
            <a:ext cx="8329286" cy="457200"/>
          </a:xfrm>
          <a:prstGeom prst="rect">
            <a:avLst/>
          </a:prstGeom>
          <a:solidFill>
            <a:schemeClr val="lt1"/>
          </a:solidFill>
          <a:ln>
            <a:noFill/>
          </a:ln>
          <a:effectLst>
            <a:outerShdw blurRad="50800" dist="38100" dir="5400000" algn="t"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1600"/>
              <a:buFont typeface="Arial"/>
              <a:buNone/>
              <a:defRPr sz="1600" b="0" i="0" u="none" strike="noStrike" cap="none">
                <a:solidFill>
                  <a:srgbClr val="BFBFB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35" name="Google Shape;135;p20"/>
          <p:cNvSpPr txBox="1">
            <a:spLocks noGrp="1"/>
          </p:cNvSpPr>
          <p:nvPr>
            <p:ph type="body" idx="3"/>
          </p:nvPr>
        </p:nvSpPr>
        <p:spPr>
          <a:xfrm>
            <a:off x="548640" y="1676400"/>
            <a:ext cx="10837333"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6" name="Google Shape;136;p20"/>
          <p:cNvSpPr>
            <a:spLocks noGrp="1"/>
          </p:cNvSpPr>
          <p:nvPr>
            <p:ph type="pic" idx="4"/>
          </p:nvPr>
        </p:nvSpPr>
        <p:spPr>
          <a:xfrm>
            <a:off x="6629399" y="2667000"/>
            <a:ext cx="5013959" cy="3660775"/>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37" name="Google Shape;137;p20"/>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spTree>
      <p:nvGrpSpPr>
        <p:cNvPr id="1" name="Shape 18"/>
        <p:cNvGrpSpPr/>
        <p:nvPr/>
      </p:nvGrpSpPr>
      <p:grpSpPr>
        <a:xfrm>
          <a:off x="0" y="0"/>
          <a:ext cx="0" cy="0"/>
          <a:chOff x="0" y="0"/>
          <a:chExt cx="0" cy="0"/>
        </a:xfrm>
      </p:grpSpPr>
      <p:sp>
        <p:nvSpPr>
          <p:cNvPr id="19" name="Google Shape;19;p3"/>
          <p:cNvSpPr>
            <a:spLocks noGrp="1"/>
          </p:cNvSpPr>
          <p:nvPr>
            <p:ph type="pic" idx="2"/>
          </p:nvPr>
        </p:nvSpPr>
        <p:spPr>
          <a:xfrm>
            <a:off x="0" y="0"/>
            <a:ext cx="8329286" cy="6858000"/>
          </a:xfrm>
          <a:prstGeom prst="rect">
            <a:avLst/>
          </a:prstGeom>
          <a:solidFill>
            <a:schemeClr val="lt1"/>
          </a:solidFill>
          <a:ln>
            <a:noFill/>
          </a:ln>
          <a:effectLst>
            <a:outerShdw blurRad="228600" dist="38100" algn="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0" name="Google Shape;20;p3"/>
          <p:cNvSpPr txBox="1">
            <a:spLocks noGrp="1"/>
          </p:cNvSpPr>
          <p:nvPr>
            <p:ph type="body" idx="1"/>
          </p:nvPr>
        </p:nvSpPr>
        <p:spPr>
          <a:xfrm>
            <a:off x="990600" y="609600"/>
            <a:ext cx="4648200" cy="56388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1" name="Google Shape;21;p3"/>
          <p:cNvSpPr txBox="1">
            <a:spLocks noGrp="1"/>
          </p:cNvSpPr>
          <p:nvPr>
            <p:ph type="ctrTitle"/>
          </p:nvPr>
        </p:nvSpPr>
        <p:spPr>
          <a:xfrm>
            <a:off x="1257300" y="1447800"/>
            <a:ext cx="4114800" cy="39624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0C0C0C"/>
              </a:buClr>
              <a:buSzPts val="5000"/>
              <a:buFont typeface="Corbel"/>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subTitle" idx="3"/>
          </p:nvPr>
        </p:nvSpPr>
        <p:spPr>
          <a:xfrm>
            <a:off x="6057900" y="4495801"/>
            <a:ext cx="4876800" cy="609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23" name="Google Shape;23;p3"/>
          <p:cNvSpPr txBox="1">
            <a:spLocks noGrp="1"/>
          </p:cNvSpPr>
          <p:nvPr>
            <p:ph type="body" idx="4"/>
          </p:nvPr>
        </p:nvSpPr>
        <p:spPr>
          <a:xfrm>
            <a:off x="2705100" y="409575"/>
            <a:ext cx="1219200" cy="400050"/>
          </a:xfrm>
          <a:prstGeom prst="rect">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 name="Google Shape;24;p3"/>
          <p:cNvSpPr txBox="1">
            <a:spLocks noGrp="1"/>
          </p:cNvSpPr>
          <p:nvPr>
            <p:ph type="body" idx="5"/>
          </p:nvPr>
        </p:nvSpPr>
        <p:spPr>
          <a:xfrm>
            <a:off x="2705100" y="6076950"/>
            <a:ext cx="1219200" cy="400050"/>
          </a:xfrm>
          <a:prstGeom prst="rect">
            <a:avLst/>
          </a:prstGeom>
          <a:solidFill>
            <a:schemeClr val="accent2"/>
          </a:solidFill>
          <a:ln>
            <a:noFill/>
          </a:ln>
          <a:effectLst>
            <a:outerShdw blurRad="50800" dist="38100" dir="18900000" algn="b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ubtitle Content and Image_Top shape bar">
  <p:cSld name="Title Subtitle Content and Image_Top shape bar">
    <p:spTree>
      <p:nvGrpSpPr>
        <p:cNvPr id="1" name="Shape 138"/>
        <p:cNvGrpSpPr/>
        <p:nvPr/>
      </p:nvGrpSpPr>
      <p:grpSpPr>
        <a:xfrm>
          <a:off x="0" y="0"/>
          <a:ext cx="0" cy="0"/>
          <a:chOff x="0" y="0"/>
          <a:chExt cx="0" cy="0"/>
        </a:xfrm>
      </p:grpSpPr>
      <p:sp>
        <p:nvSpPr>
          <p:cNvPr id="139" name="Google Shape;139;p21"/>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40" name="Google Shape;140;p21"/>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1"/>
          <p:cNvSpPr txBox="1">
            <a:spLocks noGrp="1"/>
          </p:cNvSpPr>
          <p:nvPr>
            <p:ph type="body" idx="1"/>
          </p:nvPr>
        </p:nvSpPr>
        <p:spPr>
          <a:xfrm>
            <a:off x="548641" y="2667000"/>
            <a:ext cx="5775960" cy="36606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2" name="Google Shape;142;p21"/>
          <p:cNvSpPr txBox="1">
            <a:spLocks noGrp="1"/>
          </p:cNvSpPr>
          <p:nvPr>
            <p:ph type="body" idx="2"/>
          </p:nvPr>
        </p:nvSpPr>
        <p:spPr>
          <a:xfrm>
            <a:off x="548640" y="1676400"/>
            <a:ext cx="10837333"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3" name="Google Shape;143;p21"/>
          <p:cNvSpPr>
            <a:spLocks noGrp="1"/>
          </p:cNvSpPr>
          <p:nvPr>
            <p:ph type="pic" idx="3"/>
          </p:nvPr>
        </p:nvSpPr>
        <p:spPr>
          <a:xfrm>
            <a:off x="6629399" y="2667000"/>
            <a:ext cx="5013959" cy="3660775"/>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44" name="Google Shape;144;p21"/>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ubtitle Content and Image_Top shape white bar">
  <p:cSld name="Title Subtitle Content and Image_Top shape white bar">
    <p:spTree>
      <p:nvGrpSpPr>
        <p:cNvPr id="1" name="Shape 145"/>
        <p:cNvGrpSpPr/>
        <p:nvPr/>
      </p:nvGrpSpPr>
      <p:grpSpPr>
        <a:xfrm>
          <a:off x="0" y="0"/>
          <a:ext cx="0" cy="0"/>
          <a:chOff x="0" y="0"/>
          <a:chExt cx="0" cy="0"/>
        </a:xfrm>
      </p:grpSpPr>
      <p:sp>
        <p:nvSpPr>
          <p:cNvPr id="146" name="Google Shape;146;p22"/>
          <p:cNvSpPr>
            <a:spLocks noGrp="1"/>
          </p:cNvSpPr>
          <p:nvPr>
            <p:ph type="pic" idx="2"/>
          </p:nvPr>
        </p:nvSpPr>
        <p:spPr>
          <a:xfrm>
            <a:off x="5334001" y="112976"/>
            <a:ext cx="6858000" cy="674502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47" name="Google Shape;147;p22"/>
          <p:cNvSpPr txBox="1">
            <a:spLocks noGrp="1"/>
          </p:cNvSpPr>
          <p:nvPr>
            <p:ph type="body" idx="1"/>
          </p:nvPr>
        </p:nvSpPr>
        <p:spPr>
          <a:xfrm rot="5400000">
            <a:off x="5238089" y="208890"/>
            <a:ext cx="6745024" cy="6553200"/>
          </a:xfrm>
          <a:prstGeom prst="rect">
            <a:avLst/>
          </a:prstGeom>
          <a:gradFill>
            <a:gsLst>
              <a:gs pos="0">
                <a:schemeClr val="lt1"/>
              </a:gs>
              <a:gs pos="82000">
                <a:srgbClr val="FFFFFF">
                  <a:alpha val="0"/>
                </a:srgbClr>
              </a:gs>
              <a:gs pos="100000">
                <a:srgbClr val="FFFFFF">
                  <a:alpha val="0"/>
                </a:srgbClr>
              </a:gs>
            </a:gsLst>
            <a:lin ang="16200000" scaled="0"/>
          </a:gra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8" name="Google Shape;148;p22"/>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49" name="Google Shape;149;p22"/>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22"/>
          <p:cNvSpPr txBox="1">
            <a:spLocks noGrp="1"/>
          </p:cNvSpPr>
          <p:nvPr>
            <p:ph type="body" idx="3"/>
          </p:nvPr>
        </p:nvSpPr>
        <p:spPr>
          <a:xfrm>
            <a:off x="548641" y="2667000"/>
            <a:ext cx="5775960" cy="36606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1" name="Google Shape;151;p22"/>
          <p:cNvSpPr txBox="1">
            <a:spLocks noGrp="1"/>
          </p:cNvSpPr>
          <p:nvPr>
            <p:ph type="body" idx="4"/>
          </p:nvPr>
        </p:nvSpPr>
        <p:spPr>
          <a:xfrm>
            <a:off x="548640" y="1676400"/>
            <a:ext cx="10837333"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2" name="Google Shape;152;p22"/>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ubtitle Content and half horizontal Image_Top shape bar">
  <p:cSld name="Title Subtitle Content and half horizontal Image_Top shape bar">
    <p:spTree>
      <p:nvGrpSpPr>
        <p:cNvPr id="1" name="Shape 153"/>
        <p:cNvGrpSpPr/>
        <p:nvPr/>
      </p:nvGrpSpPr>
      <p:grpSpPr>
        <a:xfrm>
          <a:off x="0" y="0"/>
          <a:ext cx="0" cy="0"/>
          <a:chOff x="0" y="0"/>
          <a:chExt cx="0" cy="0"/>
        </a:xfrm>
      </p:grpSpPr>
      <p:sp>
        <p:nvSpPr>
          <p:cNvPr id="154" name="Google Shape;154;p23"/>
          <p:cNvSpPr>
            <a:spLocks noGrp="1"/>
          </p:cNvSpPr>
          <p:nvPr>
            <p:ph type="pic" idx="2"/>
          </p:nvPr>
        </p:nvSpPr>
        <p:spPr>
          <a:xfrm>
            <a:off x="548641" y="2667001"/>
            <a:ext cx="11094718" cy="1757126"/>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55" name="Google Shape;155;p23"/>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56" name="Google Shape;156;p23"/>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3"/>
          <p:cNvSpPr txBox="1">
            <a:spLocks noGrp="1"/>
          </p:cNvSpPr>
          <p:nvPr>
            <p:ph type="body" idx="1"/>
          </p:nvPr>
        </p:nvSpPr>
        <p:spPr>
          <a:xfrm>
            <a:off x="548640" y="4709677"/>
            <a:ext cx="11094717" cy="1500876"/>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8" name="Google Shape;158;p23"/>
          <p:cNvSpPr txBox="1">
            <a:spLocks noGrp="1"/>
          </p:cNvSpPr>
          <p:nvPr>
            <p:ph type="body" idx="3"/>
          </p:nvPr>
        </p:nvSpPr>
        <p:spPr>
          <a:xfrm>
            <a:off x="548640" y="1676400"/>
            <a:ext cx="10837333"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9" name="Google Shape;159;p23"/>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ubtitle Content and half Image_Top shape bar">
  <p:cSld name="Title Subtitle Content and half Image_Top shape bar">
    <p:spTree>
      <p:nvGrpSpPr>
        <p:cNvPr id="1" name="Shape 160"/>
        <p:cNvGrpSpPr/>
        <p:nvPr/>
      </p:nvGrpSpPr>
      <p:grpSpPr>
        <a:xfrm>
          <a:off x="0" y="0"/>
          <a:ext cx="0" cy="0"/>
          <a:chOff x="0" y="0"/>
          <a:chExt cx="0" cy="0"/>
        </a:xfrm>
      </p:grpSpPr>
      <p:sp>
        <p:nvSpPr>
          <p:cNvPr id="161" name="Google Shape;161;p24"/>
          <p:cNvSpPr>
            <a:spLocks noGrp="1"/>
          </p:cNvSpPr>
          <p:nvPr>
            <p:ph type="pic" idx="2"/>
          </p:nvPr>
        </p:nvSpPr>
        <p:spPr>
          <a:xfrm>
            <a:off x="548641" y="2667001"/>
            <a:ext cx="5775959" cy="3543552"/>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62" name="Google Shape;162;p24"/>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63" name="Google Shape;163;p24"/>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4"/>
          <p:cNvSpPr txBox="1">
            <a:spLocks noGrp="1"/>
          </p:cNvSpPr>
          <p:nvPr>
            <p:ph type="body" idx="1"/>
          </p:nvPr>
        </p:nvSpPr>
        <p:spPr>
          <a:xfrm>
            <a:off x="6553200" y="2667001"/>
            <a:ext cx="5090157" cy="354355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5" name="Google Shape;165;p24"/>
          <p:cNvSpPr txBox="1">
            <a:spLocks noGrp="1"/>
          </p:cNvSpPr>
          <p:nvPr>
            <p:ph type="body" idx="3"/>
          </p:nvPr>
        </p:nvSpPr>
        <p:spPr>
          <a:xfrm>
            <a:off x="548640" y="1676400"/>
            <a:ext cx="10837333"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6" name="Google Shape;166;p24"/>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Half Image Title Content and Top shape bar">
  <p:cSld name="Half Image Title Content and Top shape bar">
    <p:spTree>
      <p:nvGrpSpPr>
        <p:cNvPr id="1" name="Shape 167"/>
        <p:cNvGrpSpPr/>
        <p:nvPr/>
      </p:nvGrpSpPr>
      <p:grpSpPr>
        <a:xfrm>
          <a:off x="0" y="0"/>
          <a:ext cx="0" cy="0"/>
          <a:chOff x="0" y="0"/>
          <a:chExt cx="0" cy="0"/>
        </a:xfrm>
      </p:grpSpPr>
      <p:sp>
        <p:nvSpPr>
          <p:cNvPr id="168" name="Google Shape;168;p25"/>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69" name="Google Shape;169;p25"/>
          <p:cNvSpPr txBox="1">
            <a:spLocks noGrp="1"/>
          </p:cNvSpPr>
          <p:nvPr>
            <p:ph type="title"/>
          </p:nvPr>
        </p:nvSpPr>
        <p:spPr>
          <a:xfrm>
            <a:off x="548640" y="3735623"/>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25"/>
          <p:cNvSpPr txBox="1">
            <a:spLocks noGrp="1"/>
          </p:cNvSpPr>
          <p:nvPr>
            <p:ph type="body" idx="1"/>
          </p:nvPr>
        </p:nvSpPr>
        <p:spPr>
          <a:xfrm>
            <a:off x="548640" y="4617492"/>
            <a:ext cx="9890759" cy="15270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sz="1800"/>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1" name="Google Shape;171;p25"/>
          <p:cNvSpPr>
            <a:spLocks noGrp="1"/>
          </p:cNvSpPr>
          <p:nvPr>
            <p:ph type="pic" idx="2"/>
          </p:nvPr>
        </p:nvSpPr>
        <p:spPr>
          <a:xfrm>
            <a:off x="0" y="112976"/>
            <a:ext cx="12191999" cy="3278423"/>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72" name="Google Shape;172;p25"/>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alf Image Title Two column Content and Top shape bar">
  <p:cSld name="Half Image Title Two column Content and Top shape bar">
    <p:spTree>
      <p:nvGrpSpPr>
        <p:cNvPr id="1" name="Shape 173"/>
        <p:cNvGrpSpPr/>
        <p:nvPr/>
      </p:nvGrpSpPr>
      <p:grpSpPr>
        <a:xfrm>
          <a:off x="0" y="0"/>
          <a:ext cx="0" cy="0"/>
          <a:chOff x="0" y="0"/>
          <a:chExt cx="0" cy="0"/>
        </a:xfrm>
      </p:grpSpPr>
      <p:sp>
        <p:nvSpPr>
          <p:cNvPr id="174" name="Google Shape;174;p26"/>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75" name="Google Shape;175;p26"/>
          <p:cNvSpPr txBox="1">
            <a:spLocks noGrp="1"/>
          </p:cNvSpPr>
          <p:nvPr>
            <p:ph type="title"/>
          </p:nvPr>
        </p:nvSpPr>
        <p:spPr>
          <a:xfrm>
            <a:off x="548640" y="3735623"/>
            <a:ext cx="111099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 name="Google Shape;176;p26"/>
          <p:cNvSpPr txBox="1">
            <a:spLocks noGrp="1"/>
          </p:cNvSpPr>
          <p:nvPr>
            <p:ph type="body" idx="1"/>
          </p:nvPr>
        </p:nvSpPr>
        <p:spPr>
          <a:xfrm>
            <a:off x="548641" y="4617492"/>
            <a:ext cx="5212080" cy="15270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sz="1800"/>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7" name="Google Shape;177;p26"/>
          <p:cNvSpPr>
            <a:spLocks noGrp="1"/>
          </p:cNvSpPr>
          <p:nvPr>
            <p:ph type="pic" idx="2"/>
          </p:nvPr>
        </p:nvSpPr>
        <p:spPr>
          <a:xfrm>
            <a:off x="0" y="112976"/>
            <a:ext cx="12191999" cy="3278423"/>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78" name="Google Shape;178;p26"/>
          <p:cNvSpPr txBox="1">
            <a:spLocks noGrp="1"/>
          </p:cNvSpPr>
          <p:nvPr>
            <p:ph type="body" idx="3"/>
          </p:nvPr>
        </p:nvSpPr>
        <p:spPr>
          <a:xfrm>
            <a:off x="6446520" y="4617492"/>
            <a:ext cx="5212080" cy="15270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sz="1800"/>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9" name="Google Shape;179;p26"/>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Half Image Multiple images Title Two column Content and Top shape bar">
  <p:cSld name="Half Image Multiple images Title Two column Content and Top shape bar">
    <p:spTree>
      <p:nvGrpSpPr>
        <p:cNvPr id="1" name="Shape 180"/>
        <p:cNvGrpSpPr/>
        <p:nvPr/>
      </p:nvGrpSpPr>
      <p:grpSpPr>
        <a:xfrm>
          <a:off x="0" y="0"/>
          <a:ext cx="0" cy="0"/>
          <a:chOff x="0" y="0"/>
          <a:chExt cx="0" cy="0"/>
        </a:xfrm>
      </p:grpSpPr>
      <p:sp>
        <p:nvSpPr>
          <p:cNvPr id="181" name="Google Shape;181;p27"/>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82" name="Google Shape;182;p27"/>
          <p:cNvSpPr txBox="1">
            <a:spLocks noGrp="1"/>
          </p:cNvSpPr>
          <p:nvPr>
            <p:ph type="title"/>
          </p:nvPr>
        </p:nvSpPr>
        <p:spPr>
          <a:xfrm>
            <a:off x="7315200" y="4176259"/>
            <a:ext cx="4343400" cy="196828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27"/>
          <p:cNvSpPr>
            <a:spLocks noGrp="1"/>
          </p:cNvSpPr>
          <p:nvPr>
            <p:ph type="pic" idx="2"/>
          </p:nvPr>
        </p:nvSpPr>
        <p:spPr>
          <a:xfrm>
            <a:off x="0" y="112976"/>
            <a:ext cx="12191999" cy="3278423"/>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84" name="Google Shape;184;p27"/>
          <p:cNvSpPr>
            <a:spLocks noGrp="1"/>
          </p:cNvSpPr>
          <p:nvPr>
            <p:ph type="pic" idx="3"/>
          </p:nvPr>
        </p:nvSpPr>
        <p:spPr>
          <a:xfrm>
            <a:off x="542834" y="1066801"/>
            <a:ext cx="3505199" cy="507773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85" name="Google Shape;185;p27"/>
          <p:cNvSpPr>
            <a:spLocks noGrp="1"/>
          </p:cNvSpPr>
          <p:nvPr>
            <p:ph type="pic" idx="4"/>
          </p:nvPr>
        </p:nvSpPr>
        <p:spPr>
          <a:xfrm>
            <a:off x="4191000" y="4343400"/>
            <a:ext cx="2743200" cy="180113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86" name="Google Shape;186;p27"/>
          <p:cNvSpPr>
            <a:spLocks noGrp="1"/>
          </p:cNvSpPr>
          <p:nvPr>
            <p:ph type="pic" idx="5"/>
          </p:nvPr>
        </p:nvSpPr>
        <p:spPr>
          <a:xfrm>
            <a:off x="4191000" y="1066801"/>
            <a:ext cx="2743200" cy="31260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87" name="Google Shape;187;p27"/>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ull Image with Top bar">
  <p:cSld name="Full Image with Top bar">
    <p:spTree>
      <p:nvGrpSpPr>
        <p:cNvPr id="1" name="Shape 188"/>
        <p:cNvGrpSpPr/>
        <p:nvPr/>
      </p:nvGrpSpPr>
      <p:grpSpPr>
        <a:xfrm>
          <a:off x="0" y="0"/>
          <a:ext cx="0" cy="0"/>
          <a:chOff x="0" y="0"/>
          <a:chExt cx="0" cy="0"/>
        </a:xfrm>
      </p:grpSpPr>
      <p:sp>
        <p:nvSpPr>
          <p:cNvPr id="189" name="Google Shape;189;p28"/>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190" name="Google Shape;190;p28"/>
          <p:cNvSpPr>
            <a:spLocks noGrp="1"/>
          </p:cNvSpPr>
          <p:nvPr>
            <p:ph type="pic" idx="2"/>
          </p:nvPr>
        </p:nvSpPr>
        <p:spPr>
          <a:xfrm>
            <a:off x="0" y="112976"/>
            <a:ext cx="12191999" cy="674502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91" name="Google Shape;191;p28"/>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192" name="Google Shape;192;p28"/>
          <p:cNvSpPr txBox="1">
            <a:spLocks noGrp="1"/>
          </p:cNvSpPr>
          <p:nvPr>
            <p:ph type="title"/>
          </p:nvPr>
        </p:nvSpPr>
        <p:spPr>
          <a:xfrm>
            <a:off x="548640" y="548640"/>
            <a:ext cx="11106150" cy="5181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ull Image">
  <p:cSld name="Full Image">
    <p:spTree>
      <p:nvGrpSpPr>
        <p:cNvPr id="1" name="Shape 193"/>
        <p:cNvGrpSpPr/>
        <p:nvPr/>
      </p:nvGrpSpPr>
      <p:grpSpPr>
        <a:xfrm>
          <a:off x="0" y="0"/>
          <a:ext cx="0" cy="0"/>
          <a:chOff x="0" y="0"/>
          <a:chExt cx="0" cy="0"/>
        </a:xfrm>
      </p:grpSpPr>
      <p:sp>
        <p:nvSpPr>
          <p:cNvPr id="194" name="Google Shape;194;p29"/>
          <p:cNvSpPr>
            <a:spLocks noGrp="1"/>
          </p:cNvSpPr>
          <p:nvPr>
            <p:ph type="pic" idx="2"/>
          </p:nvPr>
        </p:nvSpPr>
        <p:spPr>
          <a:xfrm>
            <a:off x="0" y="0"/>
            <a:ext cx="12191999" cy="6858000"/>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95" name="Google Shape;195;p29"/>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196" name="Google Shape;196;p29"/>
          <p:cNvSpPr txBox="1">
            <a:spLocks noGrp="1"/>
          </p:cNvSpPr>
          <p:nvPr>
            <p:ph type="title"/>
          </p:nvPr>
        </p:nvSpPr>
        <p:spPr>
          <a:xfrm>
            <a:off x="548640" y="548640"/>
            <a:ext cx="11106150" cy="5181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Full Image">
  <p:cSld name="1_Full Image">
    <p:spTree>
      <p:nvGrpSpPr>
        <p:cNvPr id="1" name="Shape 197"/>
        <p:cNvGrpSpPr/>
        <p:nvPr/>
      </p:nvGrpSpPr>
      <p:grpSpPr>
        <a:xfrm>
          <a:off x="0" y="0"/>
          <a:ext cx="0" cy="0"/>
          <a:chOff x="0" y="0"/>
          <a:chExt cx="0" cy="0"/>
        </a:xfrm>
      </p:grpSpPr>
      <p:sp>
        <p:nvSpPr>
          <p:cNvPr id="198" name="Google Shape;198;p30"/>
          <p:cNvSpPr>
            <a:spLocks noGrp="1"/>
          </p:cNvSpPr>
          <p:nvPr>
            <p:ph type="pic" idx="2"/>
          </p:nvPr>
        </p:nvSpPr>
        <p:spPr>
          <a:xfrm>
            <a:off x="0" y="0"/>
            <a:ext cx="12191999" cy="6858000"/>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199" name="Google Shape;199;p30"/>
          <p:cNvSpPr txBox="1">
            <a:spLocks noGrp="1"/>
          </p:cNvSpPr>
          <p:nvPr>
            <p:ph type="body" idx="1"/>
          </p:nvPr>
        </p:nvSpPr>
        <p:spPr>
          <a:xfrm>
            <a:off x="7261801" y="1189969"/>
            <a:ext cx="4389542" cy="4677431"/>
          </a:xfrm>
          <a:prstGeom prst="rect">
            <a:avLst/>
          </a:prstGeom>
          <a:solidFill>
            <a:schemeClr val="lt1">
              <a:alpha val="87843"/>
            </a:schemeClr>
          </a:solidFill>
          <a:ln w="28575" cap="flat" cmpd="sng">
            <a:solidFill>
              <a:schemeClr val="accent2"/>
            </a:solidFill>
            <a:prstDash val="solid"/>
            <a:round/>
            <a:headEnd type="none" w="sm" len="sm"/>
            <a:tailEnd type="none" w="sm" len="sm"/>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00" name="Google Shape;200;p30"/>
          <p:cNvSpPr txBox="1">
            <a:spLocks noGrp="1"/>
          </p:cNvSpPr>
          <p:nvPr>
            <p:ph type="body" idx="3"/>
          </p:nvPr>
        </p:nvSpPr>
        <p:spPr>
          <a:xfrm>
            <a:off x="7612321" y="1494770"/>
            <a:ext cx="3688080" cy="391543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3200"/>
              <a:buNone/>
              <a:defRPr sz="3200"/>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01" name="Google Shape;201;p30"/>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202" name="Google Shape;202;p30"/>
          <p:cNvSpPr txBox="1">
            <a:spLocks noGrp="1"/>
          </p:cNvSpPr>
          <p:nvPr>
            <p:ph type="title"/>
          </p:nvPr>
        </p:nvSpPr>
        <p:spPr>
          <a:xfrm>
            <a:off x="548640" y="548640"/>
            <a:ext cx="11106150" cy="64132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alf Image Title Two column Content and Top shape bar">
  <p:cSld name="1_Half Image Title Two column Content and Top shape bar">
    <p:spTree>
      <p:nvGrpSpPr>
        <p:cNvPr id="1" name="Shape 25"/>
        <p:cNvGrpSpPr/>
        <p:nvPr/>
      </p:nvGrpSpPr>
      <p:grpSpPr>
        <a:xfrm>
          <a:off x="0" y="0"/>
          <a:ext cx="0" cy="0"/>
          <a:chOff x="0" y="0"/>
          <a:chExt cx="0" cy="0"/>
        </a:xfrm>
      </p:grpSpPr>
      <p:sp>
        <p:nvSpPr>
          <p:cNvPr id="26" name="Google Shape;26;p4"/>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orbel"/>
              <a:ea typeface="Corbel"/>
              <a:cs typeface="Corbel"/>
              <a:sym typeface="Corbel"/>
            </a:endParaRPr>
          </a:p>
        </p:txBody>
      </p:sp>
      <p:sp>
        <p:nvSpPr>
          <p:cNvPr id="27" name="Google Shape;27;p4"/>
          <p:cNvSpPr txBox="1">
            <a:spLocks noGrp="1"/>
          </p:cNvSpPr>
          <p:nvPr>
            <p:ph type="title"/>
          </p:nvPr>
        </p:nvSpPr>
        <p:spPr>
          <a:xfrm>
            <a:off x="1721698" y="3735622"/>
            <a:ext cx="5013960" cy="240891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a:spLocks noGrp="1"/>
          </p:cNvSpPr>
          <p:nvPr>
            <p:ph type="pic" idx="2"/>
          </p:nvPr>
        </p:nvSpPr>
        <p:spPr>
          <a:xfrm>
            <a:off x="0" y="112976"/>
            <a:ext cx="12191999" cy="3278423"/>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9" name="Google Shape;29;p4"/>
          <p:cNvSpPr txBox="1">
            <a:spLocks noGrp="1"/>
          </p:cNvSpPr>
          <p:nvPr>
            <p:ph type="body" idx="1"/>
          </p:nvPr>
        </p:nvSpPr>
        <p:spPr>
          <a:xfrm>
            <a:off x="7239000" y="1981199"/>
            <a:ext cx="4389542" cy="4163339"/>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4"/>
          <p:cNvSpPr txBox="1">
            <a:spLocks noGrp="1"/>
          </p:cNvSpPr>
          <p:nvPr>
            <p:ph type="body" idx="3"/>
          </p:nvPr>
        </p:nvSpPr>
        <p:spPr>
          <a:xfrm>
            <a:off x="7589520" y="2286000"/>
            <a:ext cx="3688080" cy="3581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3200"/>
              <a:buNone/>
              <a:defRPr sz="3200">
                <a:solidFill>
                  <a:schemeClr val="accent2"/>
                </a:solidFill>
              </a:defRPr>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4"/>
          <p:cNvSpPr>
            <a:spLocks noGrp="1"/>
          </p:cNvSpPr>
          <p:nvPr>
            <p:ph type="pic" idx="4"/>
          </p:nvPr>
        </p:nvSpPr>
        <p:spPr>
          <a:xfrm>
            <a:off x="548944" y="3717925"/>
            <a:ext cx="914400" cy="930275"/>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2" name="Google Shape;32;p4"/>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b="0" i="0" u="none" strike="noStrike" cap="none">
                <a:solidFill>
                  <a:srgbClr val="0C0C0C"/>
                </a:solidFill>
                <a:latin typeface="Corbel"/>
                <a:ea typeface="Corbel"/>
                <a:cs typeface="Corbel"/>
                <a:sym typeface="Corbel"/>
              </a:defRPr>
            </a:lvl1pPr>
            <a:lvl2pPr marL="0" marR="0" lvl="1" indent="0" algn="ctr" rtl="0">
              <a:spcBef>
                <a:spcPts val="0"/>
              </a:spcBef>
              <a:buNone/>
              <a:defRPr sz="1000" b="0" i="0" u="none" strike="noStrike" cap="none">
                <a:solidFill>
                  <a:srgbClr val="0C0C0C"/>
                </a:solidFill>
                <a:latin typeface="Corbel"/>
                <a:ea typeface="Corbel"/>
                <a:cs typeface="Corbel"/>
                <a:sym typeface="Corbel"/>
              </a:defRPr>
            </a:lvl2pPr>
            <a:lvl3pPr marL="0" marR="0" lvl="2" indent="0" algn="ctr" rtl="0">
              <a:spcBef>
                <a:spcPts val="0"/>
              </a:spcBef>
              <a:buNone/>
              <a:defRPr sz="1000" b="0" i="0" u="none" strike="noStrike" cap="none">
                <a:solidFill>
                  <a:srgbClr val="0C0C0C"/>
                </a:solidFill>
                <a:latin typeface="Corbel"/>
                <a:ea typeface="Corbel"/>
                <a:cs typeface="Corbel"/>
                <a:sym typeface="Corbel"/>
              </a:defRPr>
            </a:lvl3pPr>
            <a:lvl4pPr marL="0" marR="0" lvl="3" indent="0" algn="ctr" rtl="0">
              <a:spcBef>
                <a:spcPts val="0"/>
              </a:spcBef>
              <a:buNone/>
              <a:defRPr sz="1000" b="0" i="0" u="none" strike="noStrike" cap="none">
                <a:solidFill>
                  <a:srgbClr val="0C0C0C"/>
                </a:solidFill>
                <a:latin typeface="Corbel"/>
                <a:ea typeface="Corbel"/>
                <a:cs typeface="Corbel"/>
                <a:sym typeface="Corbel"/>
              </a:defRPr>
            </a:lvl4pPr>
            <a:lvl5pPr marL="0" marR="0" lvl="4" indent="0" algn="ctr" rtl="0">
              <a:spcBef>
                <a:spcPts val="0"/>
              </a:spcBef>
              <a:buNone/>
              <a:defRPr sz="1000" b="0" i="0" u="none" strike="noStrike" cap="none">
                <a:solidFill>
                  <a:srgbClr val="0C0C0C"/>
                </a:solidFill>
                <a:latin typeface="Corbel"/>
                <a:ea typeface="Corbel"/>
                <a:cs typeface="Corbel"/>
                <a:sym typeface="Corbel"/>
              </a:defRPr>
            </a:lvl5pPr>
            <a:lvl6pPr marL="0" marR="0" lvl="5" indent="0" algn="ctr" rtl="0">
              <a:spcBef>
                <a:spcPts val="0"/>
              </a:spcBef>
              <a:buNone/>
              <a:defRPr sz="1000" b="0" i="0" u="none" strike="noStrike" cap="none">
                <a:solidFill>
                  <a:srgbClr val="0C0C0C"/>
                </a:solidFill>
                <a:latin typeface="Corbel"/>
                <a:ea typeface="Corbel"/>
                <a:cs typeface="Corbel"/>
                <a:sym typeface="Corbel"/>
              </a:defRPr>
            </a:lvl6pPr>
            <a:lvl7pPr marL="0" marR="0" lvl="6" indent="0" algn="ctr" rtl="0">
              <a:spcBef>
                <a:spcPts val="0"/>
              </a:spcBef>
              <a:buNone/>
              <a:defRPr sz="1000" b="0" i="0" u="none" strike="noStrike" cap="none">
                <a:solidFill>
                  <a:srgbClr val="0C0C0C"/>
                </a:solidFill>
                <a:latin typeface="Corbel"/>
                <a:ea typeface="Corbel"/>
                <a:cs typeface="Corbel"/>
                <a:sym typeface="Corbel"/>
              </a:defRPr>
            </a:lvl7pPr>
            <a:lvl8pPr marL="0" marR="0" lvl="7" indent="0" algn="ctr" rtl="0">
              <a:spcBef>
                <a:spcPts val="0"/>
              </a:spcBef>
              <a:buNone/>
              <a:defRPr sz="1000" b="0" i="0" u="none" strike="noStrike" cap="none">
                <a:solidFill>
                  <a:srgbClr val="0C0C0C"/>
                </a:solidFill>
                <a:latin typeface="Corbel"/>
                <a:ea typeface="Corbel"/>
                <a:cs typeface="Corbel"/>
                <a:sym typeface="Corbel"/>
              </a:defRPr>
            </a:lvl8pPr>
            <a:lvl9pPr marL="0" marR="0" lvl="8" indent="0" algn="ctr" rtl="0">
              <a:spcBef>
                <a:spcPts val="0"/>
              </a:spcBef>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_Full Image">
  <p:cSld name="2_Full Image">
    <p:spTree>
      <p:nvGrpSpPr>
        <p:cNvPr id="1" name="Shape 203"/>
        <p:cNvGrpSpPr/>
        <p:nvPr/>
      </p:nvGrpSpPr>
      <p:grpSpPr>
        <a:xfrm>
          <a:off x="0" y="0"/>
          <a:ext cx="0" cy="0"/>
          <a:chOff x="0" y="0"/>
          <a:chExt cx="0" cy="0"/>
        </a:xfrm>
      </p:grpSpPr>
      <p:sp>
        <p:nvSpPr>
          <p:cNvPr id="204" name="Google Shape;204;p31"/>
          <p:cNvSpPr>
            <a:spLocks noGrp="1"/>
          </p:cNvSpPr>
          <p:nvPr>
            <p:ph type="pic" idx="2"/>
          </p:nvPr>
        </p:nvSpPr>
        <p:spPr>
          <a:xfrm>
            <a:off x="0" y="0"/>
            <a:ext cx="12191999" cy="6858000"/>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05" name="Google Shape;205;p31"/>
          <p:cNvSpPr txBox="1">
            <a:spLocks noGrp="1"/>
          </p:cNvSpPr>
          <p:nvPr>
            <p:ph type="body" idx="1"/>
          </p:nvPr>
        </p:nvSpPr>
        <p:spPr>
          <a:xfrm>
            <a:off x="552269" y="1189969"/>
            <a:ext cx="4389542" cy="4677431"/>
          </a:xfrm>
          <a:prstGeom prst="rect">
            <a:avLst/>
          </a:prstGeom>
          <a:solidFill>
            <a:schemeClr val="accent2">
              <a:alpha val="87843"/>
            </a:schemeClr>
          </a:solidFill>
          <a:ln w="28575" cap="flat" cmpd="sng">
            <a:solidFill>
              <a:schemeClr val="accent2"/>
            </a:solidFill>
            <a:prstDash val="solid"/>
            <a:round/>
            <a:headEnd type="none" w="sm" len="sm"/>
            <a:tailEnd type="none" w="sm" len="sm"/>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06" name="Google Shape;206;p31"/>
          <p:cNvSpPr txBox="1">
            <a:spLocks noGrp="1"/>
          </p:cNvSpPr>
          <p:nvPr>
            <p:ph type="body" idx="3"/>
          </p:nvPr>
        </p:nvSpPr>
        <p:spPr>
          <a:xfrm>
            <a:off x="902789" y="1494770"/>
            <a:ext cx="3688080" cy="391543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3200"/>
              <a:buNone/>
              <a:defRPr sz="3200">
                <a:solidFill>
                  <a:schemeClr val="lt1"/>
                </a:solidFill>
              </a:defRPr>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07" name="Google Shape;207;p31"/>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208" name="Google Shape;208;p31"/>
          <p:cNvSpPr txBox="1">
            <a:spLocks noGrp="1"/>
          </p:cNvSpPr>
          <p:nvPr>
            <p:ph type="title"/>
          </p:nvPr>
        </p:nvSpPr>
        <p:spPr>
          <a:xfrm>
            <a:off x="548640" y="548640"/>
            <a:ext cx="11106150" cy="4419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Title Subtitle Content and half Image_Top shape bar">
  <p:cSld name="1_Title Subtitle Content and half Image_Top shape bar">
    <p:spTree>
      <p:nvGrpSpPr>
        <p:cNvPr id="1" name="Shape 209"/>
        <p:cNvGrpSpPr/>
        <p:nvPr/>
      </p:nvGrpSpPr>
      <p:grpSpPr>
        <a:xfrm>
          <a:off x="0" y="0"/>
          <a:ext cx="0" cy="0"/>
          <a:chOff x="0" y="0"/>
          <a:chExt cx="0" cy="0"/>
        </a:xfrm>
      </p:grpSpPr>
      <p:sp>
        <p:nvSpPr>
          <p:cNvPr id="210" name="Google Shape;210;p32"/>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211" name="Google Shape;211;p32"/>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32"/>
          <p:cNvSpPr txBox="1">
            <a:spLocks noGrp="1"/>
          </p:cNvSpPr>
          <p:nvPr>
            <p:ph type="body" idx="1"/>
          </p:nvPr>
        </p:nvSpPr>
        <p:spPr>
          <a:xfrm>
            <a:off x="548640" y="4021648"/>
            <a:ext cx="5090157" cy="188426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13" name="Google Shape;213;p32"/>
          <p:cNvSpPr txBox="1">
            <a:spLocks noGrp="1"/>
          </p:cNvSpPr>
          <p:nvPr>
            <p:ph type="body" idx="2"/>
          </p:nvPr>
        </p:nvSpPr>
        <p:spPr>
          <a:xfrm>
            <a:off x="548640" y="3429000"/>
            <a:ext cx="5090157"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14" name="Google Shape;214;p32"/>
          <p:cNvSpPr txBox="1">
            <a:spLocks noGrp="1"/>
          </p:cNvSpPr>
          <p:nvPr>
            <p:ph type="body" idx="3"/>
          </p:nvPr>
        </p:nvSpPr>
        <p:spPr>
          <a:xfrm>
            <a:off x="6527803" y="4021648"/>
            <a:ext cx="5090157" cy="188426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15" name="Google Shape;215;p32"/>
          <p:cNvSpPr txBox="1">
            <a:spLocks noGrp="1"/>
          </p:cNvSpPr>
          <p:nvPr>
            <p:ph type="body" idx="4"/>
          </p:nvPr>
        </p:nvSpPr>
        <p:spPr>
          <a:xfrm>
            <a:off x="6527803" y="3429000"/>
            <a:ext cx="5090157"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accent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16" name="Google Shape;216;p32"/>
          <p:cNvSpPr>
            <a:spLocks noGrp="1"/>
          </p:cNvSpPr>
          <p:nvPr>
            <p:ph type="pic" idx="5"/>
          </p:nvPr>
        </p:nvSpPr>
        <p:spPr>
          <a:xfrm>
            <a:off x="548944" y="2423061"/>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17" name="Google Shape;217;p32"/>
          <p:cNvSpPr>
            <a:spLocks noGrp="1"/>
          </p:cNvSpPr>
          <p:nvPr>
            <p:ph type="pic" idx="6"/>
          </p:nvPr>
        </p:nvSpPr>
        <p:spPr>
          <a:xfrm>
            <a:off x="6527803" y="2423061"/>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18" name="Google Shape;218;p32"/>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_Title Subtitle Content and half Image_Top shape bar">
  <p:cSld name="2_Title Subtitle Content and half Image_Top shape bar">
    <p:spTree>
      <p:nvGrpSpPr>
        <p:cNvPr id="1" name="Shape 219"/>
        <p:cNvGrpSpPr/>
        <p:nvPr/>
      </p:nvGrpSpPr>
      <p:grpSpPr>
        <a:xfrm>
          <a:off x="0" y="0"/>
          <a:ext cx="0" cy="0"/>
          <a:chOff x="0" y="0"/>
          <a:chExt cx="0" cy="0"/>
        </a:xfrm>
      </p:grpSpPr>
      <p:sp>
        <p:nvSpPr>
          <p:cNvPr id="220" name="Google Shape;220;p33"/>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221" name="Google Shape;221;p33"/>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2" name="Google Shape;222;p33"/>
          <p:cNvSpPr txBox="1">
            <a:spLocks noGrp="1"/>
          </p:cNvSpPr>
          <p:nvPr>
            <p:ph type="body" idx="1"/>
          </p:nvPr>
        </p:nvSpPr>
        <p:spPr>
          <a:xfrm>
            <a:off x="548640" y="4021648"/>
            <a:ext cx="3474720" cy="188426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23" name="Google Shape;223;p33"/>
          <p:cNvSpPr txBox="1">
            <a:spLocks noGrp="1"/>
          </p:cNvSpPr>
          <p:nvPr>
            <p:ph type="body" idx="2"/>
          </p:nvPr>
        </p:nvSpPr>
        <p:spPr>
          <a:xfrm>
            <a:off x="548640" y="3429000"/>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24" name="Google Shape;224;p33"/>
          <p:cNvSpPr txBox="1">
            <a:spLocks noGrp="1"/>
          </p:cNvSpPr>
          <p:nvPr>
            <p:ph type="body" idx="3"/>
          </p:nvPr>
        </p:nvSpPr>
        <p:spPr>
          <a:xfrm>
            <a:off x="4358640" y="4021648"/>
            <a:ext cx="3474720" cy="188426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25" name="Google Shape;225;p33"/>
          <p:cNvSpPr txBox="1">
            <a:spLocks noGrp="1"/>
          </p:cNvSpPr>
          <p:nvPr>
            <p:ph type="body" idx="4"/>
          </p:nvPr>
        </p:nvSpPr>
        <p:spPr>
          <a:xfrm>
            <a:off x="4358640" y="3429000"/>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accent5"/>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26" name="Google Shape;226;p33"/>
          <p:cNvSpPr>
            <a:spLocks noGrp="1"/>
          </p:cNvSpPr>
          <p:nvPr>
            <p:ph type="pic" idx="5"/>
          </p:nvPr>
        </p:nvSpPr>
        <p:spPr>
          <a:xfrm>
            <a:off x="548944" y="2423061"/>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27" name="Google Shape;227;p33"/>
          <p:cNvSpPr>
            <a:spLocks noGrp="1"/>
          </p:cNvSpPr>
          <p:nvPr>
            <p:ph type="pic" idx="6"/>
          </p:nvPr>
        </p:nvSpPr>
        <p:spPr>
          <a:xfrm>
            <a:off x="4358640" y="2423061"/>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28" name="Google Shape;228;p33"/>
          <p:cNvSpPr txBox="1">
            <a:spLocks noGrp="1"/>
          </p:cNvSpPr>
          <p:nvPr>
            <p:ph type="body" idx="7"/>
          </p:nvPr>
        </p:nvSpPr>
        <p:spPr>
          <a:xfrm>
            <a:off x="8168640" y="4021648"/>
            <a:ext cx="3474720" cy="188426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29" name="Google Shape;229;p33"/>
          <p:cNvSpPr txBox="1">
            <a:spLocks noGrp="1"/>
          </p:cNvSpPr>
          <p:nvPr>
            <p:ph type="body" idx="8"/>
          </p:nvPr>
        </p:nvSpPr>
        <p:spPr>
          <a:xfrm>
            <a:off x="8168640" y="3429000"/>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accent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0" name="Google Shape;230;p33"/>
          <p:cNvSpPr>
            <a:spLocks noGrp="1"/>
          </p:cNvSpPr>
          <p:nvPr>
            <p:ph type="pic" idx="9"/>
          </p:nvPr>
        </p:nvSpPr>
        <p:spPr>
          <a:xfrm>
            <a:off x="8168336" y="2423061"/>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31" name="Google Shape;231;p33"/>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Icon Content 2 rows">
  <p:cSld name="Title Icon Content 2 rows">
    <p:spTree>
      <p:nvGrpSpPr>
        <p:cNvPr id="1" name="Shape 232"/>
        <p:cNvGrpSpPr/>
        <p:nvPr/>
      </p:nvGrpSpPr>
      <p:grpSpPr>
        <a:xfrm>
          <a:off x="0" y="0"/>
          <a:ext cx="0" cy="0"/>
          <a:chOff x="0" y="0"/>
          <a:chExt cx="0" cy="0"/>
        </a:xfrm>
      </p:grpSpPr>
      <p:sp>
        <p:nvSpPr>
          <p:cNvPr id="233" name="Google Shape;233;p34"/>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234" name="Google Shape;234;p34"/>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5" name="Google Shape;235;p34"/>
          <p:cNvSpPr txBox="1">
            <a:spLocks noGrp="1"/>
          </p:cNvSpPr>
          <p:nvPr>
            <p:ph type="body" idx="1"/>
          </p:nvPr>
        </p:nvSpPr>
        <p:spPr>
          <a:xfrm>
            <a:off x="5562600" y="2438400"/>
            <a:ext cx="5901458" cy="9752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6" name="Google Shape;236;p34"/>
          <p:cNvSpPr txBox="1">
            <a:spLocks noGrp="1"/>
          </p:cNvSpPr>
          <p:nvPr>
            <p:ph type="body" idx="2"/>
          </p:nvPr>
        </p:nvSpPr>
        <p:spPr>
          <a:xfrm>
            <a:off x="1524000" y="2713664"/>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7" name="Google Shape;237;p34"/>
          <p:cNvSpPr>
            <a:spLocks noGrp="1"/>
          </p:cNvSpPr>
          <p:nvPr>
            <p:ph type="pic" idx="3"/>
          </p:nvPr>
        </p:nvSpPr>
        <p:spPr>
          <a:xfrm>
            <a:off x="548944" y="2564258"/>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38" name="Google Shape;238;p34"/>
          <p:cNvSpPr txBox="1">
            <a:spLocks noGrp="1"/>
          </p:cNvSpPr>
          <p:nvPr>
            <p:ph type="body" idx="4"/>
          </p:nvPr>
        </p:nvSpPr>
        <p:spPr>
          <a:xfrm>
            <a:off x="5562600" y="4391622"/>
            <a:ext cx="5901458" cy="9752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9" name="Google Shape;239;p34"/>
          <p:cNvSpPr txBox="1">
            <a:spLocks noGrp="1"/>
          </p:cNvSpPr>
          <p:nvPr>
            <p:ph type="body" idx="5"/>
          </p:nvPr>
        </p:nvSpPr>
        <p:spPr>
          <a:xfrm>
            <a:off x="1524000" y="4666886"/>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accent5"/>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0" name="Google Shape;240;p34"/>
          <p:cNvSpPr>
            <a:spLocks noGrp="1"/>
          </p:cNvSpPr>
          <p:nvPr>
            <p:ph type="pic" idx="6"/>
          </p:nvPr>
        </p:nvSpPr>
        <p:spPr>
          <a:xfrm>
            <a:off x="548944" y="4517480"/>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41" name="Google Shape;241;p34"/>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Icon Content 3 rows">
  <p:cSld name="Title Icon Content 3 rows">
    <p:spTree>
      <p:nvGrpSpPr>
        <p:cNvPr id="1" name="Shape 242"/>
        <p:cNvGrpSpPr/>
        <p:nvPr/>
      </p:nvGrpSpPr>
      <p:grpSpPr>
        <a:xfrm>
          <a:off x="0" y="0"/>
          <a:ext cx="0" cy="0"/>
          <a:chOff x="0" y="0"/>
          <a:chExt cx="0" cy="0"/>
        </a:xfrm>
      </p:grpSpPr>
      <p:sp>
        <p:nvSpPr>
          <p:cNvPr id="243" name="Google Shape;243;p35"/>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244" name="Google Shape;244;p35"/>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35"/>
          <p:cNvSpPr txBox="1">
            <a:spLocks noGrp="1"/>
          </p:cNvSpPr>
          <p:nvPr>
            <p:ph type="body" idx="1"/>
          </p:nvPr>
        </p:nvSpPr>
        <p:spPr>
          <a:xfrm>
            <a:off x="5562600" y="2423061"/>
            <a:ext cx="5901458" cy="1005939"/>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6" name="Google Shape;246;p35"/>
          <p:cNvSpPr txBox="1">
            <a:spLocks noGrp="1"/>
          </p:cNvSpPr>
          <p:nvPr>
            <p:ph type="body" idx="2"/>
          </p:nvPr>
        </p:nvSpPr>
        <p:spPr>
          <a:xfrm>
            <a:off x="1524000" y="2713664"/>
            <a:ext cx="3810000" cy="4247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400"/>
              <a:buNone/>
              <a:defRPr sz="24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7" name="Google Shape;247;p35"/>
          <p:cNvSpPr>
            <a:spLocks noGrp="1"/>
          </p:cNvSpPr>
          <p:nvPr>
            <p:ph type="pic" idx="3"/>
          </p:nvPr>
        </p:nvSpPr>
        <p:spPr>
          <a:xfrm>
            <a:off x="548944" y="2564258"/>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48" name="Google Shape;248;p35"/>
          <p:cNvSpPr txBox="1">
            <a:spLocks noGrp="1"/>
          </p:cNvSpPr>
          <p:nvPr>
            <p:ph type="body" idx="4"/>
          </p:nvPr>
        </p:nvSpPr>
        <p:spPr>
          <a:xfrm>
            <a:off x="5562600" y="3556396"/>
            <a:ext cx="5901458" cy="1005939"/>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9" name="Google Shape;249;p35"/>
          <p:cNvSpPr txBox="1">
            <a:spLocks noGrp="1"/>
          </p:cNvSpPr>
          <p:nvPr>
            <p:ph type="body" idx="5"/>
          </p:nvPr>
        </p:nvSpPr>
        <p:spPr>
          <a:xfrm>
            <a:off x="1524000" y="3846999"/>
            <a:ext cx="3810000" cy="4247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400"/>
              <a:buNone/>
              <a:defRPr sz="2400" b="1">
                <a:solidFill>
                  <a:schemeClr val="accent5"/>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50" name="Google Shape;250;p35"/>
          <p:cNvSpPr>
            <a:spLocks noGrp="1"/>
          </p:cNvSpPr>
          <p:nvPr>
            <p:ph type="pic" idx="6"/>
          </p:nvPr>
        </p:nvSpPr>
        <p:spPr>
          <a:xfrm>
            <a:off x="548944" y="3697593"/>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51" name="Google Shape;251;p35"/>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252" name="Google Shape;252;p35"/>
          <p:cNvSpPr txBox="1">
            <a:spLocks noGrp="1"/>
          </p:cNvSpPr>
          <p:nvPr>
            <p:ph type="body" idx="7"/>
          </p:nvPr>
        </p:nvSpPr>
        <p:spPr>
          <a:xfrm>
            <a:off x="5562600" y="4689732"/>
            <a:ext cx="5901458" cy="1005939"/>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53" name="Google Shape;253;p35"/>
          <p:cNvSpPr txBox="1">
            <a:spLocks noGrp="1"/>
          </p:cNvSpPr>
          <p:nvPr>
            <p:ph type="body" idx="8"/>
          </p:nvPr>
        </p:nvSpPr>
        <p:spPr>
          <a:xfrm>
            <a:off x="1524000" y="4980335"/>
            <a:ext cx="3810000" cy="4247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400"/>
              <a:buNone/>
              <a:defRPr sz="2400" b="1">
                <a:solidFill>
                  <a:schemeClr val="accent6"/>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54" name="Google Shape;254;p35"/>
          <p:cNvSpPr>
            <a:spLocks noGrp="1"/>
          </p:cNvSpPr>
          <p:nvPr>
            <p:ph type="pic" idx="9"/>
          </p:nvPr>
        </p:nvSpPr>
        <p:spPr>
          <a:xfrm>
            <a:off x="548944" y="4830929"/>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ide patch Icon Content 3 rows">
  <p:cSld name="Title Side patch Icon Content 3 rows">
    <p:spTree>
      <p:nvGrpSpPr>
        <p:cNvPr id="1" name="Shape 255"/>
        <p:cNvGrpSpPr/>
        <p:nvPr/>
      </p:nvGrpSpPr>
      <p:grpSpPr>
        <a:xfrm>
          <a:off x="0" y="0"/>
          <a:ext cx="0" cy="0"/>
          <a:chOff x="0" y="0"/>
          <a:chExt cx="0" cy="0"/>
        </a:xfrm>
      </p:grpSpPr>
      <p:sp>
        <p:nvSpPr>
          <p:cNvPr id="256" name="Google Shape;256;p36"/>
          <p:cNvSpPr/>
          <p:nvPr/>
        </p:nvSpPr>
        <p:spPr>
          <a:xfrm>
            <a:off x="-1" y="0"/>
            <a:ext cx="8329286" cy="6858000"/>
          </a:xfrm>
          <a:custGeom>
            <a:avLst/>
            <a:gdLst/>
            <a:ahLst/>
            <a:cxnLst/>
            <a:rect l="l" t="t" r="r" b="b"/>
            <a:pathLst>
              <a:path w="8329286" h="6858000" extrusionOk="0">
                <a:moveTo>
                  <a:pt x="0" y="0"/>
                </a:moveTo>
                <a:lnTo>
                  <a:pt x="8329286" y="0"/>
                </a:lnTo>
                <a:lnTo>
                  <a:pt x="8329286" y="68183"/>
                </a:lnTo>
                <a:lnTo>
                  <a:pt x="3175958" y="6858000"/>
                </a:lnTo>
                <a:lnTo>
                  <a:pt x="0" y="6858000"/>
                </a:lnTo>
                <a:close/>
              </a:path>
            </a:pathLst>
          </a:cu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257" name="Google Shape;257;p36"/>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258" name="Google Shape;258;p36"/>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9" name="Google Shape;259;p36"/>
          <p:cNvSpPr txBox="1">
            <a:spLocks noGrp="1"/>
          </p:cNvSpPr>
          <p:nvPr>
            <p:ph type="body" idx="1"/>
          </p:nvPr>
        </p:nvSpPr>
        <p:spPr>
          <a:xfrm>
            <a:off x="7151214" y="2035302"/>
            <a:ext cx="4312844" cy="91449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400"/>
              <a:buNone/>
              <a:defRPr sz="1400"/>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0" name="Google Shape;260;p36"/>
          <p:cNvSpPr txBox="1">
            <a:spLocks noGrp="1"/>
          </p:cNvSpPr>
          <p:nvPr>
            <p:ph type="body" idx="2"/>
          </p:nvPr>
        </p:nvSpPr>
        <p:spPr>
          <a:xfrm>
            <a:off x="624840" y="2280181"/>
            <a:ext cx="4937760" cy="424732"/>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200"/>
              </a:spcBef>
              <a:spcAft>
                <a:spcPts val="0"/>
              </a:spcAft>
              <a:buSzPts val="2000"/>
              <a:buNone/>
              <a:defRPr sz="20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1" name="Google Shape;261;p36"/>
          <p:cNvSpPr>
            <a:spLocks noGrp="1"/>
          </p:cNvSpPr>
          <p:nvPr>
            <p:ph type="pic" idx="3"/>
          </p:nvPr>
        </p:nvSpPr>
        <p:spPr>
          <a:xfrm>
            <a:off x="5756426" y="1935993"/>
            <a:ext cx="1094116" cy="1113108"/>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62" name="Google Shape;262;p36"/>
          <p:cNvSpPr txBox="1">
            <a:spLocks noGrp="1"/>
          </p:cNvSpPr>
          <p:nvPr>
            <p:ph type="body" idx="4"/>
          </p:nvPr>
        </p:nvSpPr>
        <p:spPr>
          <a:xfrm>
            <a:off x="6071132" y="3576256"/>
            <a:ext cx="5392925" cy="91449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400"/>
              <a:buNone/>
              <a:defRPr sz="1400"/>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3" name="Google Shape;263;p36"/>
          <p:cNvSpPr txBox="1">
            <a:spLocks noGrp="1"/>
          </p:cNvSpPr>
          <p:nvPr>
            <p:ph type="body" idx="5"/>
          </p:nvPr>
        </p:nvSpPr>
        <p:spPr>
          <a:xfrm>
            <a:off x="548640" y="3846999"/>
            <a:ext cx="4023360" cy="424732"/>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200"/>
              </a:spcBef>
              <a:spcAft>
                <a:spcPts val="0"/>
              </a:spcAft>
              <a:buSzPts val="2000"/>
              <a:buNone/>
              <a:defRPr sz="2000" b="1">
                <a:solidFill>
                  <a:schemeClr val="accent5"/>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4" name="Google Shape;264;p36"/>
          <p:cNvSpPr>
            <a:spLocks noGrp="1"/>
          </p:cNvSpPr>
          <p:nvPr>
            <p:ph type="pic" idx="6"/>
          </p:nvPr>
        </p:nvSpPr>
        <p:spPr>
          <a:xfrm>
            <a:off x="4774508" y="3502811"/>
            <a:ext cx="1094116" cy="1113108"/>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65" name="Google Shape;265;p36"/>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266" name="Google Shape;266;p36"/>
          <p:cNvSpPr txBox="1">
            <a:spLocks noGrp="1"/>
          </p:cNvSpPr>
          <p:nvPr>
            <p:ph type="body" idx="7"/>
          </p:nvPr>
        </p:nvSpPr>
        <p:spPr>
          <a:xfrm>
            <a:off x="4949699" y="5117210"/>
            <a:ext cx="6514359" cy="91449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400"/>
              <a:buNone/>
              <a:defRPr sz="1400"/>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7" name="Google Shape;267;p36"/>
          <p:cNvSpPr txBox="1">
            <a:spLocks noGrp="1"/>
          </p:cNvSpPr>
          <p:nvPr>
            <p:ph type="body" idx="8"/>
          </p:nvPr>
        </p:nvSpPr>
        <p:spPr>
          <a:xfrm>
            <a:off x="548641" y="5362089"/>
            <a:ext cx="2956560" cy="424732"/>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200"/>
              </a:spcBef>
              <a:spcAft>
                <a:spcPts val="0"/>
              </a:spcAft>
              <a:buSzPts val="2000"/>
              <a:buNone/>
              <a:defRPr sz="2000" b="1">
                <a:solidFill>
                  <a:schemeClr val="accent6"/>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8" name="Google Shape;268;p36"/>
          <p:cNvSpPr>
            <a:spLocks noGrp="1"/>
          </p:cNvSpPr>
          <p:nvPr>
            <p:ph type="pic" idx="9"/>
          </p:nvPr>
        </p:nvSpPr>
        <p:spPr>
          <a:xfrm>
            <a:off x="3680392" y="5017901"/>
            <a:ext cx="1094116" cy="1113108"/>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69" name="Google Shape;269;p36"/>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ide patch Title Only">
  <p:cSld name="Title Side patch Title Only">
    <p:spTree>
      <p:nvGrpSpPr>
        <p:cNvPr id="1" name="Shape 270"/>
        <p:cNvGrpSpPr/>
        <p:nvPr/>
      </p:nvGrpSpPr>
      <p:grpSpPr>
        <a:xfrm>
          <a:off x="0" y="0"/>
          <a:ext cx="0" cy="0"/>
          <a:chOff x="0" y="0"/>
          <a:chExt cx="0" cy="0"/>
        </a:xfrm>
      </p:grpSpPr>
      <p:sp>
        <p:nvSpPr>
          <p:cNvPr id="271" name="Google Shape;271;p37"/>
          <p:cNvSpPr/>
          <p:nvPr/>
        </p:nvSpPr>
        <p:spPr>
          <a:xfrm>
            <a:off x="-1" y="0"/>
            <a:ext cx="8329286" cy="6858000"/>
          </a:xfrm>
          <a:custGeom>
            <a:avLst/>
            <a:gdLst/>
            <a:ahLst/>
            <a:cxnLst/>
            <a:rect l="l" t="t" r="r" b="b"/>
            <a:pathLst>
              <a:path w="8329286" h="6858000" extrusionOk="0">
                <a:moveTo>
                  <a:pt x="0" y="0"/>
                </a:moveTo>
                <a:lnTo>
                  <a:pt x="8329286" y="0"/>
                </a:lnTo>
                <a:lnTo>
                  <a:pt x="8329286" y="68183"/>
                </a:lnTo>
                <a:lnTo>
                  <a:pt x="3175958" y="6858000"/>
                </a:lnTo>
                <a:lnTo>
                  <a:pt x="0" y="6858000"/>
                </a:lnTo>
                <a:close/>
              </a:path>
            </a:pathLst>
          </a:cu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272" name="Google Shape;272;p37"/>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273" name="Google Shape;273;p37"/>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37"/>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275" name="Google Shape;275;p37"/>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cxnSp>
        <p:nvCxnSpPr>
          <p:cNvPr id="276" name="Google Shape;276;p37"/>
          <p:cNvCxnSpPr/>
          <p:nvPr/>
        </p:nvCxnSpPr>
        <p:spPr>
          <a:xfrm>
            <a:off x="2018097" y="5181600"/>
            <a:ext cx="688207" cy="0"/>
          </a:xfrm>
          <a:prstGeom prst="straightConnector1">
            <a:avLst/>
          </a:prstGeom>
          <a:noFill/>
          <a:ln w="57150" cap="rnd" cmpd="sng">
            <a:solidFill>
              <a:schemeClr val="accent2"/>
            </a:solidFill>
            <a:prstDash val="solid"/>
            <a:round/>
            <a:headEnd type="none" w="sm" len="sm"/>
            <a:tailEnd type="none" w="sm" len="sm"/>
          </a:ln>
        </p:spPr>
      </p:cxnSp>
      <p:cxnSp>
        <p:nvCxnSpPr>
          <p:cNvPr id="277" name="Google Shape;277;p37"/>
          <p:cNvCxnSpPr/>
          <p:nvPr/>
        </p:nvCxnSpPr>
        <p:spPr>
          <a:xfrm>
            <a:off x="5751896" y="5181600"/>
            <a:ext cx="688207" cy="0"/>
          </a:xfrm>
          <a:prstGeom prst="straightConnector1">
            <a:avLst/>
          </a:prstGeom>
          <a:noFill/>
          <a:ln w="57150" cap="rnd" cmpd="sng">
            <a:solidFill>
              <a:schemeClr val="accent2"/>
            </a:solidFill>
            <a:prstDash val="solid"/>
            <a:round/>
            <a:headEnd type="none" w="sm" len="sm"/>
            <a:tailEnd type="none" w="sm" len="sm"/>
          </a:ln>
        </p:spPr>
      </p:cxnSp>
      <p:cxnSp>
        <p:nvCxnSpPr>
          <p:cNvPr id="278" name="Google Shape;278;p37"/>
          <p:cNvCxnSpPr/>
          <p:nvPr/>
        </p:nvCxnSpPr>
        <p:spPr>
          <a:xfrm>
            <a:off x="9485696" y="5181600"/>
            <a:ext cx="688207" cy="0"/>
          </a:xfrm>
          <a:prstGeom prst="straightConnector1">
            <a:avLst/>
          </a:prstGeom>
          <a:noFill/>
          <a:ln w="57150" cap="rnd" cmpd="sng">
            <a:solidFill>
              <a:schemeClr val="accent2"/>
            </a:solidFill>
            <a:prstDash val="solid"/>
            <a:round/>
            <a:headEnd type="none" w="sm" len="sm"/>
            <a:tailEnd type="none" w="sm" len="sm"/>
          </a:ln>
        </p:spPr>
      </p:cxnSp>
      <p:sp>
        <p:nvSpPr>
          <p:cNvPr id="279" name="Google Shape;279;p37"/>
          <p:cNvSpPr>
            <a:spLocks noGrp="1"/>
          </p:cNvSpPr>
          <p:nvPr>
            <p:ph type="pic" idx="2"/>
          </p:nvPr>
        </p:nvSpPr>
        <p:spPr>
          <a:xfrm>
            <a:off x="533401" y="2057401"/>
            <a:ext cx="3657599" cy="276280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80" name="Google Shape;280;p37"/>
          <p:cNvSpPr>
            <a:spLocks noGrp="1"/>
          </p:cNvSpPr>
          <p:nvPr>
            <p:ph type="pic" idx="3"/>
          </p:nvPr>
        </p:nvSpPr>
        <p:spPr>
          <a:xfrm>
            <a:off x="4267200" y="2057401"/>
            <a:ext cx="3657599" cy="276280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81" name="Google Shape;281;p37"/>
          <p:cNvSpPr>
            <a:spLocks noGrp="1"/>
          </p:cNvSpPr>
          <p:nvPr>
            <p:ph type="pic" idx="4"/>
          </p:nvPr>
        </p:nvSpPr>
        <p:spPr>
          <a:xfrm>
            <a:off x="8001000" y="2057401"/>
            <a:ext cx="3657599" cy="276280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82" name="Google Shape;282;p37"/>
          <p:cNvSpPr txBox="1">
            <a:spLocks noGrp="1"/>
          </p:cNvSpPr>
          <p:nvPr>
            <p:ph type="body" idx="1"/>
          </p:nvPr>
        </p:nvSpPr>
        <p:spPr>
          <a:xfrm>
            <a:off x="548640" y="5542992"/>
            <a:ext cx="3642359" cy="42473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SzPts val="2000"/>
              <a:buNone/>
              <a:defRPr sz="20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3" name="Google Shape;283;p37"/>
          <p:cNvSpPr txBox="1">
            <a:spLocks noGrp="1"/>
          </p:cNvSpPr>
          <p:nvPr>
            <p:ph type="body" idx="5"/>
          </p:nvPr>
        </p:nvSpPr>
        <p:spPr>
          <a:xfrm>
            <a:off x="4267200" y="5542992"/>
            <a:ext cx="3642359" cy="42473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SzPts val="2000"/>
              <a:buNone/>
              <a:defRPr sz="20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4" name="Google Shape;284;p37"/>
          <p:cNvSpPr txBox="1">
            <a:spLocks noGrp="1"/>
          </p:cNvSpPr>
          <p:nvPr>
            <p:ph type="body" idx="6"/>
          </p:nvPr>
        </p:nvSpPr>
        <p:spPr>
          <a:xfrm>
            <a:off x="8001000" y="5542992"/>
            <a:ext cx="3642359" cy="42473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SzPts val="2000"/>
              <a:buNone/>
              <a:defRPr sz="20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am Slide">
  <p:cSld name="Team Slide">
    <p:spTree>
      <p:nvGrpSpPr>
        <p:cNvPr id="1" name="Shape 285"/>
        <p:cNvGrpSpPr/>
        <p:nvPr/>
      </p:nvGrpSpPr>
      <p:grpSpPr>
        <a:xfrm>
          <a:off x="0" y="0"/>
          <a:ext cx="0" cy="0"/>
          <a:chOff x="0" y="0"/>
          <a:chExt cx="0" cy="0"/>
        </a:xfrm>
      </p:grpSpPr>
      <p:sp>
        <p:nvSpPr>
          <p:cNvPr id="286" name="Google Shape;286;p38"/>
          <p:cNvSpPr/>
          <p:nvPr/>
        </p:nvSpPr>
        <p:spPr>
          <a:xfrm>
            <a:off x="-1" y="0"/>
            <a:ext cx="8329286" cy="6858000"/>
          </a:xfrm>
          <a:custGeom>
            <a:avLst/>
            <a:gdLst/>
            <a:ahLst/>
            <a:cxnLst/>
            <a:rect l="l" t="t" r="r" b="b"/>
            <a:pathLst>
              <a:path w="8329286" h="6858000" extrusionOk="0">
                <a:moveTo>
                  <a:pt x="0" y="0"/>
                </a:moveTo>
                <a:lnTo>
                  <a:pt x="8329286" y="0"/>
                </a:lnTo>
                <a:lnTo>
                  <a:pt x="8329286" y="68183"/>
                </a:lnTo>
                <a:lnTo>
                  <a:pt x="3175958" y="6858000"/>
                </a:lnTo>
                <a:lnTo>
                  <a:pt x="0" y="6858000"/>
                </a:lnTo>
                <a:close/>
              </a:path>
            </a:pathLst>
          </a:cu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287" name="Google Shape;287;p38"/>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288" name="Google Shape;288;p38"/>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9" name="Google Shape;289;p38"/>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290" name="Google Shape;290;p38"/>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cxnSp>
        <p:nvCxnSpPr>
          <p:cNvPr id="291" name="Google Shape;291;p38"/>
          <p:cNvCxnSpPr/>
          <p:nvPr/>
        </p:nvCxnSpPr>
        <p:spPr>
          <a:xfrm>
            <a:off x="1751397" y="5027659"/>
            <a:ext cx="688207" cy="0"/>
          </a:xfrm>
          <a:prstGeom prst="straightConnector1">
            <a:avLst/>
          </a:prstGeom>
          <a:noFill/>
          <a:ln w="57150" cap="rnd" cmpd="sng">
            <a:solidFill>
              <a:schemeClr val="accent2"/>
            </a:solidFill>
            <a:prstDash val="solid"/>
            <a:round/>
            <a:headEnd type="none" w="sm" len="sm"/>
            <a:tailEnd type="none" w="sm" len="sm"/>
          </a:ln>
        </p:spPr>
      </p:cxnSp>
      <p:sp>
        <p:nvSpPr>
          <p:cNvPr id="292" name="Google Shape;292;p38"/>
          <p:cNvSpPr>
            <a:spLocks noGrp="1"/>
          </p:cNvSpPr>
          <p:nvPr>
            <p:ph type="pic" idx="2"/>
          </p:nvPr>
        </p:nvSpPr>
        <p:spPr>
          <a:xfrm>
            <a:off x="723902" y="2057402"/>
            <a:ext cx="2743197" cy="2743198"/>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293" name="Google Shape;293;p38"/>
          <p:cNvSpPr txBox="1">
            <a:spLocks noGrp="1"/>
          </p:cNvSpPr>
          <p:nvPr>
            <p:ph type="body" idx="1"/>
          </p:nvPr>
        </p:nvSpPr>
        <p:spPr>
          <a:xfrm>
            <a:off x="541021" y="5307558"/>
            <a:ext cx="3108959" cy="42473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SzPts val="2000"/>
              <a:buNone/>
              <a:defRPr sz="2000" b="1">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4" name="Google Shape;294;p38"/>
          <p:cNvSpPr txBox="1">
            <a:spLocks noGrp="1"/>
          </p:cNvSpPr>
          <p:nvPr>
            <p:ph type="body" idx="3"/>
          </p:nvPr>
        </p:nvSpPr>
        <p:spPr>
          <a:xfrm>
            <a:off x="541021" y="5688559"/>
            <a:ext cx="3108959" cy="323629"/>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SzPts val="1400"/>
              <a:buNone/>
              <a:defRPr sz="1400" b="0">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295" name="Google Shape;295;p38"/>
          <p:cNvCxnSpPr/>
          <p:nvPr/>
        </p:nvCxnSpPr>
        <p:spPr>
          <a:xfrm flipH="1">
            <a:off x="3907846" y="2747071"/>
            <a:ext cx="2160050" cy="2836074"/>
          </a:xfrm>
          <a:prstGeom prst="straightConnector1">
            <a:avLst/>
          </a:prstGeom>
          <a:noFill/>
          <a:ln w="25400" cap="flat" cmpd="sng">
            <a:solidFill>
              <a:schemeClr val="accent2"/>
            </a:solidFill>
            <a:prstDash val="solid"/>
            <a:round/>
            <a:headEnd type="none" w="sm" len="sm"/>
            <a:tailEnd type="none" w="sm" len="sm"/>
          </a:ln>
        </p:spPr>
      </p:cxnSp>
      <p:cxnSp>
        <p:nvCxnSpPr>
          <p:cNvPr id="296" name="Google Shape;296;p38"/>
          <p:cNvCxnSpPr/>
          <p:nvPr/>
        </p:nvCxnSpPr>
        <p:spPr>
          <a:xfrm rot="10800000">
            <a:off x="5536511" y="3617080"/>
            <a:ext cx="0" cy="1097280"/>
          </a:xfrm>
          <a:prstGeom prst="straightConnector1">
            <a:avLst/>
          </a:prstGeom>
          <a:noFill/>
          <a:ln w="25400" cap="flat" cmpd="sng">
            <a:solidFill>
              <a:schemeClr val="accent2"/>
            </a:solidFill>
            <a:prstDash val="solid"/>
            <a:round/>
            <a:headEnd type="none" w="sm" len="sm"/>
            <a:tailEnd type="none" w="sm" len="sm"/>
          </a:ln>
        </p:spPr>
      </p:cxnSp>
      <p:grpSp>
        <p:nvGrpSpPr>
          <p:cNvPr id="297" name="Google Shape;297;p38"/>
          <p:cNvGrpSpPr/>
          <p:nvPr/>
        </p:nvGrpSpPr>
        <p:grpSpPr>
          <a:xfrm>
            <a:off x="3906014" y="2754546"/>
            <a:ext cx="3254399" cy="2828600"/>
            <a:chOff x="4431264" y="2199060"/>
            <a:chExt cx="3363136" cy="2828600"/>
          </a:xfrm>
        </p:grpSpPr>
        <p:cxnSp>
          <p:nvCxnSpPr>
            <p:cNvPr id="298" name="Google Shape;298;p38"/>
            <p:cNvCxnSpPr/>
            <p:nvPr/>
          </p:nvCxnSpPr>
          <p:spPr>
            <a:xfrm rot="10800000">
              <a:off x="7227429" y="1632088"/>
              <a:ext cx="0" cy="1133943"/>
            </a:xfrm>
            <a:prstGeom prst="straightConnector1">
              <a:avLst/>
            </a:prstGeom>
            <a:noFill/>
            <a:ln w="25400" cap="flat" cmpd="sng">
              <a:solidFill>
                <a:schemeClr val="accent2"/>
              </a:solidFill>
              <a:prstDash val="solid"/>
              <a:round/>
              <a:headEnd type="none" w="sm" len="sm"/>
              <a:tailEnd type="none" w="sm" len="sm"/>
            </a:ln>
          </p:spPr>
        </p:cxnSp>
        <p:cxnSp>
          <p:nvCxnSpPr>
            <p:cNvPr id="299" name="Google Shape;299;p38"/>
            <p:cNvCxnSpPr/>
            <p:nvPr/>
          </p:nvCxnSpPr>
          <p:spPr>
            <a:xfrm rot="10800000">
              <a:off x="4950988" y="4507936"/>
              <a:ext cx="0" cy="1039447"/>
            </a:xfrm>
            <a:prstGeom prst="straightConnector1">
              <a:avLst/>
            </a:prstGeom>
            <a:noFill/>
            <a:ln w="25400" cap="flat" cmpd="sng">
              <a:solidFill>
                <a:schemeClr val="accent2"/>
              </a:solidFill>
              <a:prstDash val="solid"/>
              <a:round/>
              <a:headEnd type="none" w="sm" len="sm"/>
              <a:tailEnd type="none" w="sm" len="sm"/>
            </a:ln>
          </p:spPr>
        </p:cxnSp>
      </p:grpSp>
      <p:sp>
        <p:nvSpPr>
          <p:cNvPr id="300" name="Google Shape;300;p38"/>
          <p:cNvSpPr>
            <a:spLocks noGrp="1"/>
          </p:cNvSpPr>
          <p:nvPr>
            <p:ph type="pic" idx="4"/>
          </p:nvPr>
        </p:nvSpPr>
        <p:spPr>
          <a:xfrm>
            <a:off x="5426747" y="3663296"/>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01" name="Google Shape;301;p38"/>
          <p:cNvSpPr>
            <a:spLocks noGrp="1"/>
          </p:cNvSpPr>
          <p:nvPr>
            <p:ph type="pic" idx="5"/>
          </p:nvPr>
        </p:nvSpPr>
        <p:spPr>
          <a:xfrm>
            <a:off x="4408933" y="5090164"/>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02" name="Google Shape;302;p38"/>
          <p:cNvSpPr>
            <a:spLocks noGrp="1"/>
          </p:cNvSpPr>
          <p:nvPr>
            <p:ph type="pic" idx="6"/>
          </p:nvPr>
        </p:nvSpPr>
        <p:spPr>
          <a:xfrm>
            <a:off x="6458832" y="2223786"/>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cxnSp>
        <p:nvCxnSpPr>
          <p:cNvPr id="303" name="Google Shape;303;p38"/>
          <p:cNvCxnSpPr/>
          <p:nvPr/>
        </p:nvCxnSpPr>
        <p:spPr>
          <a:xfrm flipH="1">
            <a:off x="7036660" y="2747071"/>
            <a:ext cx="2160050" cy="2836074"/>
          </a:xfrm>
          <a:prstGeom prst="straightConnector1">
            <a:avLst/>
          </a:prstGeom>
          <a:noFill/>
          <a:ln w="25400" cap="flat" cmpd="sng">
            <a:solidFill>
              <a:schemeClr val="accent2"/>
            </a:solidFill>
            <a:prstDash val="solid"/>
            <a:round/>
            <a:headEnd type="none" w="sm" len="sm"/>
            <a:tailEnd type="none" w="sm" len="sm"/>
          </a:ln>
        </p:spPr>
      </p:cxnSp>
      <p:cxnSp>
        <p:nvCxnSpPr>
          <p:cNvPr id="304" name="Google Shape;304;p38"/>
          <p:cNvCxnSpPr/>
          <p:nvPr/>
        </p:nvCxnSpPr>
        <p:spPr>
          <a:xfrm rot="10800000">
            <a:off x="8665325" y="3617080"/>
            <a:ext cx="0" cy="1097280"/>
          </a:xfrm>
          <a:prstGeom prst="straightConnector1">
            <a:avLst/>
          </a:prstGeom>
          <a:noFill/>
          <a:ln w="25400" cap="flat" cmpd="sng">
            <a:solidFill>
              <a:schemeClr val="accent2"/>
            </a:solidFill>
            <a:prstDash val="solid"/>
            <a:round/>
            <a:headEnd type="none" w="sm" len="sm"/>
            <a:tailEnd type="none" w="sm" len="sm"/>
          </a:ln>
        </p:spPr>
      </p:cxnSp>
      <p:grpSp>
        <p:nvGrpSpPr>
          <p:cNvPr id="305" name="Google Shape;305;p38"/>
          <p:cNvGrpSpPr/>
          <p:nvPr/>
        </p:nvGrpSpPr>
        <p:grpSpPr>
          <a:xfrm>
            <a:off x="7034828" y="2754546"/>
            <a:ext cx="3254399" cy="2828600"/>
            <a:chOff x="4431264" y="2199060"/>
            <a:chExt cx="3363136" cy="2828600"/>
          </a:xfrm>
        </p:grpSpPr>
        <p:cxnSp>
          <p:nvCxnSpPr>
            <p:cNvPr id="306" name="Google Shape;306;p38"/>
            <p:cNvCxnSpPr/>
            <p:nvPr/>
          </p:nvCxnSpPr>
          <p:spPr>
            <a:xfrm rot="10800000">
              <a:off x="7227429" y="1632088"/>
              <a:ext cx="0" cy="1133943"/>
            </a:xfrm>
            <a:prstGeom prst="straightConnector1">
              <a:avLst/>
            </a:prstGeom>
            <a:noFill/>
            <a:ln w="25400" cap="flat" cmpd="sng">
              <a:solidFill>
                <a:schemeClr val="accent2"/>
              </a:solidFill>
              <a:prstDash val="solid"/>
              <a:round/>
              <a:headEnd type="none" w="sm" len="sm"/>
              <a:tailEnd type="none" w="sm" len="sm"/>
            </a:ln>
          </p:spPr>
        </p:cxnSp>
        <p:cxnSp>
          <p:nvCxnSpPr>
            <p:cNvPr id="307" name="Google Shape;307;p38"/>
            <p:cNvCxnSpPr/>
            <p:nvPr/>
          </p:nvCxnSpPr>
          <p:spPr>
            <a:xfrm rot="10800000">
              <a:off x="4950988" y="4507936"/>
              <a:ext cx="0" cy="1039447"/>
            </a:xfrm>
            <a:prstGeom prst="straightConnector1">
              <a:avLst/>
            </a:prstGeom>
            <a:noFill/>
            <a:ln w="25400" cap="flat" cmpd="sng">
              <a:solidFill>
                <a:schemeClr val="accent2"/>
              </a:solidFill>
              <a:prstDash val="solid"/>
              <a:round/>
              <a:headEnd type="none" w="sm" len="sm"/>
              <a:tailEnd type="none" w="sm" len="sm"/>
            </a:ln>
          </p:spPr>
        </p:cxnSp>
      </p:grpSp>
      <p:sp>
        <p:nvSpPr>
          <p:cNvPr id="308" name="Google Shape;308;p38"/>
          <p:cNvSpPr>
            <a:spLocks noGrp="1"/>
          </p:cNvSpPr>
          <p:nvPr>
            <p:ph type="pic" idx="7"/>
          </p:nvPr>
        </p:nvSpPr>
        <p:spPr>
          <a:xfrm>
            <a:off x="8555561" y="3663296"/>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09" name="Google Shape;309;p38"/>
          <p:cNvSpPr>
            <a:spLocks noGrp="1"/>
          </p:cNvSpPr>
          <p:nvPr>
            <p:ph type="pic" idx="8"/>
          </p:nvPr>
        </p:nvSpPr>
        <p:spPr>
          <a:xfrm>
            <a:off x="7537747" y="5090164"/>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10" name="Google Shape;310;p38"/>
          <p:cNvSpPr>
            <a:spLocks noGrp="1"/>
          </p:cNvSpPr>
          <p:nvPr>
            <p:ph type="pic" idx="9"/>
          </p:nvPr>
        </p:nvSpPr>
        <p:spPr>
          <a:xfrm>
            <a:off x="9587646" y="2223786"/>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11" name="Google Shape;311;p38"/>
          <p:cNvSpPr txBox="1">
            <a:spLocks noGrp="1"/>
          </p:cNvSpPr>
          <p:nvPr>
            <p:ph type="body" idx="13"/>
          </p:nvPr>
        </p:nvSpPr>
        <p:spPr>
          <a:xfrm>
            <a:off x="7595850" y="2643605"/>
            <a:ext cx="1311814" cy="16619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2" name="Google Shape;312;p38"/>
          <p:cNvSpPr txBox="1">
            <a:spLocks noGrp="1"/>
          </p:cNvSpPr>
          <p:nvPr>
            <p:ph type="body" idx="14"/>
          </p:nvPr>
        </p:nvSpPr>
        <p:spPr>
          <a:xfrm>
            <a:off x="6557415" y="4083115"/>
            <a:ext cx="1311814" cy="16619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3" name="Google Shape;313;p38"/>
          <p:cNvSpPr txBox="1">
            <a:spLocks noGrp="1"/>
          </p:cNvSpPr>
          <p:nvPr>
            <p:ph type="body" idx="15"/>
          </p:nvPr>
        </p:nvSpPr>
        <p:spPr>
          <a:xfrm>
            <a:off x="5564282" y="5509983"/>
            <a:ext cx="1311814" cy="16619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4" name="Google Shape;314;p38"/>
          <p:cNvSpPr txBox="1">
            <a:spLocks noGrp="1"/>
          </p:cNvSpPr>
          <p:nvPr>
            <p:ph type="body" idx="16"/>
          </p:nvPr>
        </p:nvSpPr>
        <p:spPr>
          <a:xfrm>
            <a:off x="10727786" y="2643605"/>
            <a:ext cx="1311814" cy="16619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5" name="Google Shape;315;p38"/>
          <p:cNvSpPr txBox="1">
            <a:spLocks noGrp="1"/>
          </p:cNvSpPr>
          <p:nvPr>
            <p:ph type="body" idx="17"/>
          </p:nvPr>
        </p:nvSpPr>
        <p:spPr>
          <a:xfrm>
            <a:off x="9689351" y="4083115"/>
            <a:ext cx="1311814" cy="16619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6" name="Google Shape;316;p38"/>
          <p:cNvSpPr txBox="1">
            <a:spLocks noGrp="1"/>
          </p:cNvSpPr>
          <p:nvPr>
            <p:ph type="body" idx="18"/>
          </p:nvPr>
        </p:nvSpPr>
        <p:spPr>
          <a:xfrm>
            <a:off x="8696218" y="5509983"/>
            <a:ext cx="1311814" cy="16619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_Org Chart">
  <p:cSld name="TITLE ONLY_Org Chart">
    <p:spTree>
      <p:nvGrpSpPr>
        <p:cNvPr id="1" name="Shape 317"/>
        <p:cNvGrpSpPr/>
        <p:nvPr/>
      </p:nvGrpSpPr>
      <p:grpSpPr>
        <a:xfrm>
          <a:off x="0" y="0"/>
          <a:ext cx="0" cy="0"/>
          <a:chOff x="0" y="0"/>
          <a:chExt cx="0" cy="0"/>
        </a:xfrm>
      </p:grpSpPr>
      <p:sp>
        <p:nvSpPr>
          <p:cNvPr id="318" name="Google Shape;318;p39"/>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319" name="Google Shape;319;p39"/>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0" name="Google Shape;320;p39"/>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321" name="Google Shape;321;p39"/>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322" name="Google Shape;322;p39"/>
          <p:cNvSpPr>
            <a:spLocks noGrp="1"/>
          </p:cNvSpPr>
          <p:nvPr>
            <p:ph type="pic" idx="2"/>
          </p:nvPr>
        </p:nvSpPr>
        <p:spPr>
          <a:xfrm>
            <a:off x="3960064" y="1981200"/>
            <a:ext cx="1523993" cy="1523994"/>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23" name="Google Shape;323;p39"/>
          <p:cNvSpPr txBox="1">
            <a:spLocks noGrp="1"/>
          </p:cNvSpPr>
          <p:nvPr>
            <p:ph type="body" idx="1"/>
          </p:nvPr>
        </p:nvSpPr>
        <p:spPr>
          <a:xfrm>
            <a:off x="5788864" y="2618469"/>
            <a:ext cx="3108959" cy="4247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600"/>
              <a:buNone/>
              <a:defRPr sz="1600" b="1">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24" name="Google Shape;324;p39"/>
          <p:cNvSpPr txBox="1">
            <a:spLocks noGrp="1"/>
          </p:cNvSpPr>
          <p:nvPr>
            <p:ph type="body" idx="3"/>
          </p:nvPr>
        </p:nvSpPr>
        <p:spPr>
          <a:xfrm>
            <a:off x="5788864" y="2999470"/>
            <a:ext cx="3108959" cy="32362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200"/>
              <a:buNone/>
              <a:defRPr sz="1200" b="0">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325" name="Google Shape;325;p39"/>
          <p:cNvCxnSpPr/>
          <p:nvPr/>
        </p:nvCxnSpPr>
        <p:spPr>
          <a:xfrm rot="10800000">
            <a:off x="6146423" y="665228"/>
            <a:ext cx="0" cy="7406640"/>
          </a:xfrm>
          <a:prstGeom prst="straightConnector1">
            <a:avLst/>
          </a:prstGeom>
          <a:noFill/>
          <a:ln w="25400" cap="flat" cmpd="sng">
            <a:solidFill>
              <a:schemeClr val="accent2"/>
            </a:solidFill>
            <a:prstDash val="solid"/>
            <a:round/>
            <a:headEnd type="none" w="sm" len="sm"/>
            <a:tailEnd type="none" w="sm" len="sm"/>
          </a:ln>
        </p:spPr>
      </p:cxnSp>
      <p:sp>
        <p:nvSpPr>
          <p:cNvPr id="326" name="Google Shape;326;p39"/>
          <p:cNvSpPr>
            <a:spLocks noGrp="1"/>
          </p:cNvSpPr>
          <p:nvPr>
            <p:ph type="pic" idx="4"/>
          </p:nvPr>
        </p:nvSpPr>
        <p:spPr>
          <a:xfrm>
            <a:off x="1811223"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27" name="Google Shape;327;p39"/>
          <p:cNvSpPr txBox="1">
            <a:spLocks noGrp="1"/>
          </p:cNvSpPr>
          <p:nvPr>
            <p:ph type="body" idx="5"/>
          </p:nvPr>
        </p:nvSpPr>
        <p:spPr>
          <a:xfrm>
            <a:off x="1520494"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28" name="Google Shape;328;p39"/>
          <p:cNvSpPr txBox="1">
            <a:spLocks noGrp="1"/>
          </p:cNvSpPr>
          <p:nvPr>
            <p:ph type="body" idx="6"/>
          </p:nvPr>
        </p:nvSpPr>
        <p:spPr>
          <a:xfrm>
            <a:off x="1520494"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29" name="Google Shape;329;p39"/>
          <p:cNvSpPr>
            <a:spLocks noGrp="1"/>
          </p:cNvSpPr>
          <p:nvPr>
            <p:ph type="pic" idx="7"/>
          </p:nvPr>
        </p:nvSpPr>
        <p:spPr>
          <a:xfrm>
            <a:off x="3640023"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30" name="Google Shape;330;p39"/>
          <p:cNvSpPr txBox="1">
            <a:spLocks noGrp="1"/>
          </p:cNvSpPr>
          <p:nvPr>
            <p:ph type="body" idx="8"/>
          </p:nvPr>
        </p:nvSpPr>
        <p:spPr>
          <a:xfrm>
            <a:off x="3349294"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1" name="Google Shape;331;p39"/>
          <p:cNvSpPr txBox="1">
            <a:spLocks noGrp="1"/>
          </p:cNvSpPr>
          <p:nvPr>
            <p:ph type="body" idx="9"/>
          </p:nvPr>
        </p:nvSpPr>
        <p:spPr>
          <a:xfrm>
            <a:off x="3349294"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2" name="Google Shape;332;p39"/>
          <p:cNvSpPr>
            <a:spLocks noGrp="1"/>
          </p:cNvSpPr>
          <p:nvPr>
            <p:ph type="pic" idx="13"/>
          </p:nvPr>
        </p:nvSpPr>
        <p:spPr>
          <a:xfrm>
            <a:off x="5449773"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33" name="Google Shape;333;p39"/>
          <p:cNvSpPr txBox="1">
            <a:spLocks noGrp="1"/>
          </p:cNvSpPr>
          <p:nvPr>
            <p:ph type="body" idx="14"/>
          </p:nvPr>
        </p:nvSpPr>
        <p:spPr>
          <a:xfrm>
            <a:off x="5159044"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4" name="Google Shape;334;p39"/>
          <p:cNvSpPr txBox="1">
            <a:spLocks noGrp="1"/>
          </p:cNvSpPr>
          <p:nvPr>
            <p:ph type="body" idx="15"/>
          </p:nvPr>
        </p:nvSpPr>
        <p:spPr>
          <a:xfrm>
            <a:off x="5159044"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5" name="Google Shape;335;p39"/>
          <p:cNvSpPr>
            <a:spLocks noGrp="1"/>
          </p:cNvSpPr>
          <p:nvPr>
            <p:ph type="pic" idx="16"/>
          </p:nvPr>
        </p:nvSpPr>
        <p:spPr>
          <a:xfrm>
            <a:off x="7259523"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36" name="Google Shape;336;p39"/>
          <p:cNvSpPr txBox="1">
            <a:spLocks noGrp="1"/>
          </p:cNvSpPr>
          <p:nvPr>
            <p:ph type="body" idx="17"/>
          </p:nvPr>
        </p:nvSpPr>
        <p:spPr>
          <a:xfrm>
            <a:off x="6968794"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7" name="Google Shape;337;p39"/>
          <p:cNvSpPr txBox="1">
            <a:spLocks noGrp="1"/>
          </p:cNvSpPr>
          <p:nvPr>
            <p:ph type="body" idx="18"/>
          </p:nvPr>
        </p:nvSpPr>
        <p:spPr>
          <a:xfrm>
            <a:off x="6968794"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8" name="Google Shape;338;p39"/>
          <p:cNvSpPr>
            <a:spLocks noGrp="1"/>
          </p:cNvSpPr>
          <p:nvPr>
            <p:ph type="pic" idx="19"/>
          </p:nvPr>
        </p:nvSpPr>
        <p:spPr>
          <a:xfrm>
            <a:off x="9066634"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39" name="Google Shape;339;p39"/>
          <p:cNvSpPr txBox="1">
            <a:spLocks noGrp="1"/>
          </p:cNvSpPr>
          <p:nvPr>
            <p:ph type="body" idx="20"/>
          </p:nvPr>
        </p:nvSpPr>
        <p:spPr>
          <a:xfrm>
            <a:off x="8775905"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0" name="Google Shape;340;p39"/>
          <p:cNvSpPr txBox="1">
            <a:spLocks noGrp="1"/>
          </p:cNvSpPr>
          <p:nvPr>
            <p:ph type="body" idx="21"/>
          </p:nvPr>
        </p:nvSpPr>
        <p:spPr>
          <a:xfrm>
            <a:off x="8775905"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_Org Chart 6">
  <p:cSld name="TITLE ONLY_Org Chart 6">
    <p:spTree>
      <p:nvGrpSpPr>
        <p:cNvPr id="1" name="Shape 341"/>
        <p:cNvGrpSpPr/>
        <p:nvPr/>
      </p:nvGrpSpPr>
      <p:grpSpPr>
        <a:xfrm>
          <a:off x="0" y="0"/>
          <a:ext cx="0" cy="0"/>
          <a:chOff x="0" y="0"/>
          <a:chExt cx="0" cy="0"/>
        </a:xfrm>
      </p:grpSpPr>
      <p:sp>
        <p:nvSpPr>
          <p:cNvPr id="342" name="Google Shape;342;p40"/>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343" name="Google Shape;343;p40"/>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4" name="Google Shape;344;p40"/>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345" name="Google Shape;345;p40"/>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346" name="Google Shape;346;p40"/>
          <p:cNvSpPr>
            <a:spLocks noGrp="1"/>
          </p:cNvSpPr>
          <p:nvPr>
            <p:ph type="pic" idx="2"/>
          </p:nvPr>
        </p:nvSpPr>
        <p:spPr>
          <a:xfrm>
            <a:off x="3596641" y="1981200"/>
            <a:ext cx="1523993" cy="1523994"/>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47" name="Google Shape;347;p40"/>
          <p:cNvSpPr txBox="1">
            <a:spLocks noGrp="1"/>
          </p:cNvSpPr>
          <p:nvPr>
            <p:ph type="body" idx="1"/>
          </p:nvPr>
        </p:nvSpPr>
        <p:spPr>
          <a:xfrm>
            <a:off x="5425441" y="2618469"/>
            <a:ext cx="3108959" cy="4247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600"/>
              <a:buNone/>
              <a:defRPr sz="1600" b="1">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8" name="Google Shape;348;p40"/>
          <p:cNvSpPr txBox="1">
            <a:spLocks noGrp="1"/>
          </p:cNvSpPr>
          <p:nvPr>
            <p:ph type="body" idx="3"/>
          </p:nvPr>
        </p:nvSpPr>
        <p:spPr>
          <a:xfrm>
            <a:off x="5425441" y="2999470"/>
            <a:ext cx="3108959" cy="32362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200"/>
              <a:buNone/>
              <a:defRPr sz="1200" b="0">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349" name="Google Shape;349;p40"/>
          <p:cNvCxnSpPr/>
          <p:nvPr/>
        </p:nvCxnSpPr>
        <p:spPr>
          <a:xfrm rot="10800000">
            <a:off x="6165169" y="-112012"/>
            <a:ext cx="0" cy="8961120"/>
          </a:xfrm>
          <a:prstGeom prst="straightConnector1">
            <a:avLst/>
          </a:prstGeom>
          <a:noFill/>
          <a:ln w="25400" cap="flat" cmpd="sng">
            <a:solidFill>
              <a:schemeClr val="accent2"/>
            </a:solidFill>
            <a:prstDash val="solid"/>
            <a:round/>
            <a:headEnd type="none" w="sm" len="sm"/>
            <a:tailEnd type="none" w="sm" len="sm"/>
          </a:ln>
        </p:spPr>
      </p:cxnSp>
      <p:sp>
        <p:nvSpPr>
          <p:cNvPr id="350" name="Google Shape;350;p40"/>
          <p:cNvSpPr>
            <a:spLocks noGrp="1"/>
          </p:cNvSpPr>
          <p:nvPr>
            <p:ph type="pic" idx="4"/>
          </p:nvPr>
        </p:nvSpPr>
        <p:spPr>
          <a:xfrm>
            <a:off x="1052729"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51" name="Google Shape;351;p40"/>
          <p:cNvSpPr txBox="1">
            <a:spLocks noGrp="1"/>
          </p:cNvSpPr>
          <p:nvPr>
            <p:ph type="body" idx="5"/>
          </p:nvPr>
        </p:nvSpPr>
        <p:spPr>
          <a:xfrm>
            <a:off x="762000"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2" name="Google Shape;352;p40"/>
          <p:cNvSpPr txBox="1">
            <a:spLocks noGrp="1"/>
          </p:cNvSpPr>
          <p:nvPr>
            <p:ph type="body" idx="6"/>
          </p:nvPr>
        </p:nvSpPr>
        <p:spPr>
          <a:xfrm>
            <a:off x="762000"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3" name="Google Shape;353;p40"/>
          <p:cNvSpPr>
            <a:spLocks noGrp="1"/>
          </p:cNvSpPr>
          <p:nvPr>
            <p:ph type="pic" idx="7"/>
          </p:nvPr>
        </p:nvSpPr>
        <p:spPr>
          <a:xfrm>
            <a:off x="2881529"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54" name="Google Shape;354;p40"/>
          <p:cNvSpPr txBox="1">
            <a:spLocks noGrp="1"/>
          </p:cNvSpPr>
          <p:nvPr>
            <p:ph type="body" idx="8"/>
          </p:nvPr>
        </p:nvSpPr>
        <p:spPr>
          <a:xfrm>
            <a:off x="2590800"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5" name="Google Shape;355;p40"/>
          <p:cNvSpPr txBox="1">
            <a:spLocks noGrp="1"/>
          </p:cNvSpPr>
          <p:nvPr>
            <p:ph type="body" idx="9"/>
          </p:nvPr>
        </p:nvSpPr>
        <p:spPr>
          <a:xfrm>
            <a:off x="2590800"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6" name="Google Shape;356;p40"/>
          <p:cNvSpPr>
            <a:spLocks noGrp="1"/>
          </p:cNvSpPr>
          <p:nvPr>
            <p:ph type="pic" idx="13"/>
          </p:nvPr>
        </p:nvSpPr>
        <p:spPr>
          <a:xfrm>
            <a:off x="4691279"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57" name="Google Shape;357;p40"/>
          <p:cNvSpPr txBox="1">
            <a:spLocks noGrp="1"/>
          </p:cNvSpPr>
          <p:nvPr>
            <p:ph type="body" idx="14"/>
          </p:nvPr>
        </p:nvSpPr>
        <p:spPr>
          <a:xfrm>
            <a:off x="4400550"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8" name="Google Shape;358;p40"/>
          <p:cNvSpPr txBox="1">
            <a:spLocks noGrp="1"/>
          </p:cNvSpPr>
          <p:nvPr>
            <p:ph type="body" idx="15"/>
          </p:nvPr>
        </p:nvSpPr>
        <p:spPr>
          <a:xfrm>
            <a:off x="4400550"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9" name="Google Shape;359;p40"/>
          <p:cNvSpPr>
            <a:spLocks noGrp="1"/>
          </p:cNvSpPr>
          <p:nvPr>
            <p:ph type="pic" idx="16"/>
          </p:nvPr>
        </p:nvSpPr>
        <p:spPr>
          <a:xfrm>
            <a:off x="6501029"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60" name="Google Shape;360;p40"/>
          <p:cNvSpPr txBox="1">
            <a:spLocks noGrp="1"/>
          </p:cNvSpPr>
          <p:nvPr>
            <p:ph type="body" idx="17"/>
          </p:nvPr>
        </p:nvSpPr>
        <p:spPr>
          <a:xfrm>
            <a:off x="6210300"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1" name="Google Shape;361;p40"/>
          <p:cNvSpPr txBox="1">
            <a:spLocks noGrp="1"/>
          </p:cNvSpPr>
          <p:nvPr>
            <p:ph type="body" idx="18"/>
          </p:nvPr>
        </p:nvSpPr>
        <p:spPr>
          <a:xfrm>
            <a:off x="6210300"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2" name="Google Shape;362;p40"/>
          <p:cNvSpPr>
            <a:spLocks noGrp="1"/>
          </p:cNvSpPr>
          <p:nvPr>
            <p:ph type="pic" idx="19"/>
          </p:nvPr>
        </p:nvSpPr>
        <p:spPr>
          <a:xfrm>
            <a:off x="8308140"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63" name="Google Shape;363;p40"/>
          <p:cNvSpPr txBox="1">
            <a:spLocks noGrp="1"/>
          </p:cNvSpPr>
          <p:nvPr>
            <p:ph type="body" idx="20"/>
          </p:nvPr>
        </p:nvSpPr>
        <p:spPr>
          <a:xfrm>
            <a:off x="8017411"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4" name="Google Shape;364;p40"/>
          <p:cNvSpPr txBox="1">
            <a:spLocks noGrp="1"/>
          </p:cNvSpPr>
          <p:nvPr>
            <p:ph type="body" idx="21"/>
          </p:nvPr>
        </p:nvSpPr>
        <p:spPr>
          <a:xfrm>
            <a:off x="8017411"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5" name="Google Shape;365;p40"/>
          <p:cNvSpPr>
            <a:spLocks noGrp="1"/>
          </p:cNvSpPr>
          <p:nvPr>
            <p:ph type="pic" idx="22"/>
          </p:nvPr>
        </p:nvSpPr>
        <p:spPr>
          <a:xfrm>
            <a:off x="10115251"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66" name="Google Shape;366;p40"/>
          <p:cNvSpPr txBox="1">
            <a:spLocks noGrp="1"/>
          </p:cNvSpPr>
          <p:nvPr>
            <p:ph type="body" idx="23"/>
          </p:nvPr>
        </p:nvSpPr>
        <p:spPr>
          <a:xfrm>
            <a:off x="9824522"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7" name="Google Shape;367;p40"/>
          <p:cNvSpPr txBox="1">
            <a:spLocks noGrp="1"/>
          </p:cNvSpPr>
          <p:nvPr>
            <p:ph type="body" idx="24"/>
          </p:nvPr>
        </p:nvSpPr>
        <p:spPr>
          <a:xfrm>
            <a:off x="9824522"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_Blue">
  <p:cSld name="TITLE ONLY_Blue">
    <p:spTree>
      <p:nvGrpSpPr>
        <p:cNvPr id="1" name="Shape 33"/>
        <p:cNvGrpSpPr/>
        <p:nvPr/>
      </p:nvGrpSpPr>
      <p:grpSpPr>
        <a:xfrm>
          <a:off x="0" y="0"/>
          <a:ext cx="0" cy="0"/>
          <a:chOff x="0" y="0"/>
          <a:chExt cx="0" cy="0"/>
        </a:xfrm>
      </p:grpSpPr>
      <p:sp>
        <p:nvSpPr>
          <p:cNvPr id="34" name="Google Shape;34;p5"/>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orbel"/>
              <a:ea typeface="Corbel"/>
              <a:cs typeface="Corbel"/>
              <a:sym typeface="Corbel"/>
            </a:endParaRPr>
          </a:p>
        </p:txBody>
      </p:sp>
      <p:sp>
        <p:nvSpPr>
          <p:cNvPr id="35" name="Google Shape;35;p5"/>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b="0" i="0" u="none" strike="noStrike" cap="none">
                <a:solidFill>
                  <a:srgbClr val="0C0C0C"/>
                </a:solidFill>
                <a:latin typeface="Corbel"/>
                <a:ea typeface="Corbel"/>
                <a:cs typeface="Corbel"/>
                <a:sym typeface="Corbel"/>
              </a:defRPr>
            </a:lvl1pPr>
            <a:lvl2pPr marL="0" marR="0" lvl="1" indent="0" algn="ctr" rtl="0">
              <a:spcBef>
                <a:spcPts val="0"/>
              </a:spcBef>
              <a:buNone/>
              <a:defRPr sz="1000" b="0" i="0" u="none" strike="noStrike" cap="none">
                <a:solidFill>
                  <a:srgbClr val="0C0C0C"/>
                </a:solidFill>
                <a:latin typeface="Corbel"/>
                <a:ea typeface="Corbel"/>
                <a:cs typeface="Corbel"/>
                <a:sym typeface="Corbel"/>
              </a:defRPr>
            </a:lvl2pPr>
            <a:lvl3pPr marL="0" marR="0" lvl="2" indent="0" algn="ctr" rtl="0">
              <a:spcBef>
                <a:spcPts val="0"/>
              </a:spcBef>
              <a:buNone/>
              <a:defRPr sz="1000" b="0" i="0" u="none" strike="noStrike" cap="none">
                <a:solidFill>
                  <a:srgbClr val="0C0C0C"/>
                </a:solidFill>
                <a:latin typeface="Corbel"/>
                <a:ea typeface="Corbel"/>
                <a:cs typeface="Corbel"/>
                <a:sym typeface="Corbel"/>
              </a:defRPr>
            </a:lvl3pPr>
            <a:lvl4pPr marL="0" marR="0" lvl="3" indent="0" algn="ctr" rtl="0">
              <a:spcBef>
                <a:spcPts val="0"/>
              </a:spcBef>
              <a:buNone/>
              <a:defRPr sz="1000" b="0" i="0" u="none" strike="noStrike" cap="none">
                <a:solidFill>
                  <a:srgbClr val="0C0C0C"/>
                </a:solidFill>
                <a:latin typeface="Corbel"/>
                <a:ea typeface="Corbel"/>
                <a:cs typeface="Corbel"/>
                <a:sym typeface="Corbel"/>
              </a:defRPr>
            </a:lvl4pPr>
            <a:lvl5pPr marL="0" marR="0" lvl="4" indent="0" algn="ctr" rtl="0">
              <a:spcBef>
                <a:spcPts val="0"/>
              </a:spcBef>
              <a:buNone/>
              <a:defRPr sz="1000" b="0" i="0" u="none" strike="noStrike" cap="none">
                <a:solidFill>
                  <a:srgbClr val="0C0C0C"/>
                </a:solidFill>
                <a:latin typeface="Corbel"/>
                <a:ea typeface="Corbel"/>
                <a:cs typeface="Corbel"/>
                <a:sym typeface="Corbel"/>
              </a:defRPr>
            </a:lvl5pPr>
            <a:lvl6pPr marL="0" marR="0" lvl="5" indent="0" algn="ctr" rtl="0">
              <a:spcBef>
                <a:spcPts val="0"/>
              </a:spcBef>
              <a:buNone/>
              <a:defRPr sz="1000" b="0" i="0" u="none" strike="noStrike" cap="none">
                <a:solidFill>
                  <a:srgbClr val="0C0C0C"/>
                </a:solidFill>
                <a:latin typeface="Corbel"/>
                <a:ea typeface="Corbel"/>
                <a:cs typeface="Corbel"/>
                <a:sym typeface="Corbel"/>
              </a:defRPr>
            </a:lvl6pPr>
            <a:lvl7pPr marL="0" marR="0" lvl="6" indent="0" algn="ctr" rtl="0">
              <a:spcBef>
                <a:spcPts val="0"/>
              </a:spcBef>
              <a:buNone/>
              <a:defRPr sz="1000" b="0" i="0" u="none" strike="noStrike" cap="none">
                <a:solidFill>
                  <a:srgbClr val="0C0C0C"/>
                </a:solidFill>
                <a:latin typeface="Corbel"/>
                <a:ea typeface="Corbel"/>
                <a:cs typeface="Corbel"/>
                <a:sym typeface="Corbel"/>
              </a:defRPr>
            </a:lvl7pPr>
            <a:lvl8pPr marL="0" marR="0" lvl="7" indent="0" algn="ctr" rtl="0">
              <a:spcBef>
                <a:spcPts val="0"/>
              </a:spcBef>
              <a:buNone/>
              <a:defRPr sz="1000" b="0" i="0" u="none" strike="noStrike" cap="none">
                <a:solidFill>
                  <a:srgbClr val="0C0C0C"/>
                </a:solidFill>
                <a:latin typeface="Corbel"/>
                <a:ea typeface="Corbel"/>
                <a:cs typeface="Corbel"/>
                <a:sym typeface="Corbel"/>
              </a:defRPr>
            </a:lvl8pPr>
            <a:lvl9pPr marL="0" marR="0" lvl="8" indent="0" algn="ctr" rtl="0">
              <a:spcBef>
                <a:spcPts val="0"/>
              </a:spcBef>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37" name="Google Shape;37;p5"/>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_Org Chart 12">
  <p:cSld name="TITLE ONLY_Org Chart 12">
    <p:spTree>
      <p:nvGrpSpPr>
        <p:cNvPr id="1" name="Shape 368"/>
        <p:cNvGrpSpPr/>
        <p:nvPr/>
      </p:nvGrpSpPr>
      <p:grpSpPr>
        <a:xfrm>
          <a:off x="0" y="0"/>
          <a:ext cx="0" cy="0"/>
          <a:chOff x="0" y="0"/>
          <a:chExt cx="0" cy="0"/>
        </a:xfrm>
      </p:grpSpPr>
      <p:sp>
        <p:nvSpPr>
          <p:cNvPr id="369" name="Google Shape;369;p41"/>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370" name="Google Shape;370;p41"/>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41"/>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372" name="Google Shape;372;p41"/>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373" name="Google Shape;373;p41"/>
          <p:cNvSpPr>
            <a:spLocks noGrp="1"/>
          </p:cNvSpPr>
          <p:nvPr>
            <p:ph type="pic" idx="2"/>
          </p:nvPr>
        </p:nvSpPr>
        <p:spPr>
          <a:xfrm>
            <a:off x="4178095" y="1905000"/>
            <a:ext cx="1255400" cy="1255400"/>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74" name="Google Shape;374;p41"/>
          <p:cNvSpPr txBox="1">
            <a:spLocks noGrp="1"/>
          </p:cNvSpPr>
          <p:nvPr>
            <p:ph type="body" idx="1"/>
          </p:nvPr>
        </p:nvSpPr>
        <p:spPr>
          <a:xfrm>
            <a:off x="5601136" y="2288331"/>
            <a:ext cx="3108959" cy="290097"/>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600"/>
              <a:buNone/>
              <a:defRPr sz="1600" b="1">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75" name="Google Shape;375;p41"/>
          <p:cNvSpPr txBox="1">
            <a:spLocks noGrp="1"/>
          </p:cNvSpPr>
          <p:nvPr>
            <p:ph type="body" idx="3"/>
          </p:nvPr>
        </p:nvSpPr>
        <p:spPr>
          <a:xfrm>
            <a:off x="5601136" y="2566041"/>
            <a:ext cx="3108959" cy="22104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200"/>
              <a:buNone/>
              <a:defRPr sz="1200" b="0">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376" name="Google Shape;376;p41"/>
          <p:cNvCxnSpPr/>
          <p:nvPr/>
        </p:nvCxnSpPr>
        <p:spPr>
          <a:xfrm rot="10800000">
            <a:off x="6165169" y="-670561"/>
            <a:ext cx="0" cy="8961120"/>
          </a:xfrm>
          <a:prstGeom prst="straightConnector1">
            <a:avLst/>
          </a:prstGeom>
          <a:noFill/>
          <a:ln w="25400" cap="flat" cmpd="sng">
            <a:solidFill>
              <a:schemeClr val="accent2"/>
            </a:solidFill>
            <a:prstDash val="solid"/>
            <a:round/>
            <a:headEnd type="none" w="sm" len="sm"/>
            <a:tailEnd type="none" w="sm" len="sm"/>
          </a:ln>
        </p:spPr>
      </p:cxnSp>
      <p:sp>
        <p:nvSpPr>
          <p:cNvPr id="377" name="Google Shape;377;p41"/>
          <p:cNvSpPr>
            <a:spLocks noGrp="1"/>
          </p:cNvSpPr>
          <p:nvPr>
            <p:ph type="pic" idx="4"/>
          </p:nvPr>
        </p:nvSpPr>
        <p:spPr>
          <a:xfrm>
            <a:off x="1098449"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78" name="Google Shape;378;p41"/>
          <p:cNvSpPr txBox="1">
            <a:spLocks noGrp="1"/>
          </p:cNvSpPr>
          <p:nvPr>
            <p:ph type="body" idx="5"/>
          </p:nvPr>
        </p:nvSpPr>
        <p:spPr>
          <a:xfrm>
            <a:off x="762000"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79" name="Google Shape;379;p41"/>
          <p:cNvSpPr txBox="1">
            <a:spLocks noGrp="1"/>
          </p:cNvSpPr>
          <p:nvPr>
            <p:ph type="body" idx="6"/>
          </p:nvPr>
        </p:nvSpPr>
        <p:spPr>
          <a:xfrm>
            <a:off x="762000"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0" name="Google Shape;380;p41"/>
          <p:cNvSpPr>
            <a:spLocks noGrp="1"/>
          </p:cNvSpPr>
          <p:nvPr>
            <p:ph type="pic" idx="7"/>
          </p:nvPr>
        </p:nvSpPr>
        <p:spPr>
          <a:xfrm>
            <a:off x="2927249"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81" name="Google Shape;381;p41"/>
          <p:cNvSpPr txBox="1">
            <a:spLocks noGrp="1"/>
          </p:cNvSpPr>
          <p:nvPr>
            <p:ph type="body" idx="8"/>
          </p:nvPr>
        </p:nvSpPr>
        <p:spPr>
          <a:xfrm>
            <a:off x="2590800"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2" name="Google Shape;382;p41"/>
          <p:cNvSpPr txBox="1">
            <a:spLocks noGrp="1"/>
          </p:cNvSpPr>
          <p:nvPr>
            <p:ph type="body" idx="9"/>
          </p:nvPr>
        </p:nvSpPr>
        <p:spPr>
          <a:xfrm>
            <a:off x="2590800"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3" name="Google Shape;383;p41"/>
          <p:cNvSpPr>
            <a:spLocks noGrp="1"/>
          </p:cNvSpPr>
          <p:nvPr>
            <p:ph type="pic" idx="13"/>
          </p:nvPr>
        </p:nvSpPr>
        <p:spPr>
          <a:xfrm>
            <a:off x="4736999"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84" name="Google Shape;384;p41"/>
          <p:cNvSpPr txBox="1">
            <a:spLocks noGrp="1"/>
          </p:cNvSpPr>
          <p:nvPr>
            <p:ph type="body" idx="14"/>
          </p:nvPr>
        </p:nvSpPr>
        <p:spPr>
          <a:xfrm>
            <a:off x="4400550"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5" name="Google Shape;385;p41"/>
          <p:cNvSpPr txBox="1">
            <a:spLocks noGrp="1"/>
          </p:cNvSpPr>
          <p:nvPr>
            <p:ph type="body" idx="15"/>
          </p:nvPr>
        </p:nvSpPr>
        <p:spPr>
          <a:xfrm>
            <a:off x="4400550"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6" name="Google Shape;386;p41"/>
          <p:cNvSpPr>
            <a:spLocks noGrp="1"/>
          </p:cNvSpPr>
          <p:nvPr>
            <p:ph type="pic" idx="16"/>
          </p:nvPr>
        </p:nvSpPr>
        <p:spPr>
          <a:xfrm>
            <a:off x="6546749"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87" name="Google Shape;387;p41"/>
          <p:cNvSpPr txBox="1">
            <a:spLocks noGrp="1"/>
          </p:cNvSpPr>
          <p:nvPr>
            <p:ph type="body" idx="17"/>
          </p:nvPr>
        </p:nvSpPr>
        <p:spPr>
          <a:xfrm>
            <a:off x="6210300"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8" name="Google Shape;388;p41"/>
          <p:cNvSpPr txBox="1">
            <a:spLocks noGrp="1"/>
          </p:cNvSpPr>
          <p:nvPr>
            <p:ph type="body" idx="18"/>
          </p:nvPr>
        </p:nvSpPr>
        <p:spPr>
          <a:xfrm>
            <a:off x="6210300"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9" name="Google Shape;389;p41"/>
          <p:cNvSpPr>
            <a:spLocks noGrp="1"/>
          </p:cNvSpPr>
          <p:nvPr>
            <p:ph type="pic" idx="19"/>
          </p:nvPr>
        </p:nvSpPr>
        <p:spPr>
          <a:xfrm>
            <a:off x="8353860"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90" name="Google Shape;390;p41"/>
          <p:cNvSpPr txBox="1">
            <a:spLocks noGrp="1"/>
          </p:cNvSpPr>
          <p:nvPr>
            <p:ph type="body" idx="20"/>
          </p:nvPr>
        </p:nvSpPr>
        <p:spPr>
          <a:xfrm>
            <a:off x="8017411"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1" name="Google Shape;391;p41"/>
          <p:cNvSpPr txBox="1">
            <a:spLocks noGrp="1"/>
          </p:cNvSpPr>
          <p:nvPr>
            <p:ph type="body" idx="21"/>
          </p:nvPr>
        </p:nvSpPr>
        <p:spPr>
          <a:xfrm>
            <a:off x="8017411"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2" name="Google Shape;392;p41"/>
          <p:cNvSpPr>
            <a:spLocks noGrp="1"/>
          </p:cNvSpPr>
          <p:nvPr>
            <p:ph type="pic" idx="22"/>
          </p:nvPr>
        </p:nvSpPr>
        <p:spPr>
          <a:xfrm>
            <a:off x="10160971"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93" name="Google Shape;393;p41"/>
          <p:cNvSpPr txBox="1">
            <a:spLocks noGrp="1"/>
          </p:cNvSpPr>
          <p:nvPr>
            <p:ph type="body" idx="23"/>
          </p:nvPr>
        </p:nvSpPr>
        <p:spPr>
          <a:xfrm>
            <a:off x="9824522"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4" name="Google Shape;394;p41"/>
          <p:cNvSpPr txBox="1">
            <a:spLocks noGrp="1"/>
          </p:cNvSpPr>
          <p:nvPr>
            <p:ph type="body" idx="24"/>
          </p:nvPr>
        </p:nvSpPr>
        <p:spPr>
          <a:xfrm>
            <a:off x="9824522"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395" name="Google Shape;395;p41"/>
          <p:cNvCxnSpPr/>
          <p:nvPr/>
        </p:nvCxnSpPr>
        <p:spPr>
          <a:xfrm rot="10800000">
            <a:off x="6165169" y="2642433"/>
            <a:ext cx="0" cy="5564151"/>
          </a:xfrm>
          <a:prstGeom prst="straightConnector1">
            <a:avLst/>
          </a:prstGeom>
          <a:noFill/>
          <a:ln w="25400" cap="flat" cmpd="sng">
            <a:solidFill>
              <a:schemeClr val="accent2"/>
            </a:solidFill>
            <a:prstDash val="solid"/>
            <a:round/>
            <a:headEnd type="none" w="sm" len="sm"/>
            <a:tailEnd type="none" w="sm" len="sm"/>
          </a:ln>
        </p:spPr>
      </p:cxnSp>
      <p:sp>
        <p:nvSpPr>
          <p:cNvPr id="396" name="Google Shape;396;p41"/>
          <p:cNvSpPr>
            <a:spLocks noGrp="1"/>
          </p:cNvSpPr>
          <p:nvPr>
            <p:ph type="pic" idx="25"/>
          </p:nvPr>
        </p:nvSpPr>
        <p:spPr>
          <a:xfrm>
            <a:off x="2927249" y="4967309"/>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397" name="Google Shape;397;p41"/>
          <p:cNvSpPr txBox="1">
            <a:spLocks noGrp="1"/>
          </p:cNvSpPr>
          <p:nvPr>
            <p:ph type="body" idx="26"/>
          </p:nvPr>
        </p:nvSpPr>
        <p:spPr>
          <a:xfrm>
            <a:off x="2590800" y="5988389"/>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8" name="Google Shape;398;p41"/>
          <p:cNvSpPr txBox="1">
            <a:spLocks noGrp="1"/>
          </p:cNvSpPr>
          <p:nvPr>
            <p:ph type="body" idx="27"/>
          </p:nvPr>
        </p:nvSpPr>
        <p:spPr>
          <a:xfrm>
            <a:off x="2590800" y="6158401"/>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9" name="Google Shape;399;p41"/>
          <p:cNvSpPr>
            <a:spLocks noGrp="1"/>
          </p:cNvSpPr>
          <p:nvPr>
            <p:ph type="pic" idx="28"/>
          </p:nvPr>
        </p:nvSpPr>
        <p:spPr>
          <a:xfrm>
            <a:off x="4736999" y="4967309"/>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400" name="Google Shape;400;p41"/>
          <p:cNvSpPr txBox="1">
            <a:spLocks noGrp="1"/>
          </p:cNvSpPr>
          <p:nvPr>
            <p:ph type="body" idx="29"/>
          </p:nvPr>
        </p:nvSpPr>
        <p:spPr>
          <a:xfrm>
            <a:off x="4400550" y="5988389"/>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1" name="Google Shape;401;p41"/>
          <p:cNvSpPr txBox="1">
            <a:spLocks noGrp="1"/>
          </p:cNvSpPr>
          <p:nvPr>
            <p:ph type="body" idx="30"/>
          </p:nvPr>
        </p:nvSpPr>
        <p:spPr>
          <a:xfrm>
            <a:off x="4400550" y="6158401"/>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2" name="Google Shape;402;p41"/>
          <p:cNvSpPr>
            <a:spLocks noGrp="1"/>
          </p:cNvSpPr>
          <p:nvPr>
            <p:ph type="pic" idx="31"/>
          </p:nvPr>
        </p:nvSpPr>
        <p:spPr>
          <a:xfrm>
            <a:off x="6546749" y="4967309"/>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403" name="Google Shape;403;p41"/>
          <p:cNvSpPr txBox="1">
            <a:spLocks noGrp="1"/>
          </p:cNvSpPr>
          <p:nvPr>
            <p:ph type="body" idx="32"/>
          </p:nvPr>
        </p:nvSpPr>
        <p:spPr>
          <a:xfrm>
            <a:off x="6210300" y="5988389"/>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4" name="Google Shape;404;p41"/>
          <p:cNvSpPr txBox="1">
            <a:spLocks noGrp="1"/>
          </p:cNvSpPr>
          <p:nvPr>
            <p:ph type="body" idx="33"/>
          </p:nvPr>
        </p:nvSpPr>
        <p:spPr>
          <a:xfrm>
            <a:off x="6210300" y="6158401"/>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5" name="Google Shape;405;p41"/>
          <p:cNvSpPr>
            <a:spLocks noGrp="1"/>
          </p:cNvSpPr>
          <p:nvPr>
            <p:ph type="pic" idx="34"/>
          </p:nvPr>
        </p:nvSpPr>
        <p:spPr>
          <a:xfrm>
            <a:off x="8353860" y="4967309"/>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406" name="Google Shape;406;p41"/>
          <p:cNvSpPr txBox="1">
            <a:spLocks noGrp="1"/>
          </p:cNvSpPr>
          <p:nvPr>
            <p:ph type="body" idx="35"/>
          </p:nvPr>
        </p:nvSpPr>
        <p:spPr>
          <a:xfrm>
            <a:off x="8017411" y="5988389"/>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7" name="Google Shape;407;p41"/>
          <p:cNvSpPr txBox="1">
            <a:spLocks noGrp="1"/>
          </p:cNvSpPr>
          <p:nvPr>
            <p:ph type="body" idx="36"/>
          </p:nvPr>
        </p:nvSpPr>
        <p:spPr>
          <a:xfrm>
            <a:off x="8017411" y="6158401"/>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Title Side patch Title Only">
  <p:cSld name="1_Title Side patch Title Only">
    <p:spTree>
      <p:nvGrpSpPr>
        <p:cNvPr id="1" name="Shape 408"/>
        <p:cNvGrpSpPr/>
        <p:nvPr/>
      </p:nvGrpSpPr>
      <p:grpSpPr>
        <a:xfrm>
          <a:off x="0" y="0"/>
          <a:ext cx="0" cy="0"/>
          <a:chOff x="0" y="0"/>
          <a:chExt cx="0" cy="0"/>
        </a:xfrm>
      </p:grpSpPr>
      <p:sp>
        <p:nvSpPr>
          <p:cNvPr id="409" name="Google Shape;409;p42"/>
          <p:cNvSpPr/>
          <p:nvPr/>
        </p:nvSpPr>
        <p:spPr>
          <a:xfrm>
            <a:off x="-1" y="0"/>
            <a:ext cx="8329286" cy="6858000"/>
          </a:xfrm>
          <a:custGeom>
            <a:avLst/>
            <a:gdLst/>
            <a:ahLst/>
            <a:cxnLst/>
            <a:rect l="l" t="t" r="r" b="b"/>
            <a:pathLst>
              <a:path w="8329286" h="6858000" extrusionOk="0">
                <a:moveTo>
                  <a:pt x="0" y="0"/>
                </a:moveTo>
                <a:lnTo>
                  <a:pt x="8329286" y="0"/>
                </a:lnTo>
                <a:lnTo>
                  <a:pt x="8329286" y="68183"/>
                </a:lnTo>
                <a:lnTo>
                  <a:pt x="3175958" y="6858000"/>
                </a:lnTo>
                <a:lnTo>
                  <a:pt x="0" y="6858000"/>
                </a:lnTo>
                <a:close/>
              </a:path>
            </a:pathLst>
          </a:cu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410" name="Google Shape;410;p42"/>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411" name="Google Shape;411;p42"/>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2" name="Google Shape;412;p42"/>
          <p:cNvSpPr txBox="1">
            <a:spLocks noGrp="1"/>
          </p:cNvSpPr>
          <p:nvPr>
            <p:ph type="sldNum" idx="12"/>
          </p:nvPr>
        </p:nvSpPr>
        <p:spPr>
          <a:xfrm>
            <a:off x="628788" y="6339840"/>
            <a:ext cx="302281" cy="365760"/>
          </a:xfrm>
          <a:prstGeom prst="rect">
            <a:avLst/>
          </a:prstGeom>
          <a:solidFill>
            <a:schemeClr val="lt1">
              <a:alpha val="81960"/>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413" name="Google Shape;413;p42"/>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Image Caption Content_Blue">
  <p:cSld name="Image Caption Content_Blue">
    <p:bg>
      <p:bgPr>
        <a:solidFill>
          <a:schemeClr val="dk2"/>
        </a:solidFill>
        <a:effectLst/>
      </p:bgPr>
    </p:bg>
    <p:spTree>
      <p:nvGrpSpPr>
        <p:cNvPr id="1" name="Shape 414"/>
        <p:cNvGrpSpPr/>
        <p:nvPr/>
      </p:nvGrpSpPr>
      <p:grpSpPr>
        <a:xfrm>
          <a:off x="0" y="0"/>
          <a:ext cx="0" cy="0"/>
          <a:chOff x="0" y="0"/>
          <a:chExt cx="0" cy="0"/>
        </a:xfrm>
      </p:grpSpPr>
      <p:sp>
        <p:nvSpPr>
          <p:cNvPr id="415" name="Google Shape;415;p43"/>
          <p:cNvSpPr>
            <a:spLocks noGrp="1"/>
          </p:cNvSpPr>
          <p:nvPr>
            <p:ph type="pic" idx="2"/>
          </p:nvPr>
        </p:nvSpPr>
        <p:spPr>
          <a:xfrm>
            <a:off x="0" y="0"/>
            <a:ext cx="8329286" cy="6858000"/>
          </a:xfrm>
          <a:prstGeom prst="rect">
            <a:avLst/>
          </a:prstGeom>
          <a:solidFill>
            <a:schemeClr val="lt1"/>
          </a:solidFill>
          <a:ln>
            <a:noFill/>
          </a:ln>
          <a:effectLst>
            <a:outerShdw blurRad="228600" dist="38100" algn="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416" name="Google Shape;416;p43"/>
          <p:cNvSpPr txBox="1">
            <a:spLocks noGrp="1"/>
          </p:cNvSpPr>
          <p:nvPr>
            <p:ph type="body" idx="1"/>
          </p:nvPr>
        </p:nvSpPr>
        <p:spPr>
          <a:xfrm>
            <a:off x="990600" y="609600"/>
            <a:ext cx="4648200" cy="62484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7" name="Google Shape;417;p43"/>
          <p:cNvSpPr txBox="1">
            <a:spLocks noGrp="1"/>
          </p:cNvSpPr>
          <p:nvPr>
            <p:ph type="ctrTitle"/>
          </p:nvPr>
        </p:nvSpPr>
        <p:spPr>
          <a:xfrm>
            <a:off x="1257300" y="3962400"/>
            <a:ext cx="4114800" cy="1981200"/>
          </a:xfrm>
          <a:prstGeom prst="rect">
            <a:avLst/>
          </a:prstGeom>
          <a:noFill/>
          <a:ln>
            <a:noFill/>
          </a:ln>
        </p:spPr>
        <p:txBody>
          <a:bodyPr spcFirstLastPara="1" wrap="square" lIns="91425" tIns="45700" rIns="91425" bIns="45700" anchor="ctr" anchorCtr="0">
            <a:noAutofit/>
          </a:bodyPr>
          <a:lstStyle>
            <a:lvl1pPr lvl="0" algn="ctr">
              <a:lnSpc>
                <a:spcPct val="80000"/>
              </a:lnSpc>
              <a:spcBef>
                <a:spcPts val="0"/>
              </a:spcBef>
              <a:spcAft>
                <a:spcPts val="0"/>
              </a:spcAft>
              <a:buClr>
                <a:srgbClr val="0C0C0C"/>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8" name="Google Shape;418;p43"/>
          <p:cNvSpPr txBox="1">
            <a:spLocks noGrp="1"/>
          </p:cNvSpPr>
          <p:nvPr>
            <p:ph type="subTitle" idx="3"/>
          </p:nvPr>
        </p:nvSpPr>
        <p:spPr>
          <a:xfrm>
            <a:off x="6057900" y="4114800"/>
            <a:ext cx="4876800" cy="137160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600"/>
              <a:buNone/>
              <a:defRPr sz="1600">
                <a:solidFill>
                  <a:schemeClr val="lt1"/>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419" name="Google Shape;419;p43"/>
          <p:cNvSpPr txBox="1">
            <a:spLocks noGrp="1"/>
          </p:cNvSpPr>
          <p:nvPr>
            <p:ph type="body" idx="4"/>
          </p:nvPr>
        </p:nvSpPr>
        <p:spPr>
          <a:xfrm rot="-5400000">
            <a:off x="381000" y="4840091"/>
            <a:ext cx="1219200" cy="225818"/>
          </a:xfrm>
          <a:prstGeom prst="rect">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0" name="Google Shape;420;p43"/>
          <p:cNvSpPr txBox="1">
            <a:spLocks noGrp="1"/>
          </p:cNvSpPr>
          <p:nvPr>
            <p:ph type="body" idx="5"/>
          </p:nvPr>
        </p:nvSpPr>
        <p:spPr>
          <a:xfrm rot="-5400000">
            <a:off x="5029200" y="4840092"/>
            <a:ext cx="1219200" cy="225818"/>
          </a:xfrm>
          <a:prstGeom prst="rect">
            <a:avLst/>
          </a:prstGeom>
          <a:solidFill>
            <a:schemeClr val="accent2"/>
          </a:solidFill>
          <a:ln>
            <a:noFill/>
          </a:ln>
          <a:effectLst>
            <a:outerShdw blurRad="50800" dist="38100" dir="18900000" algn="b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Image Caption Content_Orange">
  <p:cSld name="Image Caption Content_Orange">
    <p:bg>
      <p:bgPr>
        <a:solidFill>
          <a:schemeClr val="accent2"/>
        </a:solidFill>
        <a:effectLst/>
      </p:bgPr>
    </p:bg>
    <p:spTree>
      <p:nvGrpSpPr>
        <p:cNvPr id="1" name="Shape 421"/>
        <p:cNvGrpSpPr/>
        <p:nvPr/>
      </p:nvGrpSpPr>
      <p:grpSpPr>
        <a:xfrm>
          <a:off x="0" y="0"/>
          <a:ext cx="0" cy="0"/>
          <a:chOff x="0" y="0"/>
          <a:chExt cx="0" cy="0"/>
        </a:xfrm>
      </p:grpSpPr>
      <p:sp>
        <p:nvSpPr>
          <p:cNvPr id="422" name="Google Shape;422;p44"/>
          <p:cNvSpPr>
            <a:spLocks noGrp="1"/>
          </p:cNvSpPr>
          <p:nvPr>
            <p:ph type="pic" idx="2"/>
          </p:nvPr>
        </p:nvSpPr>
        <p:spPr>
          <a:xfrm>
            <a:off x="0" y="0"/>
            <a:ext cx="8329286" cy="6858000"/>
          </a:xfrm>
          <a:prstGeom prst="rect">
            <a:avLst/>
          </a:prstGeom>
          <a:solidFill>
            <a:schemeClr val="lt1"/>
          </a:solidFill>
          <a:ln>
            <a:noFill/>
          </a:ln>
          <a:effectLst>
            <a:outerShdw blurRad="228600" dist="38100" algn="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423" name="Google Shape;423;p44"/>
          <p:cNvSpPr txBox="1">
            <a:spLocks noGrp="1"/>
          </p:cNvSpPr>
          <p:nvPr>
            <p:ph type="body" idx="1"/>
          </p:nvPr>
        </p:nvSpPr>
        <p:spPr>
          <a:xfrm>
            <a:off x="990600" y="609600"/>
            <a:ext cx="4648200" cy="62484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4" name="Google Shape;424;p44"/>
          <p:cNvSpPr txBox="1">
            <a:spLocks noGrp="1"/>
          </p:cNvSpPr>
          <p:nvPr>
            <p:ph type="ctrTitle"/>
          </p:nvPr>
        </p:nvSpPr>
        <p:spPr>
          <a:xfrm>
            <a:off x="1257300" y="3962400"/>
            <a:ext cx="4114800" cy="1981200"/>
          </a:xfrm>
          <a:prstGeom prst="rect">
            <a:avLst/>
          </a:prstGeom>
          <a:noFill/>
          <a:ln>
            <a:noFill/>
          </a:ln>
        </p:spPr>
        <p:txBody>
          <a:bodyPr spcFirstLastPara="1" wrap="square" lIns="91425" tIns="45700" rIns="91425" bIns="45700" anchor="ctr" anchorCtr="0">
            <a:noAutofit/>
          </a:bodyPr>
          <a:lstStyle>
            <a:lvl1pPr lvl="0" algn="ctr">
              <a:lnSpc>
                <a:spcPct val="80000"/>
              </a:lnSpc>
              <a:spcBef>
                <a:spcPts val="0"/>
              </a:spcBef>
              <a:spcAft>
                <a:spcPts val="0"/>
              </a:spcAft>
              <a:buClr>
                <a:srgbClr val="0C0C0C"/>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5" name="Google Shape;425;p44"/>
          <p:cNvSpPr txBox="1">
            <a:spLocks noGrp="1"/>
          </p:cNvSpPr>
          <p:nvPr>
            <p:ph type="subTitle" idx="3"/>
          </p:nvPr>
        </p:nvSpPr>
        <p:spPr>
          <a:xfrm>
            <a:off x="6057900" y="4114800"/>
            <a:ext cx="4876800" cy="137160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600"/>
              <a:buNone/>
              <a:defRPr sz="1600">
                <a:solidFill>
                  <a:schemeClr val="lt1"/>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426" name="Google Shape;426;p44"/>
          <p:cNvSpPr txBox="1">
            <a:spLocks noGrp="1"/>
          </p:cNvSpPr>
          <p:nvPr>
            <p:ph type="body" idx="4"/>
          </p:nvPr>
        </p:nvSpPr>
        <p:spPr>
          <a:xfrm rot="-5400000">
            <a:off x="381000" y="4840091"/>
            <a:ext cx="1219200" cy="225818"/>
          </a:xfrm>
          <a:prstGeom prst="rect">
            <a:avLst/>
          </a:prstGeom>
          <a:solidFill>
            <a:schemeClr val="accent5"/>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7" name="Google Shape;427;p44"/>
          <p:cNvSpPr txBox="1">
            <a:spLocks noGrp="1"/>
          </p:cNvSpPr>
          <p:nvPr>
            <p:ph type="body" idx="5"/>
          </p:nvPr>
        </p:nvSpPr>
        <p:spPr>
          <a:xfrm rot="-5400000">
            <a:off x="5029200" y="4840092"/>
            <a:ext cx="1219200" cy="225818"/>
          </a:xfrm>
          <a:prstGeom prst="rect">
            <a:avLst/>
          </a:prstGeom>
          <a:solidFill>
            <a:schemeClr val="accent5"/>
          </a:solidFill>
          <a:ln>
            <a:noFill/>
          </a:ln>
          <a:effectLst>
            <a:outerShdw blurRad="50800" dist="38100" dir="18900000" algn="b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gue">
  <p:cSld name="Segue">
    <p:spTree>
      <p:nvGrpSpPr>
        <p:cNvPr id="1" name="Shape 428"/>
        <p:cNvGrpSpPr/>
        <p:nvPr/>
      </p:nvGrpSpPr>
      <p:grpSpPr>
        <a:xfrm>
          <a:off x="0" y="0"/>
          <a:ext cx="0" cy="0"/>
          <a:chOff x="0" y="0"/>
          <a:chExt cx="0" cy="0"/>
        </a:xfrm>
      </p:grpSpPr>
      <p:sp>
        <p:nvSpPr>
          <p:cNvPr id="429" name="Google Shape;429;p45"/>
          <p:cNvSpPr>
            <a:spLocks noGrp="1"/>
          </p:cNvSpPr>
          <p:nvPr>
            <p:ph type="body" idx="1"/>
          </p:nvPr>
        </p:nvSpPr>
        <p:spPr>
          <a:xfrm>
            <a:off x="10104322" y="3587303"/>
            <a:ext cx="2087678" cy="3270696"/>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0" name="Google Shape;430;p45"/>
          <p:cNvSpPr txBox="1">
            <a:spLocks noGrp="1"/>
          </p:cNvSpPr>
          <p:nvPr>
            <p:ph type="body" idx="2"/>
          </p:nvPr>
        </p:nvSpPr>
        <p:spPr>
          <a:xfrm>
            <a:off x="285750" y="0"/>
            <a:ext cx="11620500" cy="6591300"/>
          </a:xfrm>
          <a:prstGeom prst="rect">
            <a:avLst/>
          </a:prstGeom>
          <a:solidFill>
            <a:schemeClr val="accen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1" name="Google Shape;431;p45"/>
          <p:cNvSpPr txBox="1">
            <a:spLocks noGrp="1"/>
          </p:cNvSpPr>
          <p:nvPr>
            <p:ph type="title"/>
          </p:nvPr>
        </p:nvSpPr>
        <p:spPr>
          <a:xfrm>
            <a:off x="1085850" y="2679192"/>
            <a:ext cx="9963150" cy="149961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45"/>
          <p:cNvSpPr txBox="1">
            <a:spLocks noGrp="1"/>
          </p:cNvSpPr>
          <p:nvPr>
            <p:ph type="body" idx="3"/>
          </p:nvPr>
        </p:nvSpPr>
        <p:spPr>
          <a:xfrm>
            <a:off x="0" y="2679192"/>
            <a:ext cx="533400" cy="1499616"/>
          </a:xfrm>
          <a:prstGeom prst="rect">
            <a:avLst/>
          </a:prstGeom>
          <a:solidFill>
            <a:schemeClr val="accent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_Segue">
  <p:cSld name="1_Segue">
    <p:spTree>
      <p:nvGrpSpPr>
        <p:cNvPr id="1" name="Shape 433"/>
        <p:cNvGrpSpPr/>
        <p:nvPr/>
      </p:nvGrpSpPr>
      <p:grpSpPr>
        <a:xfrm>
          <a:off x="0" y="0"/>
          <a:ext cx="0" cy="0"/>
          <a:chOff x="0" y="0"/>
          <a:chExt cx="0" cy="0"/>
        </a:xfrm>
      </p:grpSpPr>
      <p:sp>
        <p:nvSpPr>
          <p:cNvPr id="434" name="Google Shape;434;p46"/>
          <p:cNvSpPr>
            <a:spLocks noGrp="1"/>
          </p:cNvSpPr>
          <p:nvPr>
            <p:ph type="body" idx="1"/>
          </p:nvPr>
        </p:nvSpPr>
        <p:spPr>
          <a:xfrm>
            <a:off x="10104322" y="3587303"/>
            <a:ext cx="2087678" cy="3270696"/>
          </a:xfrm>
          <a:prstGeom prst="triangle">
            <a:avLst>
              <a:gd name="adj" fmla="val 100000"/>
            </a:avLst>
          </a:prstGeom>
          <a:solidFill>
            <a:schemeClr val="dk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5" name="Google Shape;435;p46"/>
          <p:cNvSpPr txBox="1">
            <a:spLocks noGrp="1"/>
          </p:cNvSpPr>
          <p:nvPr>
            <p:ph type="body" idx="2"/>
          </p:nvPr>
        </p:nvSpPr>
        <p:spPr>
          <a:xfrm>
            <a:off x="285750" y="0"/>
            <a:ext cx="11620500" cy="6591300"/>
          </a:xfrm>
          <a:prstGeom prst="rect">
            <a:avLst/>
          </a:prstGeom>
          <a:solidFill>
            <a:schemeClr val="accent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6" name="Google Shape;436;p46"/>
          <p:cNvSpPr txBox="1">
            <a:spLocks noGrp="1"/>
          </p:cNvSpPr>
          <p:nvPr>
            <p:ph type="title"/>
          </p:nvPr>
        </p:nvSpPr>
        <p:spPr>
          <a:xfrm>
            <a:off x="1085850" y="2679192"/>
            <a:ext cx="9963150" cy="149961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46"/>
          <p:cNvSpPr txBox="1">
            <a:spLocks noGrp="1"/>
          </p:cNvSpPr>
          <p:nvPr>
            <p:ph type="body" idx="3"/>
          </p:nvPr>
        </p:nvSpPr>
        <p:spPr>
          <a:xfrm>
            <a:off x="0" y="2679192"/>
            <a:ext cx="533400" cy="1499616"/>
          </a:xfrm>
          <a:prstGeom prst="rect">
            <a:avLst/>
          </a:prstGeom>
          <a:solidFill>
            <a:schemeClr val="dk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Segue">
  <p:cSld name="2_Segue">
    <p:spTree>
      <p:nvGrpSpPr>
        <p:cNvPr id="1" name="Shape 438"/>
        <p:cNvGrpSpPr/>
        <p:nvPr/>
      </p:nvGrpSpPr>
      <p:grpSpPr>
        <a:xfrm>
          <a:off x="0" y="0"/>
          <a:ext cx="0" cy="0"/>
          <a:chOff x="0" y="0"/>
          <a:chExt cx="0" cy="0"/>
        </a:xfrm>
      </p:grpSpPr>
      <p:sp>
        <p:nvSpPr>
          <p:cNvPr id="439" name="Google Shape;439;p47"/>
          <p:cNvSpPr>
            <a:spLocks noGrp="1"/>
          </p:cNvSpPr>
          <p:nvPr>
            <p:ph type="body" idx="1"/>
          </p:nvPr>
        </p:nvSpPr>
        <p:spPr>
          <a:xfrm>
            <a:off x="10104322" y="3587303"/>
            <a:ext cx="2087678" cy="3270696"/>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0" name="Google Shape;440;p47"/>
          <p:cNvSpPr txBox="1">
            <a:spLocks noGrp="1"/>
          </p:cNvSpPr>
          <p:nvPr>
            <p:ph type="body" idx="2"/>
          </p:nvPr>
        </p:nvSpPr>
        <p:spPr>
          <a:xfrm>
            <a:off x="285750" y="0"/>
            <a:ext cx="11620500" cy="6591300"/>
          </a:xfrm>
          <a:prstGeom prst="rect">
            <a:avLst/>
          </a:prstGeom>
          <a:solidFill>
            <a:schemeClr val="accent5"/>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1" name="Google Shape;441;p47"/>
          <p:cNvSpPr txBox="1">
            <a:spLocks noGrp="1"/>
          </p:cNvSpPr>
          <p:nvPr>
            <p:ph type="title"/>
          </p:nvPr>
        </p:nvSpPr>
        <p:spPr>
          <a:xfrm>
            <a:off x="1085850" y="2679192"/>
            <a:ext cx="9963150" cy="149961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2" name="Google Shape;442;p47"/>
          <p:cNvSpPr txBox="1">
            <a:spLocks noGrp="1"/>
          </p:cNvSpPr>
          <p:nvPr>
            <p:ph type="body" idx="3"/>
          </p:nvPr>
        </p:nvSpPr>
        <p:spPr>
          <a:xfrm>
            <a:off x="0" y="2679192"/>
            <a:ext cx="533400" cy="1499616"/>
          </a:xfrm>
          <a:prstGeom prst="rect">
            <a:avLst/>
          </a:prstGeom>
          <a:solidFill>
            <a:schemeClr val="accent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3_Segue">
  <p:cSld name="3_Segue">
    <p:spTree>
      <p:nvGrpSpPr>
        <p:cNvPr id="1" name="Shape 443"/>
        <p:cNvGrpSpPr/>
        <p:nvPr/>
      </p:nvGrpSpPr>
      <p:grpSpPr>
        <a:xfrm>
          <a:off x="0" y="0"/>
          <a:ext cx="0" cy="0"/>
          <a:chOff x="0" y="0"/>
          <a:chExt cx="0" cy="0"/>
        </a:xfrm>
      </p:grpSpPr>
      <p:sp>
        <p:nvSpPr>
          <p:cNvPr id="444" name="Google Shape;444;p48"/>
          <p:cNvSpPr>
            <a:spLocks noGrp="1"/>
          </p:cNvSpPr>
          <p:nvPr>
            <p:ph type="pic" idx="2"/>
          </p:nvPr>
        </p:nvSpPr>
        <p:spPr>
          <a:xfrm>
            <a:off x="0" y="0"/>
            <a:ext cx="12191999" cy="6858000"/>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445" name="Google Shape;445;p48"/>
          <p:cNvSpPr txBox="1">
            <a:spLocks noGrp="1"/>
          </p:cNvSpPr>
          <p:nvPr>
            <p:ph type="body" idx="1"/>
          </p:nvPr>
        </p:nvSpPr>
        <p:spPr>
          <a:xfrm>
            <a:off x="0" y="0"/>
            <a:ext cx="12192000" cy="5723182"/>
          </a:xfrm>
          <a:prstGeom prst="rect">
            <a:avLst/>
          </a:prstGeom>
          <a:solidFill>
            <a:schemeClr val="accent2">
              <a:alpha val="83921"/>
            </a:schemeClr>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6" name="Google Shape;446;p48"/>
          <p:cNvSpPr txBox="1">
            <a:spLocks noGrp="1"/>
          </p:cNvSpPr>
          <p:nvPr>
            <p:ph type="body" idx="3"/>
          </p:nvPr>
        </p:nvSpPr>
        <p:spPr>
          <a:xfrm>
            <a:off x="533400" y="0"/>
            <a:ext cx="6781800" cy="6324600"/>
          </a:xfrm>
          <a:prstGeom prst="rect">
            <a:avLst/>
          </a:prstGeom>
          <a:solidFill>
            <a:schemeClr val="dk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7" name="Google Shape;447;p48"/>
          <p:cNvSpPr txBox="1">
            <a:spLocks noGrp="1"/>
          </p:cNvSpPr>
          <p:nvPr>
            <p:ph type="title"/>
          </p:nvPr>
        </p:nvSpPr>
        <p:spPr>
          <a:xfrm>
            <a:off x="1266825" y="2265916"/>
            <a:ext cx="5314950" cy="348899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6000"/>
              <a:buFont typeface="Corbe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8" name="Google Shape;448;p48"/>
          <p:cNvSpPr txBox="1">
            <a:spLocks noGrp="1"/>
          </p:cNvSpPr>
          <p:nvPr>
            <p:ph type="sldNum" idx="12"/>
          </p:nvPr>
        </p:nvSpPr>
        <p:spPr>
          <a:xfrm>
            <a:off x="628788" y="6339840"/>
            <a:ext cx="302281" cy="36576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4_Segue">
  <p:cSld name="4_Segue">
    <p:spTree>
      <p:nvGrpSpPr>
        <p:cNvPr id="1" name="Shape 449"/>
        <p:cNvGrpSpPr/>
        <p:nvPr/>
      </p:nvGrpSpPr>
      <p:grpSpPr>
        <a:xfrm>
          <a:off x="0" y="0"/>
          <a:ext cx="0" cy="0"/>
          <a:chOff x="0" y="0"/>
          <a:chExt cx="0" cy="0"/>
        </a:xfrm>
      </p:grpSpPr>
      <p:sp>
        <p:nvSpPr>
          <p:cNvPr id="450" name="Google Shape;450;p49"/>
          <p:cNvSpPr>
            <a:spLocks noGrp="1"/>
          </p:cNvSpPr>
          <p:nvPr>
            <p:ph type="pic" idx="2"/>
          </p:nvPr>
        </p:nvSpPr>
        <p:spPr>
          <a:xfrm>
            <a:off x="0" y="5378958"/>
            <a:ext cx="12191999" cy="1479041"/>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451" name="Google Shape;451;p49"/>
          <p:cNvSpPr txBox="1">
            <a:spLocks noGrp="1"/>
          </p:cNvSpPr>
          <p:nvPr>
            <p:ph type="body" idx="1"/>
          </p:nvPr>
        </p:nvSpPr>
        <p:spPr>
          <a:xfrm>
            <a:off x="0" y="0"/>
            <a:ext cx="12192000" cy="5723182"/>
          </a:xfrm>
          <a:prstGeom prst="rect">
            <a:avLst/>
          </a:prstGeom>
          <a:solidFill>
            <a:schemeClr val="accent2"/>
          </a:solidFill>
          <a:ln>
            <a:noFill/>
          </a:ln>
          <a:effectLst>
            <a:outerShdw blurRad="152400" dist="38100" dir="2700000" algn="tl" rotWithShape="0">
              <a:srgbClr val="000000">
                <a:alpha val="65882"/>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2" name="Google Shape;452;p49"/>
          <p:cNvSpPr txBox="1">
            <a:spLocks noGrp="1"/>
          </p:cNvSpPr>
          <p:nvPr>
            <p:ph type="title"/>
          </p:nvPr>
        </p:nvSpPr>
        <p:spPr>
          <a:xfrm>
            <a:off x="781049" y="990600"/>
            <a:ext cx="9144000" cy="25908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3" name="Google Shape;453;p49"/>
          <p:cNvSpPr txBox="1">
            <a:spLocks noGrp="1"/>
          </p:cNvSpPr>
          <p:nvPr>
            <p:ph type="body" idx="3"/>
          </p:nvPr>
        </p:nvSpPr>
        <p:spPr>
          <a:xfrm>
            <a:off x="0" y="633984"/>
            <a:ext cx="304800" cy="1499616"/>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4" name="Google Shape;454;p49"/>
          <p:cNvSpPr txBox="1">
            <a:spLocks noGrp="1"/>
          </p:cNvSpPr>
          <p:nvPr>
            <p:ph type="sldNum" idx="12"/>
          </p:nvPr>
        </p:nvSpPr>
        <p:spPr>
          <a:xfrm>
            <a:off x="628788" y="6339840"/>
            <a:ext cx="302281" cy="36576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5_Segue">
  <p:cSld name="5_Segue">
    <p:spTree>
      <p:nvGrpSpPr>
        <p:cNvPr id="1" name="Shape 455"/>
        <p:cNvGrpSpPr/>
        <p:nvPr/>
      </p:nvGrpSpPr>
      <p:grpSpPr>
        <a:xfrm>
          <a:off x="0" y="0"/>
          <a:ext cx="0" cy="0"/>
          <a:chOff x="0" y="0"/>
          <a:chExt cx="0" cy="0"/>
        </a:xfrm>
      </p:grpSpPr>
      <p:sp>
        <p:nvSpPr>
          <p:cNvPr id="456" name="Google Shape;456;p50"/>
          <p:cNvSpPr>
            <a:spLocks noGrp="1"/>
          </p:cNvSpPr>
          <p:nvPr>
            <p:ph type="pic" idx="2"/>
          </p:nvPr>
        </p:nvSpPr>
        <p:spPr>
          <a:xfrm>
            <a:off x="0" y="5378958"/>
            <a:ext cx="12191999" cy="1479041"/>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457" name="Google Shape;457;p50"/>
          <p:cNvSpPr txBox="1">
            <a:spLocks noGrp="1"/>
          </p:cNvSpPr>
          <p:nvPr>
            <p:ph type="body" idx="1"/>
          </p:nvPr>
        </p:nvSpPr>
        <p:spPr>
          <a:xfrm>
            <a:off x="0" y="0"/>
            <a:ext cx="12192000" cy="5723182"/>
          </a:xfrm>
          <a:prstGeom prst="rect">
            <a:avLst/>
          </a:prstGeom>
          <a:solidFill>
            <a:schemeClr val="accent1"/>
          </a:solidFill>
          <a:ln>
            <a:noFill/>
          </a:ln>
          <a:effectLst>
            <a:outerShdw blurRad="152400" dist="38100" dir="2700000" algn="tl" rotWithShape="0">
              <a:srgbClr val="000000">
                <a:alpha val="65882"/>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8" name="Google Shape;458;p50"/>
          <p:cNvSpPr txBox="1">
            <a:spLocks noGrp="1"/>
          </p:cNvSpPr>
          <p:nvPr>
            <p:ph type="title"/>
          </p:nvPr>
        </p:nvSpPr>
        <p:spPr>
          <a:xfrm>
            <a:off x="781049" y="990600"/>
            <a:ext cx="9144000" cy="25908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9" name="Google Shape;459;p50"/>
          <p:cNvSpPr txBox="1">
            <a:spLocks noGrp="1"/>
          </p:cNvSpPr>
          <p:nvPr>
            <p:ph type="body" idx="3"/>
          </p:nvPr>
        </p:nvSpPr>
        <p:spPr>
          <a:xfrm>
            <a:off x="0" y="633984"/>
            <a:ext cx="304800" cy="1499616"/>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0" name="Google Shape;460;p50"/>
          <p:cNvSpPr txBox="1">
            <a:spLocks noGrp="1"/>
          </p:cNvSpPr>
          <p:nvPr>
            <p:ph type="sldNum" idx="12"/>
          </p:nvPr>
        </p:nvSpPr>
        <p:spPr>
          <a:xfrm>
            <a:off x="628788" y="6339840"/>
            <a:ext cx="302281" cy="36576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_DeepYellow">
  <p:cSld name="Title Slide_DeepYellow">
    <p:bg>
      <p:bgPr>
        <a:solidFill>
          <a:srgbClr val="F2F2F2"/>
        </a:solid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body" idx="1"/>
          </p:nvPr>
        </p:nvSpPr>
        <p:spPr>
          <a:xfrm>
            <a:off x="1181099" y="457200"/>
            <a:ext cx="8128343" cy="6248400"/>
          </a:xfrm>
          <a:prstGeom prst="rect">
            <a:avLst/>
          </a:prstGeom>
          <a:solidFill>
            <a:schemeClr val="accent2"/>
          </a:solidFill>
          <a:ln>
            <a:noFill/>
          </a:ln>
        </p:spPr>
        <p:txBody>
          <a:bodyPr spcFirstLastPara="1" wrap="square" lIns="45700" tIns="45700" rIns="45700" bIns="45700" anchor="ctr" anchorCtr="0">
            <a:noAutofit/>
          </a:bodyPr>
          <a:lstStyle>
            <a:lvl1pPr marL="457200" lvl="0" indent="-228600" algn="l">
              <a:lnSpc>
                <a:spcPct val="90000"/>
              </a:lnSpc>
              <a:spcBef>
                <a:spcPts val="1200"/>
              </a:spcBef>
              <a:spcAft>
                <a:spcPts val="0"/>
              </a:spcAft>
              <a:buSzPts val="1800"/>
              <a:buNone/>
              <a:defRPr sz="1800">
                <a:solidFill>
                  <a:schemeClr val="l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 name="Google Shape;40;p6"/>
          <p:cNvSpPr/>
          <p:nvPr/>
        </p:nvSpPr>
        <p:spPr>
          <a:xfrm rot="2232448">
            <a:off x="9455741" y="-926244"/>
            <a:ext cx="131438" cy="8710488"/>
          </a:xfrm>
          <a:custGeom>
            <a:avLst/>
            <a:gdLst/>
            <a:ahLst/>
            <a:cxnLst/>
            <a:rect l="l" t="t" r="r" b="b"/>
            <a:pathLst>
              <a:path w="131438" h="8710488" extrusionOk="0">
                <a:moveTo>
                  <a:pt x="0" y="99793"/>
                </a:moveTo>
                <a:lnTo>
                  <a:pt x="131438" y="0"/>
                </a:lnTo>
                <a:lnTo>
                  <a:pt x="131438" y="8610694"/>
                </a:lnTo>
                <a:lnTo>
                  <a:pt x="0" y="871048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41" name="Google Shape;41;p6"/>
          <p:cNvSpPr/>
          <p:nvPr/>
        </p:nvSpPr>
        <p:spPr>
          <a:xfrm rot="2232448">
            <a:off x="9332817" y="-941780"/>
            <a:ext cx="172357" cy="8741560"/>
          </a:xfrm>
          <a:custGeom>
            <a:avLst/>
            <a:gdLst/>
            <a:ahLst/>
            <a:cxnLst/>
            <a:rect l="l" t="t" r="r" b="b"/>
            <a:pathLst>
              <a:path w="172357" h="8741560" extrusionOk="0">
                <a:moveTo>
                  <a:pt x="172357" y="0"/>
                </a:moveTo>
                <a:lnTo>
                  <a:pt x="172357" y="8610698"/>
                </a:lnTo>
                <a:lnTo>
                  <a:pt x="0" y="8741560"/>
                </a:lnTo>
                <a:lnTo>
                  <a:pt x="0" y="130862"/>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42" name="Google Shape;42;p6"/>
          <p:cNvSpPr txBox="1">
            <a:spLocks noGrp="1"/>
          </p:cNvSpPr>
          <p:nvPr>
            <p:ph type="body" idx="2"/>
          </p:nvPr>
        </p:nvSpPr>
        <p:spPr>
          <a:xfrm>
            <a:off x="990599" y="304800"/>
            <a:ext cx="8128343" cy="62484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 name="Google Shape;43;p6"/>
          <p:cNvSpPr txBox="1">
            <a:spLocks noGrp="1"/>
          </p:cNvSpPr>
          <p:nvPr>
            <p:ph type="ctrTitle"/>
          </p:nvPr>
        </p:nvSpPr>
        <p:spPr>
          <a:xfrm>
            <a:off x="1378135" y="1219199"/>
            <a:ext cx="7232465" cy="2732439"/>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2C2E52"/>
              </a:buClr>
              <a:buSzPts val="5000"/>
              <a:buFont typeface="Corbel"/>
              <a:buNone/>
              <a:defRPr sz="5000" cap="none">
                <a:solidFill>
                  <a:srgbClr val="2C2E5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subTitle" idx="3"/>
          </p:nvPr>
        </p:nvSpPr>
        <p:spPr>
          <a:xfrm>
            <a:off x="1378134" y="4069079"/>
            <a:ext cx="5022666" cy="146304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2000"/>
              <a:buNone/>
              <a:defRPr sz="2000">
                <a:solidFill>
                  <a:schemeClr val="dk1"/>
                </a:solidFill>
                <a:latin typeface="Corbel"/>
                <a:ea typeface="Corbel"/>
                <a:cs typeface="Corbel"/>
                <a:sym typeface="Corbe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45" name="Google Shape;45;p6"/>
          <p:cNvSpPr/>
          <p:nvPr/>
        </p:nvSpPr>
        <p:spPr>
          <a:xfrm rot="-5400000" flipH="1">
            <a:off x="1562101" y="-114299"/>
            <a:ext cx="304797"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46" name="Google Shape;46;p6"/>
          <p:cNvSpPr>
            <a:spLocks noGrp="1"/>
          </p:cNvSpPr>
          <p:nvPr>
            <p:ph type="pic" idx="4"/>
          </p:nvPr>
        </p:nvSpPr>
        <p:spPr>
          <a:xfrm>
            <a:off x="7013448" y="34960"/>
            <a:ext cx="5178552" cy="682304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6_Segue">
  <p:cSld name="6_Segue">
    <p:spTree>
      <p:nvGrpSpPr>
        <p:cNvPr id="1" name="Shape 461"/>
        <p:cNvGrpSpPr/>
        <p:nvPr/>
      </p:nvGrpSpPr>
      <p:grpSpPr>
        <a:xfrm>
          <a:off x="0" y="0"/>
          <a:ext cx="0" cy="0"/>
          <a:chOff x="0" y="0"/>
          <a:chExt cx="0" cy="0"/>
        </a:xfrm>
      </p:grpSpPr>
      <p:sp>
        <p:nvSpPr>
          <p:cNvPr id="462" name="Google Shape;462;p51"/>
          <p:cNvSpPr>
            <a:spLocks noGrp="1"/>
          </p:cNvSpPr>
          <p:nvPr>
            <p:ph type="pic" idx="2"/>
          </p:nvPr>
        </p:nvSpPr>
        <p:spPr>
          <a:xfrm>
            <a:off x="0" y="5378958"/>
            <a:ext cx="12191999" cy="1479041"/>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463" name="Google Shape;463;p51"/>
          <p:cNvSpPr txBox="1">
            <a:spLocks noGrp="1"/>
          </p:cNvSpPr>
          <p:nvPr>
            <p:ph type="body" idx="1"/>
          </p:nvPr>
        </p:nvSpPr>
        <p:spPr>
          <a:xfrm>
            <a:off x="0" y="0"/>
            <a:ext cx="12192000" cy="5723182"/>
          </a:xfrm>
          <a:prstGeom prst="rect">
            <a:avLst/>
          </a:prstGeom>
          <a:solidFill>
            <a:schemeClr val="accent5"/>
          </a:solidFill>
          <a:ln>
            <a:noFill/>
          </a:ln>
          <a:effectLst>
            <a:outerShdw blurRad="152400" dist="38100" dir="2700000" algn="tl" rotWithShape="0">
              <a:srgbClr val="000000">
                <a:alpha val="65882"/>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4" name="Google Shape;464;p51"/>
          <p:cNvSpPr txBox="1">
            <a:spLocks noGrp="1"/>
          </p:cNvSpPr>
          <p:nvPr>
            <p:ph type="title"/>
          </p:nvPr>
        </p:nvSpPr>
        <p:spPr>
          <a:xfrm>
            <a:off x="781049" y="990600"/>
            <a:ext cx="9144000" cy="25908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51"/>
          <p:cNvSpPr txBox="1">
            <a:spLocks noGrp="1"/>
          </p:cNvSpPr>
          <p:nvPr>
            <p:ph type="body" idx="3"/>
          </p:nvPr>
        </p:nvSpPr>
        <p:spPr>
          <a:xfrm>
            <a:off x="0" y="633984"/>
            <a:ext cx="304800" cy="1499616"/>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6" name="Google Shape;466;p51"/>
          <p:cNvSpPr txBox="1">
            <a:spLocks noGrp="1"/>
          </p:cNvSpPr>
          <p:nvPr>
            <p:ph type="sldNum" idx="12"/>
          </p:nvPr>
        </p:nvSpPr>
        <p:spPr>
          <a:xfrm>
            <a:off x="628788" y="6339840"/>
            <a:ext cx="302281" cy="365760"/>
          </a:xfrm>
          <a:prstGeom prst="rect">
            <a:avLst/>
          </a:prstGeom>
          <a:solidFill>
            <a:schemeClr val="lt1"/>
          </a:solidFill>
          <a:ln w="9525" cap="flat" cmpd="sng">
            <a:solidFill>
              <a:schemeClr val="accent5"/>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7_Segue">
  <p:cSld name="7_Segue">
    <p:spTree>
      <p:nvGrpSpPr>
        <p:cNvPr id="1" name="Shape 467"/>
        <p:cNvGrpSpPr/>
        <p:nvPr/>
      </p:nvGrpSpPr>
      <p:grpSpPr>
        <a:xfrm>
          <a:off x="0" y="0"/>
          <a:ext cx="0" cy="0"/>
          <a:chOff x="0" y="0"/>
          <a:chExt cx="0" cy="0"/>
        </a:xfrm>
      </p:grpSpPr>
      <p:sp>
        <p:nvSpPr>
          <p:cNvPr id="468" name="Google Shape;468;p52"/>
          <p:cNvSpPr>
            <a:spLocks noGrp="1"/>
          </p:cNvSpPr>
          <p:nvPr>
            <p:ph type="pic" idx="2"/>
          </p:nvPr>
        </p:nvSpPr>
        <p:spPr>
          <a:xfrm>
            <a:off x="0" y="5378958"/>
            <a:ext cx="12191999" cy="1479041"/>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469" name="Google Shape;469;p52"/>
          <p:cNvSpPr txBox="1">
            <a:spLocks noGrp="1"/>
          </p:cNvSpPr>
          <p:nvPr>
            <p:ph type="body" idx="1"/>
          </p:nvPr>
        </p:nvSpPr>
        <p:spPr>
          <a:xfrm>
            <a:off x="0" y="0"/>
            <a:ext cx="12192000" cy="5723182"/>
          </a:xfrm>
          <a:prstGeom prst="rect">
            <a:avLst/>
          </a:prstGeom>
          <a:solidFill>
            <a:schemeClr val="accent6"/>
          </a:solidFill>
          <a:ln>
            <a:noFill/>
          </a:ln>
          <a:effectLst>
            <a:outerShdw blurRad="152400" dist="38100" dir="2700000" algn="tl" rotWithShape="0">
              <a:srgbClr val="000000">
                <a:alpha val="65882"/>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0" name="Google Shape;470;p52"/>
          <p:cNvSpPr txBox="1">
            <a:spLocks noGrp="1"/>
          </p:cNvSpPr>
          <p:nvPr>
            <p:ph type="title"/>
          </p:nvPr>
        </p:nvSpPr>
        <p:spPr>
          <a:xfrm>
            <a:off x="781049" y="990600"/>
            <a:ext cx="9144000" cy="25908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1" name="Google Shape;471;p52"/>
          <p:cNvSpPr txBox="1">
            <a:spLocks noGrp="1"/>
          </p:cNvSpPr>
          <p:nvPr>
            <p:ph type="body" idx="3"/>
          </p:nvPr>
        </p:nvSpPr>
        <p:spPr>
          <a:xfrm>
            <a:off x="0" y="633984"/>
            <a:ext cx="304800" cy="1499616"/>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2" name="Google Shape;472;p52"/>
          <p:cNvSpPr txBox="1">
            <a:spLocks noGrp="1"/>
          </p:cNvSpPr>
          <p:nvPr>
            <p:ph type="sldNum" idx="12"/>
          </p:nvPr>
        </p:nvSpPr>
        <p:spPr>
          <a:xfrm>
            <a:off x="628788" y="6339840"/>
            <a:ext cx="302281" cy="365760"/>
          </a:xfrm>
          <a:prstGeom prst="rect">
            <a:avLst/>
          </a:prstGeom>
          <a:solidFill>
            <a:schemeClr val="lt1"/>
          </a:solidFill>
          <a:ln w="9525" cap="flat" cmpd="sng">
            <a:solidFill>
              <a:schemeClr val="accent6"/>
            </a:solidFill>
            <a:prstDash val="solid"/>
            <a:round/>
            <a:headEnd type="none" w="sm" len="sm"/>
            <a:tailEnd type="none" w="sm" len="sm"/>
          </a:ln>
        </p:spPr>
        <p:txBody>
          <a:bodyPr spcFirstLastPara="1" wrap="square" lIns="0" tIns="45700" rIns="0" bIns="45700" anchor="ctr" anchorCtr="0">
            <a:noAutofit/>
          </a:bodyPr>
          <a:lstStyle>
            <a:lvl1pPr marL="0" marR="0" lvl="0" indent="0" algn="ctr" rtl="0">
              <a:spcBef>
                <a:spcPts val="0"/>
              </a:spcBef>
              <a:buNone/>
              <a:defRPr sz="1000">
                <a:solidFill>
                  <a:srgbClr val="0C0C0C"/>
                </a:solidFill>
                <a:latin typeface="Corbel"/>
                <a:ea typeface="Corbel"/>
                <a:cs typeface="Corbel"/>
                <a:sym typeface="Corbel"/>
              </a:defRPr>
            </a:lvl1pPr>
            <a:lvl2pPr marL="0" marR="0" lvl="1" indent="0" algn="ctr" rtl="0">
              <a:spcBef>
                <a:spcPts val="0"/>
              </a:spcBef>
              <a:buNone/>
              <a:defRPr sz="1000">
                <a:solidFill>
                  <a:srgbClr val="0C0C0C"/>
                </a:solidFill>
                <a:latin typeface="Corbel"/>
                <a:ea typeface="Corbel"/>
                <a:cs typeface="Corbel"/>
                <a:sym typeface="Corbel"/>
              </a:defRPr>
            </a:lvl2pPr>
            <a:lvl3pPr marL="0" marR="0" lvl="2" indent="0" algn="ctr" rtl="0">
              <a:spcBef>
                <a:spcPts val="0"/>
              </a:spcBef>
              <a:buNone/>
              <a:defRPr sz="1000">
                <a:solidFill>
                  <a:srgbClr val="0C0C0C"/>
                </a:solidFill>
                <a:latin typeface="Corbel"/>
                <a:ea typeface="Corbel"/>
                <a:cs typeface="Corbel"/>
                <a:sym typeface="Corbel"/>
              </a:defRPr>
            </a:lvl3pPr>
            <a:lvl4pPr marL="0" marR="0" lvl="3" indent="0" algn="ctr" rtl="0">
              <a:spcBef>
                <a:spcPts val="0"/>
              </a:spcBef>
              <a:buNone/>
              <a:defRPr sz="1000">
                <a:solidFill>
                  <a:srgbClr val="0C0C0C"/>
                </a:solidFill>
                <a:latin typeface="Corbel"/>
                <a:ea typeface="Corbel"/>
                <a:cs typeface="Corbel"/>
                <a:sym typeface="Corbel"/>
              </a:defRPr>
            </a:lvl4pPr>
            <a:lvl5pPr marL="0" marR="0" lvl="4" indent="0" algn="ctr" rtl="0">
              <a:spcBef>
                <a:spcPts val="0"/>
              </a:spcBef>
              <a:buNone/>
              <a:defRPr sz="1000">
                <a:solidFill>
                  <a:srgbClr val="0C0C0C"/>
                </a:solidFill>
                <a:latin typeface="Corbel"/>
                <a:ea typeface="Corbel"/>
                <a:cs typeface="Corbel"/>
                <a:sym typeface="Corbel"/>
              </a:defRPr>
            </a:lvl5pPr>
            <a:lvl6pPr marL="0" marR="0" lvl="5" indent="0" algn="ctr" rtl="0">
              <a:spcBef>
                <a:spcPts val="0"/>
              </a:spcBef>
              <a:buNone/>
              <a:defRPr sz="1000">
                <a:solidFill>
                  <a:srgbClr val="0C0C0C"/>
                </a:solidFill>
                <a:latin typeface="Corbel"/>
                <a:ea typeface="Corbel"/>
                <a:cs typeface="Corbel"/>
                <a:sym typeface="Corbel"/>
              </a:defRPr>
            </a:lvl6pPr>
            <a:lvl7pPr marL="0" marR="0" lvl="6" indent="0" algn="ctr" rtl="0">
              <a:spcBef>
                <a:spcPts val="0"/>
              </a:spcBef>
              <a:buNone/>
              <a:defRPr sz="1000">
                <a:solidFill>
                  <a:srgbClr val="0C0C0C"/>
                </a:solidFill>
                <a:latin typeface="Corbel"/>
                <a:ea typeface="Corbel"/>
                <a:cs typeface="Corbel"/>
                <a:sym typeface="Corbel"/>
              </a:defRPr>
            </a:lvl7pPr>
            <a:lvl8pPr marL="0" marR="0" lvl="7" indent="0" algn="ctr" rtl="0">
              <a:spcBef>
                <a:spcPts val="0"/>
              </a:spcBef>
              <a:buNone/>
              <a:defRPr sz="1000">
                <a:solidFill>
                  <a:srgbClr val="0C0C0C"/>
                </a:solidFill>
                <a:latin typeface="Corbel"/>
                <a:ea typeface="Corbel"/>
                <a:cs typeface="Corbel"/>
                <a:sym typeface="Corbel"/>
              </a:defRPr>
            </a:lvl8pPr>
            <a:lvl9pPr marL="0" marR="0" lvl="8" indent="0" algn="ctr" rtl="0">
              <a:spcBef>
                <a:spcPts val="0"/>
              </a:spcBef>
              <a:buNone/>
              <a:defRPr sz="1000">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Closing-Thank you 1">
  <p:cSld name="Closing-Thank you 1">
    <p:bg>
      <p:bgPr>
        <a:solidFill>
          <a:srgbClr val="F2F2F2"/>
        </a:solidFill>
        <a:effectLst/>
      </p:bgPr>
    </p:bg>
    <p:spTree>
      <p:nvGrpSpPr>
        <p:cNvPr id="1" name="Shape 473"/>
        <p:cNvGrpSpPr/>
        <p:nvPr/>
      </p:nvGrpSpPr>
      <p:grpSpPr>
        <a:xfrm>
          <a:off x="0" y="0"/>
          <a:ext cx="0" cy="0"/>
          <a:chOff x="0" y="0"/>
          <a:chExt cx="0" cy="0"/>
        </a:xfrm>
      </p:grpSpPr>
      <p:sp>
        <p:nvSpPr>
          <p:cNvPr id="474" name="Google Shape;474;p53"/>
          <p:cNvSpPr txBox="1">
            <a:spLocks noGrp="1"/>
          </p:cNvSpPr>
          <p:nvPr>
            <p:ph type="body" idx="1"/>
          </p:nvPr>
        </p:nvSpPr>
        <p:spPr>
          <a:xfrm>
            <a:off x="1181099" y="457200"/>
            <a:ext cx="8128343" cy="6248400"/>
          </a:xfrm>
          <a:prstGeom prst="rect">
            <a:avLst/>
          </a:prstGeom>
          <a:solidFill>
            <a:schemeClr val="accent1"/>
          </a:solidFill>
          <a:ln>
            <a:noFill/>
          </a:ln>
        </p:spPr>
        <p:txBody>
          <a:bodyPr spcFirstLastPara="1" wrap="square" lIns="45700" tIns="45700" rIns="45700" bIns="45700" anchor="ctr" anchorCtr="0">
            <a:noAutofit/>
          </a:bodyPr>
          <a:lstStyle>
            <a:lvl1pPr marL="457200" lvl="0" indent="-228600" algn="l">
              <a:lnSpc>
                <a:spcPct val="90000"/>
              </a:lnSpc>
              <a:spcBef>
                <a:spcPts val="1200"/>
              </a:spcBef>
              <a:spcAft>
                <a:spcPts val="0"/>
              </a:spcAft>
              <a:buSzPts val="1800"/>
              <a:buNone/>
              <a:defRPr sz="1800">
                <a:solidFill>
                  <a:schemeClr val="l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5" name="Google Shape;475;p53"/>
          <p:cNvSpPr/>
          <p:nvPr/>
        </p:nvSpPr>
        <p:spPr>
          <a:xfrm rot="2232448">
            <a:off x="9455741" y="-926244"/>
            <a:ext cx="131438" cy="8710488"/>
          </a:xfrm>
          <a:custGeom>
            <a:avLst/>
            <a:gdLst/>
            <a:ahLst/>
            <a:cxnLst/>
            <a:rect l="l" t="t" r="r" b="b"/>
            <a:pathLst>
              <a:path w="131438" h="8710488" extrusionOk="0">
                <a:moveTo>
                  <a:pt x="0" y="99793"/>
                </a:moveTo>
                <a:lnTo>
                  <a:pt x="131438" y="0"/>
                </a:lnTo>
                <a:lnTo>
                  <a:pt x="131438" y="8610694"/>
                </a:lnTo>
                <a:lnTo>
                  <a:pt x="0" y="871048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476" name="Google Shape;476;p53"/>
          <p:cNvSpPr/>
          <p:nvPr/>
        </p:nvSpPr>
        <p:spPr>
          <a:xfrm rot="2232448">
            <a:off x="9332817" y="-941780"/>
            <a:ext cx="172357" cy="8741560"/>
          </a:xfrm>
          <a:custGeom>
            <a:avLst/>
            <a:gdLst/>
            <a:ahLst/>
            <a:cxnLst/>
            <a:rect l="l" t="t" r="r" b="b"/>
            <a:pathLst>
              <a:path w="172357" h="8741560" extrusionOk="0">
                <a:moveTo>
                  <a:pt x="172357" y="0"/>
                </a:moveTo>
                <a:lnTo>
                  <a:pt x="172357" y="8610698"/>
                </a:lnTo>
                <a:lnTo>
                  <a:pt x="0" y="8741560"/>
                </a:lnTo>
                <a:lnTo>
                  <a:pt x="0" y="13086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477" name="Google Shape;477;p53"/>
          <p:cNvSpPr txBox="1">
            <a:spLocks noGrp="1"/>
          </p:cNvSpPr>
          <p:nvPr>
            <p:ph type="body" idx="2"/>
          </p:nvPr>
        </p:nvSpPr>
        <p:spPr>
          <a:xfrm>
            <a:off x="990599" y="304800"/>
            <a:ext cx="8128343" cy="62484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8" name="Google Shape;478;p53"/>
          <p:cNvSpPr txBox="1">
            <a:spLocks noGrp="1"/>
          </p:cNvSpPr>
          <p:nvPr>
            <p:ph type="ctrTitle"/>
          </p:nvPr>
        </p:nvSpPr>
        <p:spPr>
          <a:xfrm>
            <a:off x="1378135" y="1219200"/>
            <a:ext cx="7232465" cy="90363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2C2E52"/>
              </a:buClr>
              <a:buSzPts val="5000"/>
              <a:buFont typeface="Corbel"/>
              <a:buNone/>
              <a:defRPr sz="5000" cap="none">
                <a:solidFill>
                  <a:srgbClr val="2C2E5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9" name="Google Shape;479;p53"/>
          <p:cNvSpPr/>
          <p:nvPr/>
        </p:nvSpPr>
        <p:spPr>
          <a:xfrm rot="-5400000" flipH="1">
            <a:off x="1562101" y="-114299"/>
            <a:ext cx="304797"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480" name="Google Shape;480;p53"/>
          <p:cNvSpPr>
            <a:spLocks noGrp="1"/>
          </p:cNvSpPr>
          <p:nvPr>
            <p:ph type="pic" idx="3"/>
          </p:nvPr>
        </p:nvSpPr>
        <p:spPr>
          <a:xfrm>
            <a:off x="7013448" y="34960"/>
            <a:ext cx="5178552" cy="682304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Closing-Thank you 2">
  <p:cSld name="Closing-Thank you 2">
    <p:spTree>
      <p:nvGrpSpPr>
        <p:cNvPr id="1" name="Shape 481"/>
        <p:cNvGrpSpPr/>
        <p:nvPr/>
      </p:nvGrpSpPr>
      <p:grpSpPr>
        <a:xfrm>
          <a:off x="0" y="0"/>
          <a:ext cx="0" cy="0"/>
          <a:chOff x="0" y="0"/>
          <a:chExt cx="0" cy="0"/>
        </a:xfrm>
      </p:grpSpPr>
      <p:sp>
        <p:nvSpPr>
          <p:cNvPr id="482" name="Google Shape;482;p54"/>
          <p:cNvSpPr>
            <a:spLocks noGrp="1"/>
          </p:cNvSpPr>
          <p:nvPr>
            <p:ph type="pic" idx="2"/>
          </p:nvPr>
        </p:nvSpPr>
        <p:spPr>
          <a:xfrm>
            <a:off x="0" y="0"/>
            <a:ext cx="12192000" cy="6858000"/>
          </a:xfrm>
          <a:prstGeom prst="rect">
            <a:avLst/>
          </a:prstGeom>
          <a:solidFill>
            <a:schemeClr val="lt1"/>
          </a:solidFill>
          <a:ln>
            <a:noFill/>
          </a:ln>
          <a:effectLst>
            <a:outerShdw blurRad="1651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483" name="Google Shape;483;p54"/>
          <p:cNvSpPr>
            <a:spLocks noGrp="1"/>
          </p:cNvSpPr>
          <p:nvPr>
            <p:ph type="body" idx="1"/>
          </p:nvPr>
        </p:nvSpPr>
        <p:spPr>
          <a:xfrm>
            <a:off x="8074536" y="3124200"/>
            <a:ext cx="2087678" cy="3270696"/>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4" name="Google Shape;484;p54"/>
          <p:cNvSpPr txBox="1">
            <a:spLocks noGrp="1"/>
          </p:cNvSpPr>
          <p:nvPr>
            <p:ph type="body" idx="3"/>
          </p:nvPr>
        </p:nvSpPr>
        <p:spPr>
          <a:xfrm>
            <a:off x="2190750" y="609600"/>
            <a:ext cx="7810500" cy="5638800"/>
          </a:xfrm>
          <a:prstGeom prst="rect">
            <a:avLst/>
          </a:prstGeom>
          <a:solidFill>
            <a:schemeClr val="accen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ctr">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5" name="Google Shape;485;p54"/>
          <p:cNvSpPr txBox="1">
            <a:spLocks noGrp="1"/>
          </p:cNvSpPr>
          <p:nvPr>
            <p:ph type="ctrTitle"/>
          </p:nvPr>
        </p:nvSpPr>
        <p:spPr>
          <a:xfrm>
            <a:off x="3163809" y="1905000"/>
            <a:ext cx="5864382" cy="227523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5000"/>
              <a:buFont typeface="Corbel"/>
              <a:buNone/>
              <a:defRPr sz="50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Closing-Thank you 3">
  <p:cSld name="Closing-Thank you 3">
    <p:bg>
      <p:bgPr>
        <a:solidFill>
          <a:srgbClr val="F2F2F2"/>
        </a:solidFill>
        <a:effectLst/>
      </p:bgPr>
    </p:bg>
    <p:spTree>
      <p:nvGrpSpPr>
        <p:cNvPr id="1" name="Shape 486"/>
        <p:cNvGrpSpPr/>
        <p:nvPr/>
      </p:nvGrpSpPr>
      <p:grpSpPr>
        <a:xfrm>
          <a:off x="0" y="0"/>
          <a:ext cx="0" cy="0"/>
          <a:chOff x="0" y="0"/>
          <a:chExt cx="0" cy="0"/>
        </a:xfrm>
      </p:grpSpPr>
      <p:sp>
        <p:nvSpPr>
          <p:cNvPr id="487" name="Google Shape;487;p55"/>
          <p:cNvSpPr>
            <a:spLocks noGrp="1"/>
          </p:cNvSpPr>
          <p:nvPr>
            <p:ph type="pic" idx="2"/>
          </p:nvPr>
        </p:nvSpPr>
        <p:spPr>
          <a:xfrm>
            <a:off x="0" y="0"/>
            <a:ext cx="12192000" cy="685800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488" name="Google Shape;488;p55"/>
          <p:cNvSpPr>
            <a:spLocks noGrp="1"/>
          </p:cNvSpPr>
          <p:nvPr>
            <p:ph type="body" idx="1"/>
          </p:nvPr>
        </p:nvSpPr>
        <p:spPr>
          <a:xfrm rot="10800000">
            <a:off x="2057400" y="466725"/>
            <a:ext cx="703341" cy="1101901"/>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9" name="Google Shape;489;p55"/>
          <p:cNvSpPr>
            <a:spLocks noGrp="1"/>
          </p:cNvSpPr>
          <p:nvPr>
            <p:ph type="body" idx="3"/>
          </p:nvPr>
        </p:nvSpPr>
        <p:spPr>
          <a:xfrm>
            <a:off x="9067800" y="4648200"/>
            <a:ext cx="1143000" cy="1790700"/>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0" name="Google Shape;490;p55"/>
          <p:cNvSpPr txBox="1">
            <a:spLocks noGrp="1"/>
          </p:cNvSpPr>
          <p:nvPr>
            <p:ph type="body" idx="4"/>
          </p:nvPr>
        </p:nvSpPr>
        <p:spPr>
          <a:xfrm>
            <a:off x="2190750" y="609600"/>
            <a:ext cx="7810500" cy="5638800"/>
          </a:xfrm>
          <a:prstGeom prst="rect">
            <a:avLst/>
          </a:prstGeom>
          <a:solidFill>
            <a:srgbClr val="32345C">
              <a:alpha val="91764"/>
            </a:srgbClr>
          </a:solidFill>
          <a:ln>
            <a:noFill/>
          </a:ln>
        </p:spPr>
        <p:txBody>
          <a:bodyPr spcFirstLastPara="1" wrap="square" lIns="45700" tIns="45700" rIns="45700" bIns="45700" anchor="t" anchorCtr="0">
            <a:noAutofit/>
          </a:bodyPr>
          <a:lstStyle>
            <a:lvl1pPr marL="457200" lvl="0" indent="-228600" algn="ctr">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1" name="Google Shape;491;p55"/>
          <p:cNvSpPr txBox="1">
            <a:spLocks noGrp="1"/>
          </p:cNvSpPr>
          <p:nvPr>
            <p:ph type="ctrTitle"/>
          </p:nvPr>
        </p:nvSpPr>
        <p:spPr>
          <a:xfrm>
            <a:off x="3163809" y="1905000"/>
            <a:ext cx="5864382" cy="227523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5000"/>
              <a:buFont typeface="Corbel"/>
              <a:buNone/>
              <a:defRPr sz="50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matchingName="Closing-Thank you 4">
  <p:cSld name="Closing-Thank you 4">
    <p:bg>
      <p:bgPr>
        <a:solidFill>
          <a:srgbClr val="F2F2F2"/>
        </a:solidFill>
        <a:effectLst/>
      </p:bgPr>
    </p:bg>
    <p:spTree>
      <p:nvGrpSpPr>
        <p:cNvPr id="1" name="Shape 492"/>
        <p:cNvGrpSpPr/>
        <p:nvPr/>
      </p:nvGrpSpPr>
      <p:grpSpPr>
        <a:xfrm>
          <a:off x="0" y="0"/>
          <a:ext cx="0" cy="0"/>
          <a:chOff x="0" y="0"/>
          <a:chExt cx="0" cy="0"/>
        </a:xfrm>
      </p:grpSpPr>
      <p:sp>
        <p:nvSpPr>
          <p:cNvPr id="493" name="Google Shape;493;p56"/>
          <p:cNvSpPr txBox="1">
            <a:spLocks noGrp="1"/>
          </p:cNvSpPr>
          <p:nvPr>
            <p:ph type="body" idx="1"/>
          </p:nvPr>
        </p:nvSpPr>
        <p:spPr>
          <a:xfrm rot="-2005898" flipH="1">
            <a:off x="584131" y="-142449"/>
            <a:ext cx="1218268" cy="6177109"/>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4" name="Google Shape;494;p56"/>
          <p:cNvSpPr>
            <a:spLocks noGrp="1"/>
          </p:cNvSpPr>
          <p:nvPr>
            <p:ph type="pic" idx="2"/>
          </p:nvPr>
        </p:nvSpPr>
        <p:spPr>
          <a:xfrm>
            <a:off x="3124200" y="0"/>
            <a:ext cx="9067800" cy="685800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495" name="Google Shape;495;p56"/>
          <p:cNvSpPr txBox="1">
            <a:spLocks noGrp="1"/>
          </p:cNvSpPr>
          <p:nvPr>
            <p:ph type="body" idx="3"/>
          </p:nvPr>
        </p:nvSpPr>
        <p:spPr>
          <a:xfrm>
            <a:off x="533400" y="266700"/>
            <a:ext cx="5105400" cy="63246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6" name="Google Shape;496;p56"/>
          <p:cNvSpPr txBox="1">
            <a:spLocks noGrp="1"/>
          </p:cNvSpPr>
          <p:nvPr>
            <p:ph type="ctrTitle"/>
          </p:nvPr>
        </p:nvSpPr>
        <p:spPr>
          <a:xfrm>
            <a:off x="933450" y="762000"/>
            <a:ext cx="4381500" cy="34290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0C0C0C"/>
              </a:buClr>
              <a:buSzPts val="5000"/>
              <a:buFont typeface="Corbel"/>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7" name="Google Shape;497;p56"/>
          <p:cNvSpPr>
            <a:spLocks noGrp="1"/>
          </p:cNvSpPr>
          <p:nvPr>
            <p:ph type="body" idx="4"/>
          </p:nvPr>
        </p:nvSpPr>
        <p:spPr>
          <a:xfrm flipH="1">
            <a:off x="314325" y="4953000"/>
            <a:ext cx="1143000" cy="1790700"/>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Closing-Thank you 5">
  <p:cSld name="Closing-Thank you 5">
    <p:spTree>
      <p:nvGrpSpPr>
        <p:cNvPr id="1" name="Shape 498"/>
        <p:cNvGrpSpPr/>
        <p:nvPr/>
      </p:nvGrpSpPr>
      <p:grpSpPr>
        <a:xfrm>
          <a:off x="0" y="0"/>
          <a:ext cx="0" cy="0"/>
          <a:chOff x="0" y="0"/>
          <a:chExt cx="0" cy="0"/>
        </a:xfrm>
      </p:grpSpPr>
      <p:sp>
        <p:nvSpPr>
          <p:cNvPr id="499" name="Google Shape;499;p57"/>
          <p:cNvSpPr>
            <a:spLocks noGrp="1"/>
          </p:cNvSpPr>
          <p:nvPr>
            <p:ph type="pic" idx="2"/>
          </p:nvPr>
        </p:nvSpPr>
        <p:spPr>
          <a:xfrm>
            <a:off x="0" y="0"/>
            <a:ext cx="8329286" cy="6858000"/>
          </a:xfrm>
          <a:prstGeom prst="rect">
            <a:avLst/>
          </a:prstGeom>
          <a:solidFill>
            <a:schemeClr val="lt1"/>
          </a:solidFill>
          <a:ln>
            <a:noFill/>
          </a:ln>
          <a:effectLst>
            <a:outerShdw blurRad="228600" dist="38100" algn="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500" name="Google Shape;500;p57"/>
          <p:cNvSpPr txBox="1">
            <a:spLocks noGrp="1"/>
          </p:cNvSpPr>
          <p:nvPr>
            <p:ph type="body" idx="1"/>
          </p:nvPr>
        </p:nvSpPr>
        <p:spPr>
          <a:xfrm>
            <a:off x="990600" y="609600"/>
            <a:ext cx="4648200" cy="56388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1" name="Google Shape;501;p57"/>
          <p:cNvSpPr txBox="1">
            <a:spLocks noGrp="1"/>
          </p:cNvSpPr>
          <p:nvPr>
            <p:ph type="ctrTitle"/>
          </p:nvPr>
        </p:nvSpPr>
        <p:spPr>
          <a:xfrm>
            <a:off x="1257300" y="1447800"/>
            <a:ext cx="4114800" cy="39624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0C0C0C"/>
              </a:buClr>
              <a:buSzPts val="5000"/>
              <a:buFont typeface="Corbel"/>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2" name="Google Shape;502;p57"/>
          <p:cNvSpPr txBox="1">
            <a:spLocks noGrp="1"/>
          </p:cNvSpPr>
          <p:nvPr>
            <p:ph type="body" idx="3"/>
          </p:nvPr>
        </p:nvSpPr>
        <p:spPr>
          <a:xfrm>
            <a:off x="2705100" y="409575"/>
            <a:ext cx="1219200" cy="400050"/>
          </a:xfrm>
          <a:prstGeom prst="rect">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3" name="Google Shape;503;p57"/>
          <p:cNvSpPr txBox="1">
            <a:spLocks noGrp="1"/>
          </p:cNvSpPr>
          <p:nvPr>
            <p:ph type="body" idx="4"/>
          </p:nvPr>
        </p:nvSpPr>
        <p:spPr>
          <a:xfrm>
            <a:off x="2705100" y="6076950"/>
            <a:ext cx="1219200" cy="400050"/>
          </a:xfrm>
          <a:prstGeom prst="rect">
            <a:avLst/>
          </a:prstGeom>
          <a:solidFill>
            <a:schemeClr val="accent2"/>
          </a:solidFill>
          <a:ln>
            <a:noFill/>
          </a:ln>
          <a:effectLst>
            <a:outerShdw blurRad="50800" dist="38100" dir="18900000" algn="b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4_Title Slide_DeepYellow">
  <p:cSld name="4_Title Slide_DeepYellow">
    <p:spTree>
      <p:nvGrpSpPr>
        <p:cNvPr id="1" name="Shape 507"/>
        <p:cNvGrpSpPr/>
        <p:nvPr/>
      </p:nvGrpSpPr>
      <p:grpSpPr>
        <a:xfrm>
          <a:off x="0" y="0"/>
          <a:ext cx="0" cy="0"/>
          <a:chOff x="0" y="0"/>
          <a:chExt cx="0" cy="0"/>
        </a:xfrm>
      </p:grpSpPr>
      <p:sp>
        <p:nvSpPr>
          <p:cNvPr id="508" name="Google Shape;508;p59"/>
          <p:cNvSpPr>
            <a:spLocks noGrp="1"/>
          </p:cNvSpPr>
          <p:nvPr>
            <p:ph type="pic" idx="2"/>
          </p:nvPr>
        </p:nvSpPr>
        <p:spPr>
          <a:xfrm>
            <a:off x="0" y="0"/>
            <a:ext cx="12192000" cy="6858000"/>
          </a:xfrm>
          <a:prstGeom prst="rect">
            <a:avLst/>
          </a:prstGeom>
          <a:solidFill>
            <a:schemeClr val="lt1"/>
          </a:solidFill>
          <a:ln>
            <a:noFill/>
          </a:ln>
          <a:effectLst>
            <a:outerShdw blurRad="1651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509" name="Google Shape;509;p59"/>
          <p:cNvSpPr>
            <a:spLocks noGrp="1"/>
          </p:cNvSpPr>
          <p:nvPr>
            <p:ph type="body" idx="1"/>
          </p:nvPr>
        </p:nvSpPr>
        <p:spPr>
          <a:xfrm>
            <a:off x="8074536" y="3124200"/>
            <a:ext cx="2087678" cy="3270696"/>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0" name="Google Shape;510;p59"/>
          <p:cNvSpPr txBox="1">
            <a:spLocks noGrp="1"/>
          </p:cNvSpPr>
          <p:nvPr>
            <p:ph type="body" idx="3"/>
          </p:nvPr>
        </p:nvSpPr>
        <p:spPr>
          <a:xfrm>
            <a:off x="2190750" y="609600"/>
            <a:ext cx="7810500" cy="5638800"/>
          </a:xfrm>
          <a:prstGeom prst="rect">
            <a:avLst/>
          </a:prstGeom>
          <a:solidFill>
            <a:schemeClr val="accen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ctr">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1" name="Google Shape;511;p59"/>
          <p:cNvSpPr txBox="1">
            <a:spLocks noGrp="1"/>
          </p:cNvSpPr>
          <p:nvPr>
            <p:ph type="ctrTitle"/>
          </p:nvPr>
        </p:nvSpPr>
        <p:spPr>
          <a:xfrm>
            <a:off x="3163809" y="1905000"/>
            <a:ext cx="5864382" cy="2275238"/>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5000"/>
              <a:buFont typeface="Corbel"/>
              <a:buNone/>
              <a:defRPr sz="5000" cap="none">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2" name="Google Shape;512;p59"/>
          <p:cNvSpPr txBox="1">
            <a:spLocks noGrp="1"/>
          </p:cNvSpPr>
          <p:nvPr>
            <p:ph type="subTitle" idx="4"/>
          </p:nvPr>
        </p:nvSpPr>
        <p:spPr>
          <a:xfrm>
            <a:off x="4059707" y="4297679"/>
            <a:ext cx="4072586" cy="146304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2000"/>
              <a:buNone/>
              <a:defRPr sz="2000">
                <a:solidFill>
                  <a:schemeClr val="lt1"/>
                </a:solidFill>
                <a:latin typeface="Corbel"/>
                <a:ea typeface="Corbel"/>
                <a:cs typeface="Corbel"/>
                <a:sym typeface="Corbe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_Half Image Title Two column Content and Top shape bar">
  <p:cSld name="1_Half Image Title Two column Content and Top shape bar">
    <p:spTree>
      <p:nvGrpSpPr>
        <p:cNvPr id="1" name="Shape 520"/>
        <p:cNvGrpSpPr/>
        <p:nvPr/>
      </p:nvGrpSpPr>
      <p:grpSpPr>
        <a:xfrm>
          <a:off x="0" y="0"/>
          <a:ext cx="0" cy="0"/>
          <a:chOff x="0" y="0"/>
          <a:chExt cx="0" cy="0"/>
        </a:xfrm>
      </p:grpSpPr>
      <p:sp>
        <p:nvSpPr>
          <p:cNvPr id="521" name="Google Shape;521;p61"/>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522" name="Google Shape;522;p61"/>
          <p:cNvSpPr txBox="1">
            <a:spLocks noGrp="1"/>
          </p:cNvSpPr>
          <p:nvPr>
            <p:ph type="title"/>
          </p:nvPr>
        </p:nvSpPr>
        <p:spPr>
          <a:xfrm>
            <a:off x="1721698" y="3735622"/>
            <a:ext cx="5013960" cy="240891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3" name="Google Shape;523;p61"/>
          <p:cNvSpPr>
            <a:spLocks noGrp="1"/>
          </p:cNvSpPr>
          <p:nvPr>
            <p:ph type="pic" idx="2"/>
          </p:nvPr>
        </p:nvSpPr>
        <p:spPr>
          <a:xfrm>
            <a:off x="0" y="112976"/>
            <a:ext cx="12191999" cy="3278423"/>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524" name="Google Shape;524;p61"/>
          <p:cNvSpPr txBox="1">
            <a:spLocks noGrp="1"/>
          </p:cNvSpPr>
          <p:nvPr>
            <p:ph type="body" idx="1"/>
          </p:nvPr>
        </p:nvSpPr>
        <p:spPr>
          <a:xfrm>
            <a:off x="7239000" y="1981199"/>
            <a:ext cx="4389542" cy="4163339"/>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5" name="Google Shape;525;p61"/>
          <p:cNvSpPr txBox="1">
            <a:spLocks noGrp="1"/>
          </p:cNvSpPr>
          <p:nvPr>
            <p:ph type="body" idx="3"/>
          </p:nvPr>
        </p:nvSpPr>
        <p:spPr>
          <a:xfrm>
            <a:off x="7589520" y="2286000"/>
            <a:ext cx="3688080" cy="3581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3200"/>
              <a:buNone/>
              <a:defRPr sz="3200">
                <a:solidFill>
                  <a:schemeClr val="accent2"/>
                </a:solidFill>
              </a:defRPr>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6" name="Google Shape;526;p61"/>
          <p:cNvSpPr>
            <a:spLocks noGrp="1"/>
          </p:cNvSpPr>
          <p:nvPr>
            <p:ph type="pic" idx="4"/>
          </p:nvPr>
        </p:nvSpPr>
        <p:spPr>
          <a:xfrm>
            <a:off x="548944" y="3717925"/>
            <a:ext cx="914400" cy="930275"/>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527" name="Google Shape;527;p61"/>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_Blue">
  <p:cSld name="TITLE ONLY_Blue">
    <p:spTree>
      <p:nvGrpSpPr>
        <p:cNvPr id="1" name="Shape 528"/>
        <p:cNvGrpSpPr/>
        <p:nvPr/>
      </p:nvGrpSpPr>
      <p:grpSpPr>
        <a:xfrm>
          <a:off x="0" y="0"/>
          <a:ext cx="0" cy="0"/>
          <a:chOff x="0" y="0"/>
          <a:chExt cx="0" cy="0"/>
        </a:xfrm>
      </p:grpSpPr>
      <p:sp>
        <p:nvSpPr>
          <p:cNvPr id="529" name="Google Shape;529;p62"/>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530" name="Google Shape;530;p62"/>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1" name="Google Shape;531;p62"/>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532" name="Google Shape;532;p62"/>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_DeepYellow">
  <p:cSld name="1_Title Slide_DeepYellow">
    <p:bg>
      <p:bgPr>
        <a:solidFill>
          <a:srgbClr val="F2F2F2"/>
        </a:solidFill>
        <a:effectLst/>
      </p:bgPr>
    </p:bg>
    <p:spTree>
      <p:nvGrpSpPr>
        <p:cNvPr id="1" name="Shape 47"/>
        <p:cNvGrpSpPr/>
        <p:nvPr/>
      </p:nvGrpSpPr>
      <p:grpSpPr>
        <a:xfrm>
          <a:off x="0" y="0"/>
          <a:ext cx="0" cy="0"/>
          <a:chOff x="0" y="0"/>
          <a:chExt cx="0" cy="0"/>
        </a:xfrm>
      </p:grpSpPr>
      <p:sp>
        <p:nvSpPr>
          <p:cNvPr id="48" name="Google Shape;48;p7"/>
          <p:cNvSpPr txBox="1">
            <a:spLocks noGrp="1"/>
          </p:cNvSpPr>
          <p:nvPr>
            <p:ph type="body" idx="1"/>
          </p:nvPr>
        </p:nvSpPr>
        <p:spPr>
          <a:xfrm>
            <a:off x="1181099" y="457200"/>
            <a:ext cx="8128343" cy="6248400"/>
          </a:xfrm>
          <a:prstGeom prst="rect">
            <a:avLst/>
          </a:prstGeom>
          <a:solidFill>
            <a:schemeClr val="accent1"/>
          </a:solidFill>
          <a:ln>
            <a:noFill/>
          </a:ln>
        </p:spPr>
        <p:txBody>
          <a:bodyPr spcFirstLastPara="1" wrap="square" lIns="45700" tIns="45700" rIns="45700" bIns="45700" anchor="ctr" anchorCtr="0">
            <a:noAutofit/>
          </a:bodyPr>
          <a:lstStyle>
            <a:lvl1pPr marL="457200" lvl="0" indent="-228600" algn="l">
              <a:lnSpc>
                <a:spcPct val="90000"/>
              </a:lnSpc>
              <a:spcBef>
                <a:spcPts val="1200"/>
              </a:spcBef>
              <a:spcAft>
                <a:spcPts val="0"/>
              </a:spcAft>
              <a:buSzPts val="1800"/>
              <a:buNone/>
              <a:defRPr sz="1800">
                <a:solidFill>
                  <a:schemeClr val="l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7"/>
          <p:cNvSpPr/>
          <p:nvPr/>
        </p:nvSpPr>
        <p:spPr>
          <a:xfrm rot="2232448">
            <a:off x="9455741" y="-926244"/>
            <a:ext cx="131438" cy="8710488"/>
          </a:xfrm>
          <a:custGeom>
            <a:avLst/>
            <a:gdLst/>
            <a:ahLst/>
            <a:cxnLst/>
            <a:rect l="l" t="t" r="r" b="b"/>
            <a:pathLst>
              <a:path w="131438" h="8710488" extrusionOk="0">
                <a:moveTo>
                  <a:pt x="0" y="99793"/>
                </a:moveTo>
                <a:lnTo>
                  <a:pt x="131438" y="0"/>
                </a:lnTo>
                <a:lnTo>
                  <a:pt x="131438" y="8610694"/>
                </a:lnTo>
                <a:lnTo>
                  <a:pt x="0" y="871048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50" name="Google Shape;50;p7"/>
          <p:cNvSpPr/>
          <p:nvPr/>
        </p:nvSpPr>
        <p:spPr>
          <a:xfrm rot="2232448">
            <a:off x="9332817" y="-941780"/>
            <a:ext cx="172357" cy="8741560"/>
          </a:xfrm>
          <a:custGeom>
            <a:avLst/>
            <a:gdLst/>
            <a:ahLst/>
            <a:cxnLst/>
            <a:rect l="l" t="t" r="r" b="b"/>
            <a:pathLst>
              <a:path w="172357" h="8741560" extrusionOk="0">
                <a:moveTo>
                  <a:pt x="172357" y="0"/>
                </a:moveTo>
                <a:lnTo>
                  <a:pt x="172357" y="8610698"/>
                </a:lnTo>
                <a:lnTo>
                  <a:pt x="0" y="8741560"/>
                </a:lnTo>
                <a:lnTo>
                  <a:pt x="0" y="13086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51" name="Google Shape;51;p7"/>
          <p:cNvSpPr txBox="1">
            <a:spLocks noGrp="1"/>
          </p:cNvSpPr>
          <p:nvPr>
            <p:ph type="body" idx="2"/>
          </p:nvPr>
        </p:nvSpPr>
        <p:spPr>
          <a:xfrm>
            <a:off x="990599" y="304800"/>
            <a:ext cx="8128343" cy="62484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7"/>
          <p:cNvSpPr txBox="1">
            <a:spLocks noGrp="1"/>
          </p:cNvSpPr>
          <p:nvPr>
            <p:ph type="ctrTitle"/>
          </p:nvPr>
        </p:nvSpPr>
        <p:spPr>
          <a:xfrm>
            <a:off x="1378135" y="1219199"/>
            <a:ext cx="7232465" cy="2732439"/>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2C2E52"/>
              </a:buClr>
              <a:buSzPts val="5000"/>
              <a:buFont typeface="Corbel"/>
              <a:buNone/>
              <a:defRPr sz="5000" cap="none">
                <a:solidFill>
                  <a:srgbClr val="2C2E5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subTitle" idx="3"/>
          </p:nvPr>
        </p:nvSpPr>
        <p:spPr>
          <a:xfrm>
            <a:off x="1378134" y="4069079"/>
            <a:ext cx="5022666" cy="146304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2000"/>
              <a:buNone/>
              <a:defRPr sz="2000">
                <a:solidFill>
                  <a:schemeClr val="dk1"/>
                </a:solidFill>
                <a:latin typeface="Corbel"/>
                <a:ea typeface="Corbel"/>
                <a:cs typeface="Corbel"/>
                <a:sym typeface="Corbe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54" name="Google Shape;54;p7"/>
          <p:cNvSpPr/>
          <p:nvPr/>
        </p:nvSpPr>
        <p:spPr>
          <a:xfrm rot="-5400000" flipH="1">
            <a:off x="1562101" y="-114299"/>
            <a:ext cx="304797"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55" name="Google Shape;55;p7"/>
          <p:cNvSpPr>
            <a:spLocks noGrp="1"/>
          </p:cNvSpPr>
          <p:nvPr>
            <p:ph type="pic" idx="4"/>
          </p:nvPr>
        </p:nvSpPr>
        <p:spPr>
          <a:xfrm>
            <a:off x="7013448" y="34960"/>
            <a:ext cx="5178552" cy="682304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Slide_DeepYellow">
  <p:cSld name="Title Slide_DeepYellow">
    <p:bg>
      <p:bgPr>
        <a:solidFill>
          <a:srgbClr val="F2F2F2"/>
        </a:solidFill>
        <a:effectLst/>
      </p:bgPr>
    </p:bg>
    <p:spTree>
      <p:nvGrpSpPr>
        <p:cNvPr id="1" name="Shape 533"/>
        <p:cNvGrpSpPr/>
        <p:nvPr/>
      </p:nvGrpSpPr>
      <p:grpSpPr>
        <a:xfrm>
          <a:off x="0" y="0"/>
          <a:ext cx="0" cy="0"/>
          <a:chOff x="0" y="0"/>
          <a:chExt cx="0" cy="0"/>
        </a:xfrm>
      </p:grpSpPr>
      <p:sp>
        <p:nvSpPr>
          <p:cNvPr id="534" name="Google Shape;534;p63"/>
          <p:cNvSpPr txBox="1">
            <a:spLocks noGrp="1"/>
          </p:cNvSpPr>
          <p:nvPr>
            <p:ph type="body" idx="1"/>
          </p:nvPr>
        </p:nvSpPr>
        <p:spPr>
          <a:xfrm>
            <a:off x="1181099" y="457200"/>
            <a:ext cx="8128343" cy="6248400"/>
          </a:xfrm>
          <a:prstGeom prst="rect">
            <a:avLst/>
          </a:prstGeom>
          <a:solidFill>
            <a:schemeClr val="accent2"/>
          </a:solidFill>
          <a:ln>
            <a:noFill/>
          </a:ln>
        </p:spPr>
        <p:txBody>
          <a:bodyPr spcFirstLastPara="1" wrap="square" lIns="45700" tIns="45700" rIns="45700" bIns="45700" anchor="ctr" anchorCtr="0">
            <a:noAutofit/>
          </a:bodyPr>
          <a:lstStyle>
            <a:lvl1pPr marL="457200" lvl="0" indent="-228600" algn="l">
              <a:lnSpc>
                <a:spcPct val="90000"/>
              </a:lnSpc>
              <a:spcBef>
                <a:spcPts val="1200"/>
              </a:spcBef>
              <a:spcAft>
                <a:spcPts val="0"/>
              </a:spcAft>
              <a:buSzPts val="1800"/>
              <a:buNone/>
              <a:defRPr sz="1800">
                <a:solidFill>
                  <a:schemeClr val="l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5" name="Google Shape;535;p63"/>
          <p:cNvSpPr/>
          <p:nvPr/>
        </p:nvSpPr>
        <p:spPr>
          <a:xfrm rot="2232448">
            <a:off x="9455741" y="-926244"/>
            <a:ext cx="131438" cy="8710488"/>
          </a:xfrm>
          <a:custGeom>
            <a:avLst/>
            <a:gdLst/>
            <a:ahLst/>
            <a:cxnLst/>
            <a:rect l="l" t="t" r="r" b="b"/>
            <a:pathLst>
              <a:path w="131438" h="8710488" extrusionOk="0">
                <a:moveTo>
                  <a:pt x="0" y="99793"/>
                </a:moveTo>
                <a:lnTo>
                  <a:pt x="131438" y="0"/>
                </a:lnTo>
                <a:lnTo>
                  <a:pt x="131438" y="8610694"/>
                </a:lnTo>
                <a:lnTo>
                  <a:pt x="0" y="871048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536" name="Google Shape;536;p63"/>
          <p:cNvSpPr/>
          <p:nvPr/>
        </p:nvSpPr>
        <p:spPr>
          <a:xfrm rot="2232448">
            <a:off x="9332817" y="-941780"/>
            <a:ext cx="172357" cy="8741560"/>
          </a:xfrm>
          <a:custGeom>
            <a:avLst/>
            <a:gdLst/>
            <a:ahLst/>
            <a:cxnLst/>
            <a:rect l="l" t="t" r="r" b="b"/>
            <a:pathLst>
              <a:path w="172357" h="8741560" extrusionOk="0">
                <a:moveTo>
                  <a:pt x="172357" y="0"/>
                </a:moveTo>
                <a:lnTo>
                  <a:pt x="172357" y="8610698"/>
                </a:lnTo>
                <a:lnTo>
                  <a:pt x="0" y="8741560"/>
                </a:lnTo>
                <a:lnTo>
                  <a:pt x="0" y="130862"/>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537" name="Google Shape;537;p63"/>
          <p:cNvSpPr txBox="1">
            <a:spLocks noGrp="1"/>
          </p:cNvSpPr>
          <p:nvPr>
            <p:ph type="body" idx="2"/>
          </p:nvPr>
        </p:nvSpPr>
        <p:spPr>
          <a:xfrm>
            <a:off x="990599" y="304800"/>
            <a:ext cx="8128343" cy="62484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8" name="Google Shape;538;p63"/>
          <p:cNvSpPr txBox="1">
            <a:spLocks noGrp="1"/>
          </p:cNvSpPr>
          <p:nvPr>
            <p:ph type="ctrTitle"/>
          </p:nvPr>
        </p:nvSpPr>
        <p:spPr>
          <a:xfrm>
            <a:off x="1378135" y="1219199"/>
            <a:ext cx="7232465" cy="2732439"/>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2C2E52"/>
              </a:buClr>
              <a:buSzPts val="5000"/>
              <a:buFont typeface="Corbel"/>
              <a:buNone/>
              <a:defRPr sz="5000" cap="none">
                <a:solidFill>
                  <a:srgbClr val="2C2E52"/>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9" name="Google Shape;539;p63"/>
          <p:cNvSpPr txBox="1">
            <a:spLocks noGrp="1"/>
          </p:cNvSpPr>
          <p:nvPr>
            <p:ph type="subTitle" idx="3"/>
          </p:nvPr>
        </p:nvSpPr>
        <p:spPr>
          <a:xfrm>
            <a:off x="1378134" y="4069079"/>
            <a:ext cx="5022666" cy="146304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2000"/>
              <a:buNone/>
              <a:defRPr sz="2000">
                <a:solidFill>
                  <a:schemeClr val="dk1"/>
                </a:solidFill>
                <a:latin typeface="Corbel"/>
                <a:ea typeface="Corbel"/>
                <a:cs typeface="Corbel"/>
                <a:sym typeface="Corbe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540" name="Google Shape;540;p63"/>
          <p:cNvSpPr/>
          <p:nvPr/>
        </p:nvSpPr>
        <p:spPr>
          <a:xfrm rot="-5400000" flipH="1">
            <a:off x="1562101" y="-114299"/>
            <a:ext cx="304797"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541" name="Google Shape;541;p63"/>
          <p:cNvSpPr>
            <a:spLocks noGrp="1"/>
          </p:cNvSpPr>
          <p:nvPr>
            <p:ph type="pic" idx="4"/>
          </p:nvPr>
        </p:nvSpPr>
        <p:spPr>
          <a:xfrm>
            <a:off x="7013448" y="34960"/>
            <a:ext cx="5178552" cy="682304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1_Title Slide_DeepYellow">
  <p:cSld name="1_Title Slide_DeepYellow">
    <p:bg>
      <p:bgPr>
        <a:solidFill>
          <a:srgbClr val="F2F2F2"/>
        </a:solidFill>
        <a:effectLst/>
      </p:bgPr>
    </p:bg>
    <p:spTree>
      <p:nvGrpSpPr>
        <p:cNvPr id="1" name="Shape 542"/>
        <p:cNvGrpSpPr/>
        <p:nvPr/>
      </p:nvGrpSpPr>
      <p:grpSpPr>
        <a:xfrm>
          <a:off x="0" y="0"/>
          <a:ext cx="0" cy="0"/>
          <a:chOff x="0" y="0"/>
          <a:chExt cx="0" cy="0"/>
        </a:xfrm>
      </p:grpSpPr>
      <p:sp>
        <p:nvSpPr>
          <p:cNvPr id="543" name="Google Shape;543;p64"/>
          <p:cNvSpPr txBox="1">
            <a:spLocks noGrp="1"/>
          </p:cNvSpPr>
          <p:nvPr>
            <p:ph type="body" idx="1"/>
          </p:nvPr>
        </p:nvSpPr>
        <p:spPr>
          <a:xfrm>
            <a:off x="1181099" y="457200"/>
            <a:ext cx="8128343" cy="6248400"/>
          </a:xfrm>
          <a:prstGeom prst="rect">
            <a:avLst/>
          </a:prstGeom>
          <a:solidFill>
            <a:schemeClr val="accent1"/>
          </a:solidFill>
          <a:ln>
            <a:noFill/>
          </a:ln>
        </p:spPr>
        <p:txBody>
          <a:bodyPr spcFirstLastPara="1" wrap="square" lIns="45700" tIns="45700" rIns="45700" bIns="45700" anchor="ctr" anchorCtr="0">
            <a:noAutofit/>
          </a:bodyPr>
          <a:lstStyle>
            <a:lvl1pPr marL="457200" lvl="0" indent="-228600" algn="l">
              <a:lnSpc>
                <a:spcPct val="90000"/>
              </a:lnSpc>
              <a:spcBef>
                <a:spcPts val="1200"/>
              </a:spcBef>
              <a:spcAft>
                <a:spcPts val="0"/>
              </a:spcAft>
              <a:buSzPts val="1800"/>
              <a:buNone/>
              <a:defRPr sz="1800">
                <a:solidFill>
                  <a:schemeClr val="l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44" name="Google Shape;544;p64"/>
          <p:cNvSpPr/>
          <p:nvPr/>
        </p:nvSpPr>
        <p:spPr>
          <a:xfrm rot="2232448">
            <a:off x="9455741" y="-926244"/>
            <a:ext cx="131438" cy="8710488"/>
          </a:xfrm>
          <a:custGeom>
            <a:avLst/>
            <a:gdLst/>
            <a:ahLst/>
            <a:cxnLst/>
            <a:rect l="l" t="t" r="r" b="b"/>
            <a:pathLst>
              <a:path w="131438" h="8710488" extrusionOk="0">
                <a:moveTo>
                  <a:pt x="0" y="99793"/>
                </a:moveTo>
                <a:lnTo>
                  <a:pt x="131438" y="0"/>
                </a:lnTo>
                <a:lnTo>
                  <a:pt x="131438" y="8610694"/>
                </a:lnTo>
                <a:lnTo>
                  <a:pt x="0" y="871048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545" name="Google Shape;545;p64"/>
          <p:cNvSpPr/>
          <p:nvPr/>
        </p:nvSpPr>
        <p:spPr>
          <a:xfrm rot="2232448">
            <a:off x="9332817" y="-941780"/>
            <a:ext cx="172357" cy="8741560"/>
          </a:xfrm>
          <a:custGeom>
            <a:avLst/>
            <a:gdLst/>
            <a:ahLst/>
            <a:cxnLst/>
            <a:rect l="l" t="t" r="r" b="b"/>
            <a:pathLst>
              <a:path w="172357" h="8741560" extrusionOk="0">
                <a:moveTo>
                  <a:pt x="172357" y="0"/>
                </a:moveTo>
                <a:lnTo>
                  <a:pt x="172357" y="8610698"/>
                </a:lnTo>
                <a:lnTo>
                  <a:pt x="0" y="8741560"/>
                </a:lnTo>
                <a:lnTo>
                  <a:pt x="0" y="13086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546" name="Google Shape;546;p64"/>
          <p:cNvSpPr txBox="1">
            <a:spLocks noGrp="1"/>
          </p:cNvSpPr>
          <p:nvPr>
            <p:ph type="body" idx="2"/>
          </p:nvPr>
        </p:nvSpPr>
        <p:spPr>
          <a:xfrm>
            <a:off x="990599" y="304800"/>
            <a:ext cx="8128343" cy="62484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47" name="Google Shape;547;p64"/>
          <p:cNvSpPr txBox="1">
            <a:spLocks noGrp="1"/>
          </p:cNvSpPr>
          <p:nvPr>
            <p:ph type="ctrTitle"/>
          </p:nvPr>
        </p:nvSpPr>
        <p:spPr>
          <a:xfrm>
            <a:off x="1378135" y="1219199"/>
            <a:ext cx="7232465" cy="2732439"/>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2C2E52"/>
              </a:buClr>
              <a:buSzPts val="5000"/>
              <a:buFont typeface="Corbel"/>
              <a:buNone/>
              <a:defRPr sz="5000" cap="none">
                <a:solidFill>
                  <a:srgbClr val="2C2E52"/>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8" name="Google Shape;548;p64"/>
          <p:cNvSpPr txBox="1">
            <a:spLocks noGrp="1"/>
          </p:cNvSpPr>
          <p:nvPr>
            <p:ph type="subTitle" idx="3"/>
          </p:nvPr>
        </p:nvSpPr>
        <p:spPr>
          <a:xfrm>
            <a:off x="1378134" y="4069079"/>
            <a:ext cx="5022666" cy="146304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2000"/>
              <a:buNone/>
              <a:defRPr sz="2000">
                <a:solidFill>
                  <a:schemeClr val="dk1"/>
                </a:solidFill>
                <a:latin typeface="Corbel"/>
                <a:ea typeface="Corbel"/>
                <a:cs typeface="Corbel"/>
                <a:sym typeface="Corbe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549" name="Google Shape;549;p64"/>
          <p:cNvSpPr/>
          <p:nvPr/>
        </p:nvSpPr>
        <p:spPr>
          <a:xfrm rot="-5400000" flipH="1">
            <a:off x="1562101" y="-114299"/>
            <a:ext cx="304797"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550" name="Google Shape;550;p64"/>
          <p:cNvSpPr>
            <a:spLocks noGrp="1"/>
          </p:cNvSpPr>
          <p:nvPr>
            <p:ph type="pic" idx="4"/>
          </p:nvPr>
        </p:nvSpPr>
        <p:spPr>
          <a:xfrm>
            <a:off x="7013448" y="34960"/>
            <a:ext cx="5178552" cy="682304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3_Title Slide_DeepYellow">
  <p:cSld name="3_Title Slide_DeepYellow">
    <p:bg>
      <p:bgPr>
        <a:solidFill>
          <a:srgbClr val="F2F2F2"/>
        </a:solidFill>
        <a:effectLst/>
      </p:bgPr>
    </p:bg>
    <p:spTree>
      <p:nvGrpSpPr>
        <p:cNvPr id="1" name="Shape 551"/>
        <p:cNvGrpSpPr/>
        <p:nvPr/>
      </p:nvGrpSpPr>
      <p:grpSpPr>
        <a:xfrm>
          <a:off x="0" y="0"/>
          <a:ext cx="0" cy="0"/>
          <a:chOff x="0" y="0"/>
          <a:chExt cx="0" cy="0"/>
        </a:xfrm>
      </p:grpSpPr>
      <p:sp>
        <p:nvSpPr>
          <p:cNvPr id="552" name="Google Shape;552;p65"/>
          <p:cNvSpPr txBox="1">
            <a:spLocks noGrp="1"/>
          </p:cNvSpPr>
          <p:nvPr>
            <p:ph type="body" idx="1"/>
          </p:nvPr>
        </p:nvSpPr>
        <p:spPr>
          <a:xfrm>
            <a:off x="660462" y="0"/>
            <a:ext cx="9931338" cy="6823040"/>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3" name="Google Shape;553;p65"/>
          <p:cNvSpPr txBox="1">
            <a:spLocks noGrp="1"/>
          </p:cNvSpPr>
          <p:nvPr>
            <p:ph type="body" idx="2"/>
          </p:nvPr>
        </p:nvSpPr>
        <p:spPr>
          <a:xfrm>
            <a:off x="533400" y="0"/>
            <a:ext cx="50863" cy="6858000"/>
          </a:xfrm>
          <a:prstGeom prst="rect">
            <a:avLst/>
          </a:prstGeom>
          <a:solidFill>
            <a:schemeClr val="accent2"/>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4" name="Google Shape;554;p65"/>
          <p:cNvSpPr txBox="1">
            <a:spLocks noGrp="1"/>
          </p:cNvSpPr>
          <p:nvPr>
            <p:ph type="body" idx="3"/>
          </p:nvPr>
        </p:nvSpPr>
        <p:spPr>
          <a:xfrm>
            <a:off x="990600" y="609600"/>
            <a:ext cx="7429500" cy="56388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5" name="Google Shape;555;p65"/>
          <p:cNvSpPr txBox="1">
            <a:spLocks noGrp="1"/>
          </p:cNvSpPr>
          <p:nvPr>
            <p:ph type="ctrTitle"/>
          </p:nvPr>
        </p:nvSpPr>
        <p:spPr>
          <a:xfrm>
            <a:off x="1295400" y="1905000"/>
            <a:ext cx="5864382" cy="227523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2C2E52"/>
              </a:buClr>
              <a:buSzPts val="5000"/>
              <a:buFont typeface="Corbel"/>
              <a:buNone/>
              <a:defRPr sz="5000" cap="none">
                <a:solidFill>
                  <a:srgbClr val="2C2E52"/>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6" name="Google Shape;556;p65"/>
          <p:cNvSpPr txBox="1">
            <a:spLocks noGrp="1"/>
          </p:cNvSpPr>
          <p:nvPr>
            <p:ph type="subTitle" idx="4"/>
          </p:nvPr>
        </p:nvSpPr>
        <p:spPr>
          <a:xfrm>
            <a:off x="1295400" y="4297679"/>
            <a:ext cx="4072586" cy="146304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2000"/>
              <a:buNone/>
              <a:defRPr sz="2000">
                <a:solidFill>
                  <a:schemeClr val="dk1"/>
                </a:solidFill>
                <a:latin typeface="Corbel"/>
                <a:ea typeface="Corbel"/>
                <a:cs typeface="Corbel"/>
                <a:sym typeface="Corbe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557" name="Google Shape;557;p65"/>
          <p:cNvSpPr txBox="1">
            <a:spLocks noGrp="1"/>
          </p:cNvSpPr>
          <p:nvPr>
            <p:ph type="body" idx="5"/>
          </p:nvPr>
        </p:nvSpPr>
        <p:spPr>
          <a:xfrm>
            <a:off x="450896" y="0"/>
            <a:ext cx="63502" cy="6858000"/>
          </a:xfrm>
          <a:prstGeom prst="rect">
            <a:avLst/>
          </a:prstGeom>
          <a:solidFill>
            <a:schemeClr val="accent2"/>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8" name="Google Shape;558;p65"/>
          <p:cNvSpPr txBox="1">
            <a:spLocks noGrp="1"/>
          </p:cNvSpPr>
          <p:nvPr>
            <p:ph type="body" idx="6"/>
          </p:nvPr>
        </p:nvSpPr>
        <p:spPr>
          <a:xfrm>
            <a:off x="368391" y="0"/>
            <a:ext cx="63502" cy="6858000"/>
          </a:xfrm>
          <a:prstGeom prst="rect">
            <a:avLst/>
          </a:prstGeom>
          <a:solidFill>
            <a:schemeClr val="accent2"/>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9" name="Google Shape;559;p65"/>
          <p:cNvSpPr>
            <a:spLocks noGrp="1"/>
          </p:cNvSpPr>
          <p:nvPr>
            <p:ph type="pic" idx="7"/>
          </p:nvPr>
        </p:nvSpPr>
        <p:spPr>
          <a:xfrm>
            <a:off x="7013448" y="34960"/>
            <a:ext cx="5178552" cy="682304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matchingName="5_Title Slide_DeepYellow">
  <p:cSld name="5_Title Slide_DeepYellow">
    <p:bg>
      <p:bgPr>
        <a:solidFill>
          <a:srgbClr val="F2F2F2"/>
        </a:solidFill>
        <a:effectLst/>
      </p:bgPr>
    </p:bg>
    <p:spTree>
      <p:nvGrpSpPr>
        <p:cNvPr id="1" name="Shape 560"/>
        <p:cNvGrpSpPr/>
        <p:nvPr/>
      </p:nvGrpSpPr>
      <p:grpSpPr>
        <a:xfrm>
          <a:off x="0" y="0"/>
          <a:ext cx="0" cy="0"/>
          <a:chOff x="0" y="0"/>
          <a:chExt cx="0" cy="0"/>
        </a:xfrm>
      </p:grpSpPr>
      <p:sp>
        <p:nvSpPr>
          <p:cNvPr id="561" name="Google Shape;561;p66"/>
          <p:cNvSpPr>
            <a:spLocks noGrp="1"/>
          </p:cNvSpPr>
          <p:nvPr>
            <p:ph type="pic" idx="2"/>
          </p:nvPr>
        </p:nvSpPr>
        <p:spPr>
          <a:xfrm>
            <a:off x="0" y="0"/>
            <a:ext cx="12192000" cy="685800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562" name="Google Shape;562;p66"/>
          <p:cNvSpPr>
            <a:spLocks noGrp="1"/>
          </p:cNvSpPr>
          <p:nvPr>
            <p:ph type="body" idx="1"/>
          </p:nvPr>
        </p:nvSpPr>
        <p:spPr>
          <a:xfrm rot="10800000">
            <a:off x="2057400" y="466725"/>
            <a:ext cx="703341" cy="1101901"/>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3" name="Google Shape;563;p66"/>
          <p:cNvSpPr>
            <a:spLocks noGrp="1"/>
          </p:cNvSpPr>
          <p:nvPr>
            <p:ph type="body" idx="3"/>
          </p:nvPr>
        </p:nvSpPr>
        <p:spPr>
          <a:xfrm>
            <a:off x="9067800" y="4648200"/>
            <a:ext cx="1143000" cy="1790700"/>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4" name="Google Shape;564;p66"/>
          <p:cNvSpPr txBox="1">
            <a:spLocks noGrp="1"/>
          </p:cNvSpPr>
          <p:nvPr>
            <p:ph type="body" idx="4"/>
          </p:nvPr>
        </p:nvSpPr>
        <p:spPr>
          <a:xfrm>
            <a:off x="2190750" y="609600"/>
            <a:ext cx="7810500" cy="5638800"/>
          </a:xfrm>
          <a:prstGeom prst="rect">
            <a:avLst/>
          </a:prstGeom>
          <a:solidFill>
            <a:srgbClr val="32345C">
              <a:alpha val="91372"/>
            </a:srgbClr>
          </a:solidFill>
          <a:ln>
            <a:noFill/>
          </a:ln>
        </p:spPr>
        <p:txBody>
          <a:bodyPr spcFirstLastPara="1" wrap="square" lIns="45700" tIns="45700" rIns="45700" bIns="45700" anchor="t" anchorCtr="0">
            <a:noAutofit/>
          </a:bodyPr>
          <a:lstStyle>
            <a:lvl1pPr marL="457200" lvl="0" indent="-228600" algn="ctr">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5" name="Google Shape;565;p66"/>
          <p:cNvSpPr txBox="1">
            <a:spLocks noGrp="1"/>
          </p:cNvSpPr>
          <p:nvPr>
            <p:ph type="ctrTitle"/>
          </p:nvPr>
        </p:nvSpPr>
        <p:spPr>
          <a:xfrm>
            <a:off x="3163809" y="1905000"/>
            <a:ext cx="5864382" cy="2275238"/>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5000"/>
              <a:buFont typeface="Corbel"/>
              <a:buNone/>
              <a:defRPr sz="5000" cap="none">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6" name="Google Shape;566;p66"/>
          <p:cNvSpPr txBox="1">
            <a:spLocks noGrp="1"/>
          </p:cNvSpPr>
          <p:nvPr>
            <p:ph type="subTitle" idx="5"/>
          </p:nvPr>
        </p:nvSpPr>
        <p:spPr>
          <a:xfrm>
            <a:off x="4059707" y="4297679"/>
            <a:ext cx="4072586" cy="146304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2000"/>
              <a:buNone/>
              <a:defRPr sz="2000">
                <a:solidFill>
                  <a:schemeClr val="lt1"/>
                </a:solidFill>
                <a:latin typeface="Corbel"/>
                <a:ea typeface="Corbel"/>
                <a:cs typeface="Corbel"/>
                <a:sym typeface="Corbe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bg>
      <p:bgPr>
        <a:solidFill>
          <a:srgbClr val="F2F2F2"/>
        </a:solidFill>
        <a:effectLst/>
      </p:bgPr>
    </p:bg>
    <p:spTree>
      <p:nvGrpSpPr>
        <p:cNvPr id="1" name="Shape 567"/>
        <p:cNvGrpSpPr/>
        <p:nvPr/>
      </p:nvGrpSpPr>
      <p:grpSpPr>
        <a:xfrm>
          <a:off x="0" y="0"/>
          <a:ext cx="0" cy="0"/>
          <a:chOff x="0" y="0"/>
          <a:chExt cx="0" cy="0"/>
        </a:xfrm>
      </p:grpSpPr>
      <p:sp>
        <p:nvSpPr>
          <p:cNvPr id="568" name="Google Shape;568;p67"/>
          <p:cNvSpPr txBox="1">
            <a:spLocks noGrp="1"/>
          </p:cNvSpPr>
          <p:nvPr>
            <p:ph type="body" idx="1"/>
          </p:nvPr>
        </p:nvSpPr>
        <p:spPr>
          <a:xfrm rot="-2005898" flipH="1">
            <a:off x="584131" y="-142449"/>
            <a:ext cx="1218268" cy="6177109"/>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9" name="Google Shape;569;p67"/>
          <p:cNvSpPr>
            <a:spLocks noGrp="1"/>
          </p:cNvSpPr>
          <p:nvPr>
            <p:ph type="pic" idx="2"/>
          </p:nvPr>
        </p:nvSpPr>
        <p:spPr>
          <a:xfrm>
            <a:off x="3124200" y="0"/>
            <a:ext cx="9067800" cy="685800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570" name="Google Shape;570;p67"/>
          <p:cNvSpPr txBox="1">
            <a:spLocks noGrp="1"/>
          </p:cNvSpPr>
          <p:nvPr>
            <p:ph type="body" idx="3"/>
          </p:nvPr>
        </p:nvSpPr>
        <p:spPr>
          <a:xfrm>
            <a:off x="533400" y="266700"/>
            <a:ext cx="5105400" cy="63246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1" name="Google Shape;571;p67"/>
          <p:cNvSpPr txBox="1">
            <a:spLocks noGrp="1"/>
          </p:cNvSpPr>
          <p:nvPr>
            <p:ph type="ctrTitle"/>
          </p:nvPr>
        </p:nvSpPr>
        <p:spPr>
          <a:xfrm>
            <a:off x="933450" y="762000"/>
            <a:ext cx="4381500" cy="34290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0C0C0C"/>
              </a:buClr>
              <a:buSzPts val="5000"/>
              <a:buFont typeface="Corbel"/>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2" name="Google Shape;572;p67"/>
          <p:cNvSpPr txBox="1">
            <a:spLocks noGrp="1"/>
          </p:cNvSpPr>
          <p:nvPr>
            <p:ph type="subTitle" idx="4"/>
          </p:nvPr>
        </p:nvSpPr>
        <p:spPr>
          <a:xfrm>
            <a:off x="933450" y="4343400"/>
            <a:ext cx="4381500" cy="135573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573" name="Google Shape;573;p67"/>
          <p:cNvSpPr>
            <a:spLocks noGrp="1"/>
          </p:cNvSpPr>
          <p:nvPr>
            <p:ph type="body" idx="5"/>
          </p:nvPr>
        </p:nvSpPr>
        <p:spPr>
          <a:xfrm flipH="1">
            <a:off x="314325" y="4953000"/>
            <a:ext cx="1143000" cy="1790700"/>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574"/>
        <p:cNvGrpSpPr/>
        <p:nvPr/>
      </p:nvGrpSpPr>
      <p:grpSpPr>
        <a:xfrm>
          <a:off x="0" y="0"/>
          <a:ext cx="0" cy="0"/>
          <a:chOff x="0" y="0"/>
          <a:chExt cx="0" cy="0"/>
        </a:xfrm>
      </p:grpSpPr>
      <p:sp>
        <p:nvSpPr>
          <p:cNvPr id="575" name="Google Shape;575;p68"/>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576" name="Google Shape;576;p68"/>
          <p:cNvSpPr txBox="1">
            <a:spLocks noGrp="1"/>
          </p:cNvSpPr>
          <p:nvPr>
            <p:ph type="title"/>
          </p:nvPr>
        </p:nvSpPr>
        <p:spPr>
          <a:xfrm>
            <a:off x="548640" y="990600"/>
            <a:ext cx="10805160" cy="1447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7" name="Google Shape;577;p68"/>
          <p:cNvSpPr txBox="1">
            <a:spLocks noGrp="1"/>
          </p:cNvSpPr>
          <p:nvPr>
            <p:ph type="body" idx="1"/>
          </p:nvPr>
        </p:nvSpPr>
        <p:spPr>
          <a:xfrm>
            <a:off x="548640" y="2667000"/>
            <a:ext cx="10288693" cy="36606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8" name="Google Shape;578;p68"/>
          <p:cNvSpPr>
            <a:spLocks noGrp="1"/>
          </p:cNvSpPr>
          <p:nvPr>
            <p:ph type="pic" idx="2"/>
          </p:nvPr>
        </p:nvSpPr>
        <p:spPr>
          <a:xfrm>
            <a:off x="0" y="0"/>
            <a:ext cx="8329286" cy="457200"/>
          </a:xfrm>
          <a:prstGeom prst="rect">
            <a:avLst/>
          </a:prstGeom>
          <a:solidFill>
            <a:schemeClr val="lt1"/>
          </a:solidFill>
          <a:ln>
            <a:noFill/>
          </a:ln>
          <a:effectLst>
            <a:outerShdw blurRad="50800" dist="38100" dir="5400000" algn="t"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1600"/>
              <a:buFont typeface="Arial"/>
              <a:buNone/>
              <a:defRPr sz="1600" b="0" i="0" u="none" strike="noStrike" cap="none">
                <a:solidFill>
                  <a:srgbClr val="BFBFB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579" name="Google Shape;579;p68"/>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Emphasis-Subtitle and Content">
  <p:cSld name="Title Emphasis-Subtitle and Content">
    <p:spTree>
      <p:nvGrpSpPr>
        <p:cNvPr id="1" name="Shape 580"/>
        <p:cNvGrpSpPr/>
        <p:nvPr/>
      </p:nvGrpSpPr>
      <p:grpSpPr>
        <a:xfrm>
          <a:off x="0" y="0"/>
          <a:ext cx="0" cy="0"/>
          <a:chOff x="0" y="0"/>
          <a:chExt cx="0" cy="0"/>
        </a:xfrm>
      </p:grpSpPr>
      <p:sp>
        <p:nvSpPr>
          <p:cNvPr id="581" name="Google Shape;581;p69"/>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582" name="Google Shape;582;p69"/>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3" name="Google Shape;583;p69"/>
          <p:cNvSpPr txBox="1">
            <a:spLocks noGrp="1"/>
          </p:cNvSpPr>
          <p:nvPr>
            <p:ph type="body" idx="1"/>
          </p:nvPr>
        </p:nvSpPr>
        <p:spPr>
          <a:xfrm>
            <a:off x="548640" y="2667000"/>
            <a:ext cx="10288693" cy="36606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4" name="Google Shape;584;p69"/>
          <p:cNvSpPr>
            <a:spLocks noGrp="1"/>
          </p:cNvSpPr>
          <p:nvPr>
            <p:ph type="pic" idx="2"/>
          </p:nvPr>
        </p:nvSpPr>
        <p:spPr>
          <a:xfrm>
            <a:off x="0" y="0"/>
            <a:ext cx="8329286" cy="457200"/>
          </a:xfrm>
          <a:prstGeom prst="rect">
            <a:avLst/>
          </a:prstGeom>
          <a:solidFill>
            <a:schemeClr val="lt1"/>
          </a:solidFill>
          <a:ln>
            <a:noFill/>
          </a:ln>
          <a:effectLst>
            <a:outerShdw blurRad="50800" dist="38100" dir="5400000" algn="t"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1600"/>
              <a:buFont typeface="Arial"/>
              <a:buNone/>
              <a:defRPr sz="1600" b="0" i="0" u="none" strike="noStrike" cap="none">
                <a:solidFill>
                  <a:srgbClr val="BFBFB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585" name="Google Shape;585;p69"/>
          <p:cNvSpPr txBox="1">
            <a:spLocks noGrp="1"/>
          </p:cNvSpPr>
          <p:nvPr>
            <p:ph type="body" idx="3"/>
          </p:nvPr>
        </p:nvSpPr>
        <p:spPr>
          <a:xfrm>
            <a:off x="-1" y="1676400"/>
            <a:ext cx="10837333" cy="424732"/>
          </a:xfrm>
          <a:prstGeom prst="rect">
            <a:avLst/>
          </a:prstGeom>
          <a:solidFill>
            <a:schemeClr val="accent1"/>
          </a:solidFill>
          <a:ln>
            <a:noFill/>
          </a:ln>
        </p:spPr>
        <p:txBody>
          <a:bodyPr spcFirstLastPara="1" wrap="square" lIns="640075" tIns="45700" rIns="91425" bIns="45700" anchor="t" anchorCtr="0">
            <a:noAutofit/>
          </a:bodyPr>
          <a:lstStyle>
            <a:lvl1pPr marL="457200" lvl="0" indent="-228600" algn="l">
              <a:lnSpc>
                <a:spcPct val="90000"/>
              </a:lnSpc>
              <a:spcBef>
                <a:spcPts val="1200"/>
              </a:spcBef>
              <a:spcAft>
                <a:spcPts val="0"/>
              </a:spcAft>
              <a:buSzPts val="2400"/>
              <a:buNone/>
              <a:defRPr sz="2400" b="0">
                <a:solidFill>
                  <a:schemeClr val="lt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6" name="Google Shape;586;p69"/>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587"/>
        <p:cNvGrpSpPr/>
        <p:nvPr/>
      </p:nvGrpSpPr>
      <p:grpSpPr>
        <a:xfrm>
          <a:off x="0" y="0"/>
          <a:ext cx="0" cy="0"/>
          <a:chOff x="0" y="0"/>
          <a:chExt cx="0" cy="0"/>
        </a:xfrm>
      </p:grpSpPr>
      <p:sp>
        <p:nvSpPr>
          <p:cNvPr id="588" name="Google Shape;588;p70"/>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589" name="Google Shape;589;p70"/>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0" name="Google Shape;590;p70"/>
          <p:cNvSpPr txBox="1">
            <a:spLocks noGrp="1"/>
          </p:cNvSpPr>
          <p:nvPr>
            <p:ph type="body" idx="1"/>
          </p:nvPr>
        </p:nvSpPr>
        <p:spPr>
          <a:xfrm>
            <a:off x="548640" y="2667000"/>
            <a:ext cx="10288693" cy="36606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1" name="Google Shape;591;p70"/>
          <p:cNvSpPr>
            <a:spLocks noGrp="1"/>
          </p:cNvSpPr>
          <p:nvPr>
            <p:ph type="pic" idx="2"/>
          </p:nvPr>
        </p:nvSpPr>
        <p:spPr>
          <a:xfrm>
            <a:off x="0" y="0"/>
            <a:ext cx="8329286" cy="457200"/>
          </a:xfrm>
          <a:prstGeom prst="rect">
            <a:avLst/>
          </a:prstGeom>
          <a:solidFill>
            <a:schemeClr val="lt1"/>
          </a:solidFill>
          <a:ln>
            <a:noFill/>
          </a:ln>
          <a:effectLst>
            <a:outerShdw blurRad="50800" dist="38100" dir="5400000" algn="t"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1600"/>
              <a:buFont typeface="Arial"/>
              <a:buNone/>
              <a:defRPr sz="1600" b="0" i="0" u="none" strike="noStrike" cap="none">
                <a:solidFill>
                  <a:srgbClr val="BFBFB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592" name="Google Shape;592;p70"/>
          <p:cNvSpPr txBox="1">
            <a:spLocks noGrp="1"/>
          </p:cNvSpPr>
          <p:nvPr>
            <p:ph type="body" idx="3"/>
          </p:nvPr>
        </p:nvSpPr>
        <p:spPr>
          <a:xfrm>
            <a:off x="548640" y="1676400"/>
            <a:ext cx="10837333"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3" name="Google Shape;593;p70"/>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_sea green">
  <p:cSld name="TITLE ONLY_sea green">
    <p:spTree>
      <p:nvGrpSpPr>
        <p:cNvPr id="1" name="Shape 594"/>
        <p:cNvGrpSpPr/>
        <p:nvPr/>
      </p:nvGrpSpPr>
      <p:grpSpPr>
        <a:xfrm>
          <a:off x="0" y="0"/>
          <a:ext cx="0" cy="0"/>
          <a:chOff x="0" y="0"/>
          <a:chExt cx="0" cy="0"/>
        </a:xfrm>
      </p:grpSpPr>
      <p:sp>
        <p:nvSpPr>
          <p:cNvPr id="595" name="Google Shape;595;p71"/>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596" name="Google Shape;596;p71"/>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7" name="Google Shape;597;p71"/>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598" name="Google Shape;598;p71"/>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_Orange">
  <p:cSld name="TITLE ONLY_Orange">
    <p:spTree>
      <p:nvGrpSpPr>
        <p:cNvPr id="1" name="Shape 599"/>
        <p:cNvGrpSpPr/>
        <p:nvPr/>
      </p:nvGrpSpPr>
      <p:grpSpPr>
        <a:xfrm>
          <a:off x="0" y="0"/>
          <a:ext cx="0" cy="0"/>
          <a:chOff x="0" y="0"/>
          <a:chExt cx="0" cy="0"/>
        </a:xfrm>
      </p:grpSpPr>
      <p:sp>
        <p:nvSpPr>
          <p:cNvPr id="600" name="Google Shape;600;p72"/>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01" name="Google Shape;601;p72"/>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2" name="Google Shape;602;p72"/>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603" name="Google Shape;603;p72"/>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3_Title Slide_DeepYellow">
  <p:cSld name="3_Title Slide_DeepYellow">
    <p:bg>
      <p:bgPr>
        <a:solidFill>
          <a:srgbClr val="F2F2F2"/>
        </a:solidFill>
        <a:effectLst/>
      </p:bgPr>
    </p:bg>
    <p:spTree>
      <p:nvGrpSpPr>
        <p:cNvPr id="1" name="Shape 56"/>
        <p:cNvGrpSpPr/>
        <p:nvPr/>
      </p:nvGrpSpPr>
      <p:grpSpPr>
        <a:xfrm>
          <a:off x="0" y="0"/>
          <a:ext cx="0" cy="0"/>
          <a:chOff x="0" y="0"/>
          <a:chExt cx="0" cy="0"/>
        </a:xfrm>
      </p:grpSpPr>
      <p:sp>
        <p:nvSpPr>
          <p:cNvPr id="57" name="Google Shape;57;p8"/>
          <p:cNvSpPr txBox="1">
            <a:spLocks noGrp="1"/>
          </p:cNvSpPr>
          <p:nvPr>
            <p:ph type="body" idx="1"/>
          </p:nvPr>
        </p:nvSpPr>
        <p:spPr>
          <a:xfrm>
            <a:off x="660462" y="0"/>
            <a:ext cx="9931338" cy="6823040"/>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8"/>
          <p:cNvSpPr txBox="1">
            <a:spLocks noGrp="1"/>
          </p:cNvSpPr>
          <p:nvPr>
            <p:ph type="body" idx="2"/>
          </p:nvPr>
        </p:nvSpPr>
        <p:spPr>
          <a:xfrm>
            <a:off x="533400" y="0"/>
            <a:ext cx="50863" cy="6858000"/>
          </a:xfrm>
          <a:prstGeom prst="rect">
            <a:avLst/>
          </a:prstGeom>
          <a:solidFill>
            <a:schemeClr val="accent2"/>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8"/>
          <p:cNvSpPr txBox="1">
            <a:spLocks noGrp="1"/>
          </p:cNvSpPr>
          <p:nvPr>
            <p:ph type="body" idx="3"/>
          </p:nvPr>
        </p:nvSpPr>
        <p:spPr>
          <a:xfrm>
            <a:off x="990600" y="609600"/>
            <a:ext cx="7429500" cy="56388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0" name="Google Shape;60;p8"/>
          <p:cNvSpPr txBox="1">
            <a:spLocks noGrp="1"/>
          </p:cNvSpPr>
          <p:nvPr>
            <p:ph type="ctrTitle"/>
          </p:nvPr>
        </p:nvSpPr>
        <p:spPr>
          <a:xfrm>
            <a:off x="1295400" y="1905000"/>
            <a:ext cx="5864382" cy="227523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2C2E52"/>
              </a:buClr>
              <a:buSzPts val="5000"/>
              <a:buFont typeface="Corbel"/>
              <a:buNone/>
              <a:defRPr sz="5000" cap="none">
                <a:solidFill>
                  <a:srgbClr val="2C2E5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8"/>
          <p:cNvSpPr txBox="1">
            <a:spLocks noGrp="1"/>
          </p:cNvSpPr>
          <p:nvPr>
            <p:ph type="subTitle" idx="4"/>
          </p:nvPr>
        </p:nvSpPr>
        <p:spPr>
          <a:xfrm>
            <a:off x="1295400" y="4297679"/>
            <a:ext cx="4072586" cy="146304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2000"/>
              <a:buNone/>
              <a:defRPr sz="2000">
                <a:solidFill>
                  <a:schemeClr val="dk1"/>
                </a:solidFill>
                <a:latin typeface="Corbel"/>
                <a:ea typeface="Corbel"/>
                <a:cs typeface="Corbel"/>
                <a:sym typeface="Corbe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62" name="Google Shape;62;p8"/>
          <p:cNvSpPr txBox="1">
            <a:spLocks noGrp="1"/>
          </p:cNvSpPr>
          <p:nvPr>
            <p:ph type="body" idx="5"/>
          </p:nvPr>
        </p:nvSpPr>
        <p:spPr>
          <a:xfrm>
            <a:off x="450896" y="0"/>
            <a:ext cx="63502" cy="6858000"/>
          </a:xfrm>
          <a:prstGeom prst="rect">
            <a:avLst/>
          </a:prstGeom>
          <a:solidFill>
            <a:schemeClr val="accent2"/>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 name="Google Shape;63;p8"/>
          <p:cNvSpPr txBox="1">
            <a:spLocks noGrp="1"/>
          </p:cNvSpPr>
          <p:nvPr>
            <p:ph type="body" idx="6"/>
          </p:nvPr>
        </p:nvSpPr>
        <p:spPr>
          <a:xfrm>
            <a:off x="368391" y="0"/>
            <a:ext cx="63502" cy="6858000"/>
          </a:xfrm>
          <a:prstGeom prst="rect">
            <a:avLst/>
          </a:prstGeom>
          <a:solidFill>
            <a:schemeClr val="accent2"/>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 name="Google Shape;64;p8"/>
          <p:cNvSpPr>
            <a:spLocks noGrp="1"/>
          </p:cNvSpPr>
          <p:nvPr>
            <p:ph type="pic" idx="7"/>
          </p:nvPr>
        </p:nvSpPr>
        <p:spPr>
          <a:xfrm>
            <a:off x="7013448" y="34960"/>
            <a:ext cx="5178552" cy="682304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ONLY_Pink">
  <p:cSld name="TITLE ONLY_Pink">
    <p:spTree>
      <p:nvGrpSpPr>
        <p:cNvPr id="1" name="Shape 604"/>
        <p:cNvGrpSpPr/>
        <p:nvPr/>
      </p:nvGrpSpPr>
      <p:grpSpPr>
        <a:xfrm>
          <a:off x="0" y="0"/>
          <a:ext cx="0" cy="0"/>
          <a:chOff x="0" y="0"/>
          <a:chExt cx="0" cy="0"/>
        </a:xfrm>
      </p:grpSpPr>
      <p:sp>
        <p:nvSpPr>
          <p:cNvPr id="605" name="Google Shape;605;p73"/>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06" name="Google Shape;606;p73"/>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7" name="Google Shape;607;p73"/>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608" name="Google Shape;608;p73"/>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ONLY_Light Blue">
  <p:cSld name="TITLE ONLY_Light Blue">
    <p:spTree>
      <p:nvGrpSpPr>
        <p:cNvPr id="1" name="Shape 609"/>
        <p:cNvGrpSpPr/>
        <p:nvPr/>
      </p:nvGrpSpPr>
      <p:grpSpPr>
        <a:xfrm>
          <a:off x="0" y="0"/>
          <a:ext cx="0" cy="0"/>
          <a:chOff x="0" y="0"/>
          <a:chExt cx="0" cy="0"/>
        </a:xfrm>
      </p:grpSpPr>
      <p:sp>
        <p:nvSpPr>
          <p:cNvPr id="610" name="Google Shape;610;p74"/>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11" name="Google Shape;611;p74"/>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2" name="Google Shape;612;p74"/>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613" name="Google Shape;613;p74"/>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ONLY_Grey">
  <p:cSld name="TITLE ONLY_Grey">
    <p:spTree>
      <p:nvGrpSpPr>
        <p:cNvPr id="1" name="Shape 614"/>
        <p:cNvGrpSpPr/>
        <p:nvPr/>
      </p:nvGrpSpPr>
      <p:grpSpPr>
        <a:xfrm>
          <a:off x="0" y="0"/>
          <a:ext cx="0" cy="0"/>
          <a:chOff x="0" y="0"/>
          <a:chExt cx="0" cy="0"/>
        </a:xfrm>
      </p:grpSpPr>
      <p:sp>
        <p:nvSpPr>
          <p:cNvPr id="615" name="Google Shape;615;p75"/>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16" name="Google Shape;616;p75"/>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7" name="Google Shape;617;p75"/>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618" name="Google Shape;618;p75"/>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rgbClr val="65747C"/>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ONLY_Blue_Triangle patch BG">
  <p:cSld name="TITLE ONLY_Blue_Triangle patch BG">
    <p:spTree>
      <p:nvGrpSpPr>
        <p:cNvPr id="1" name="Shape 619"/>
        <p:cNvGrpSpPr/>
        <p:nvPr/>
      </p:nvGrpSpPr>
      <p:grpSpPr>
        <a:xfrm>
          <a:off x="0" y="0"/>
          <a:ext cx="0" cy="0"/>
          <a:chOff x="0" y="0"/>
          <a:chExt cx="0" cy="0"/>
        </a:xfrm>
      </p:grpSpPr>
      <p:sp>
        <p:nvSpPr>
          <p:cNvPr id="620" name="Google Shape;620;p76"/>
          <p:cNvSpPr/>
          <p:nvPr/>
        </p:nvSpPr>
        <p:spPr>
          <a:xfrm>
            <a:off x="3175958" y="0"/>
            <a:ext cx="9016043" cy="6858000"/>
          </a:xfrm>
          <a:custGeom>
            <a:avLst/>
            <a:gdLst/>
            <a:ahLst/>
            <a:cxnLst/>
            <a:rect l="l" t="t" r="r" b="b"/>
            <a:pathLst>
              <a:path w="9016043" h="6858000" extrusionOk="0">
                <a:moveTo>
                  <a:pt x="5153328" y="0"/>
                </a:moveTo>
                <a:lnTo>
                  <a:pt x="9016043" y="0"/>
                </a:lnTo>
                <a:lnTo>
                  <a:pt x="9016043" y="6858000"/>
                </a:lnTo>
                <a:lnTo>
                  <a:pt x="0" y="6858000"/>
                </a:lnTo>
                <a:lnTo>
                  <a:pt x="5153328" y="68183"/>
                </a:lnTo>
                <a:close/>
              </a:path>
            </a:pathLst>
          </a:custGeom>
          <a:solidFill>
            <a:srgbClr val="EE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21" name="Google Shape;621;p76"/>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22" name="Google Shape;622;p76"/>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3" name="Google Shape;623;p76"/>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624" name="Google Shape;624;p76"/>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Subtitle Content and Image">
  <p:cSld name="Title Subtitle Content and Image">
    <p:spTree>
      <p:nvGrpSpPr>
        <p:cNvPr id="1" name="Shape 625"/>
        <p:cNvGrpSpPr/>
        <p:nvPr/>
      </p:nvGrpSpPr>
      <p:grpSpPr>
        <a:xfrm>
          <a:off x="0" y="0"/>
          <a:ext cx="0" cy="0"/>
          <a:chOff x="0" y="0"/>
          <a:chExt cx="0" cy="0"/>
        </a:xfrm>
      </p:grpSpPr>
      <p:sp>
        <p:nvSpPr>
          <p:cNvPr id="626" name="Google Shape;626;p77"/>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27" name="Google Shape;627;p77"/>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8" name="Google Shape;628;p77"/>
          <p:cNvSpPr txBox="1">
            <a:spLocks noGrp="1"/>
          </p:cNvSpPr>
          <p:nvPr>
            <p:ph type="body" idx="1"/>
          </p:nvPr>
        </p:nvSpPr>
        <p:spPr>
          <a:xfrm>
            <a:off x="548641" y="2667000"/>
            <a:ext cx="5775960" cy="36606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29" name="Google Shape;629;p77"/>
          <p:cNvSpPr>
            <a:spLocks noGrp="1"/>
          </p:cNvSpPr>
          <p:nvPr>
            <p:ph type="pic" idx="2"/>
          </p:nvPr>
        </p:nvSpPr>
        <p:spPr>
          <a:xfrm>
            <a:off x="0" y="0"/>
            <a:ext cx="8329286" cy="457200"/>
          </a:xfrm>
          <a:prstGeom prst="rect">
            <a:avLst/>
          </a:prstGeom>
          <a:solidFill>
            <a:schemeClr val="lt1"/>
          </a:solidFill>
          <a:ln>
            <a:noFill/>
          </a:ln>
          <a:effectLst>
            <a:outerShdw blurRad="50800" dist="38100" dir="5400000" algn="t"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1600"/>
              <a:buFont typeface="Arial"/>
              <a:buNone/>
              <a:defRPr sz="1600" b="0" i="0" u="none" strike="noStrike" cap="none">
                <a:solidFill>
                  <a:srgbClr val="BFBFB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30" name="Google Shape;630;p77"/>
          <p:cNvSpPr txBox="1">
            <a:spLocks noGrp="1"/>
          </p:cNvSpPr>
          <p:nvPr>
            <p:ph type="body" idx="3"/>
          </p:nvPr>
        </p:nvSpPr>
        <p:spPr>
          <a:xfrm>
            <a:off x="548640" y="1676400"/>
            <a:ext cx="10837333"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1" name="Google Shape;631;p77"/>
          <p:cNvSpPr>
            <a:spLocks noGrp="1"/>
          </p:cNvSpPr>
          <p:nvPr>
            <p:ph type="pic" idx="4"/>
          </p:nvPr>
        </p:nvSpPr>
        <p:spPr>
          <a:xfrm>
            <a:off x="6629399" y="2667000"/>
            <a:ext cx="5013959" cy="3660775"/>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32" name="Google Shape;632;p77"/>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ubtitle Content and Image_Top shape bar">
  <p:cSld name="Title Subtitle Content and Image_Top shape bar">
    <p:spTree>
      <p:nvGrpSpPr>
        <p:cNvPr id="1" name="Shape 633"/>
        <p:cNvGrpSpPr/>
        <p:nvPr/>
      </p:nvGrpSpPr>
      <p:grpSpPr>
        <a:xfrm>
          <a:off x="0" y="0"/>
          <a:ext cx="0" cy="0"/>
          <a:chOff x="0" y="0"/>
          <a:chExt cx="0" cy="0"/>
        </a:xfrm>
      </p:grpSpPr>
      <p:sp>
        <p:nvSpPr>
          <p:cNvPr id="634" name="Google Shape;634;p78"/>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35" name="Google Shape;635;p78"/>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6" name="Google Shape;636;p78"/>
          <p:cNvSpPr txBox="1">
            <a:spLocks noGrp="1"/>
          </p:cNvSpPr>
          <p:nvPr>
            <p:ph type="body" idx="1"/>
          </p:nvPr>
        </p:nvSpPr>
        <p:spPr>
          <a:xfrm>
            <a:off x="548641" y="2667000"/>
            <a:ext cx="5775960" cy="36606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7" name="Google Shape;637;p78"/>
          <p:cNvSpPr txBox="1">
            <a:spLocks noGrp="1"/>
          </p:cNvSpPr>
          <p:nvPr>
            <p:ph type="body" idx="2"/>
          </p:nvPr>
        </p:nvSpPr>
        <p:spPr>
          <a:xfrm>
            <a:off x="548640" y="1676400"/>
            <a:ext cx="10837333"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8" name="Google Shape;638;p78"/>
          <p:cNvSpPr>
            <a:spLocks noGrp="1"/>
          </p:cNvSpPr>
          <p:nvPr>
            <p:ph type="pic" idx="3"/>
          </p:nvPr>
        </p:nvSpPr>
        <p:spPr>
          <a:xfrm>
            <a:off x="6629399" y="2667000"/>
            <a:ext cx="5013959" cy="3660775"/>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39" name="Google Shape;639;p78"/>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Subtitle Content and Image_Top shape white bar">
  <p:cSld name="Title Subtitle Content and Image_Top shape white bar">
    <p:spTree>
      <p:nvGrpSpPr>
        <p:cNvPr id="1" name="Shape 640"/>
        <p:cNvGrpSpPr/>
        <p:nvPr/>
      </p:nvGrpSpPr>
      <p:grpSpPr>
        <a:xfrm>
          <a:off x="0" y="0"/>
          <a:ext cx="0" cy="0"/>
          <a:chOff x="0" y="0"/>
          <a:chExt cx="0" cy="0"/>
        </a:xfrm>
      </p:grpSpPr>
      <p:sp>
        <p:nvSpPr>
          <p:cNvPr id="641" name="Google Shape;641;p79"/>
          <p:cNvSpPr>
            <a:spLocks noGrp="1"/>
          </p:cNvSpPr>
          <p:nvPr>
            <p:ph type="pic" idx="2"/>
          </p:nvPr>
        </p:nvSpPr>
        <p:spPr>
          <a:xfrm>
            <a:off x="5334001" y="112976"/>
            <a:ext cx="6858000" cy="674502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42" name="Google Shape;642;p79"/>
          <p:cNvSpPr txBox="1">
            <a:spLocks noGrp="1"/>
          </p:cNvSpPr>
          <p:nvPr>
            <p:ph type="body" idx="1"/>
          </p:nvPr>
        </p:nvSpPr>
        <p:spPr>
          <a:xfrm rot="5400000">
            <a:off x="5238089" y="208890"/>
            <a:ext cx="6745024" cy="6553200"/>
          </a:xfrm>
          <a:prstGeom prst="rect">
            <a:avLst/>
          </a:prstGeom>
          <a:gradFill>
            <a:gsLst>
              <a:gs pos="0">
                <a:schemeClr val="lt1"/>
              </a:gs>
              <a:gs pos="82000">
                <a:srgbClr val="FFFFFF">
                  <a:alpha val="0"/>
                </a:srgbClr>
              </a:gs>
              <a:gs pos="100000">
                <a:srgbClr val="FFFFFF">
                  <a:alpha val="0"/>
                </a:srgbClr>
              </a:gs>
            </a:gsLst>
            <a:lin ang="16200000" scaled="0"/>
          </a:gra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3" name="Google Shape;643;p79"/>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44" name="Google Shape;644;p79"/>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5" name="Google Shape;645;p79"/>
          <p:cNvSpPr txBox="1">
            <a:spLocks noGrp="1"/>
          </p:cNvSpPr>
          <p:nvPr>
            <p:ph type="body" idx="3"/>
          </p:nvPr>
        </p:nvSpPr>
        <p:spPr>
          <a:xfrm>
            <a:off x="548641" y="2667000"/>
            <a:ext cx="5775960" cy="36606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6" name="Google Shape;646;p79"/>
          <p:cNvSpPr txBox="1">
            <a:spLocks noGrp="1"/>
          </p:cNvSpPr>
          <p:nvPr>
            <p:ph type="body" idx="4"/>
          </p:nvPr>
        </p:nvSpPr>
        <p:spPr>
          <a:xfrm>
            <a:off x="548640" y="1676400"/>
            <a:ext cx="10837333"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7" name="Google Shape;647;p79"/>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Subtitle Content and half horizontal Image_Top shape bar">
  <p:cSld name="Title Subtitle Content and half horizontal Image_Top shape bar">
    <p:spTree>
      <p:nvGrpSpPr>
        <p:cNvPr id="1" name="Shape 648"/>
        <p:cNvGrpSpPr/>
        <p:nvPr/>
      </p:nvGrpSpPr>
      <p:grpSpPr>
        <a:xfrm>
          <a:off x="0" y="0"/>
          <a:ext cx="0" cy="0"/>
          <a:chOff x="0" y="0"/>
          <a:chExt cx="0" cy="0"/>
        </a:xfrm>
      </p:grpSpPr>
      <p:sp>
        <p:nvSpPr>
          <p:cNvPr id="649" name="Google Shape;649;p80"/>
          <p:cNvSpPr>
            <a:spLocks noGrp="1"/>
          </p:cNvSpPr>
          <p:nvPr>
            <p:ph type="pic" idx="2"/>
          </p:nvPr>
        </p:nvSpPr>
        <p:spPr>
          <a:xfrm>
            <a:off x="548641" y="2667001"/>
            <a:ext cx="11094718" cy="1757126"/>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50" name="Google Shape;650;p80"/>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51" name="Google Shape;651;p80"/>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2" name="Google Shape;652;p80"/>
          <p:cNvSpPr txBox="1">
            <a:spLocks noGrp="1"/>
          </p:cNvSpPr>
          <p:nvPr>
            <p:ph type="body" idx="1"/>
          </p:nvPr>
        </p:nvSpPr>
        <p:spPr>
          <a:xfrm>
            <a:off x="548640" y="4709677"/>
            <a:ext cx="11094717" cy="1500876"/>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3" name="Google Shape;653;p80"/>
          <p:cNvSpPr txBox="1">
            <a:spLocks noGrp="1"/>
          </p:cNvSpPr>
          <p:nvPr>
            <p:ph type="body" idx="3"/>
          </p:nvPr>
        </p:nvSpPr>
        <p:spPr>
          <a:xfrm>
            <a:off x="548640" y="1676400"/>
            <a:ext cx="10837333"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4" name="Google Shape;654;p80"/>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Subtitle Content and half Image_Top shape bar">
  <p:cSld name="Title Subtitle Content and half Image_Top shape bar">
    <p:spTree>
      <p:nvGrpSpPr>
        <p:cNvPr id="1" name="Shape 655"/>
        <p:cNvGrpSpPr/>
        <p:nvPr/>
      </p:nvGrpSpPr>
      <p:grpSpPr>
        <a:xfrm>
          <a:off x="0" y="0"/>
          <a:ext cx="0" cy="0"/>
          <a:chOff x="0" y="0"/>
          <a:chExt cx="0" cy="0"/>
        </a:xfrm>
      </p:grpSpPr>
      <p:sp>
        <p:nvSpPr>
          <p:cNvPr id="656" name="Google Shape;656;p81"/>
          <p:cNvSpPr>
            <a:spLocks noGrp="1"/>
          </p:cNvSpPr>
          <p:nvPr>
            <p:ph type="pic" idx="2"/>
          </p:nvPr>
        </p:nvSpPr>
        <p:spPr>
          <a:xfrm>
            <a:off x="548641" y="2667001"/>
            <a:ext cx="5775959" cy="3543552"/>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57" name="Google Shape;657;p81"/>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58" name="Google Shape;658;p81"/>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9" name="Google Shape;659;p81"/>
          <p:cNvSpPr txBox="1">
            <a:spLocks noGrp="1"/>
          </p:cNvSpPr>
          <p:nvPr>
            <p:ph type="body" idx="1"/>
          </p:nvPr>
        </p:nvSpPr>
        <p:spPr>
          <a:xfrm>
            <a:off x="6553200" y="2667001"/>
            <a:ext cx="5090157" cy="354355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0" name="Google Shape;660;p81"/>
          <p:cNvSpPr txBox="1">
            <a:spLocks noGrp="1"/>
          </p:cNvSpPr>
          <p:nvPr>
            <p:ph type="body" idx="3"/>
          </p:nvPr>
        </p:nvSpPr>
        <p:spPr>
          <a:xfrm>
            <a:off x="548640" y="1676400"/>
            <a:ext cx="10837333"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0">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1" name="Google Shape;661;p81"/>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Half Image Title Content and Top shape bar">
  <p:cSld name="Half Image Title Content and Top shape bar">
    <p:spTree>
      <p:nvGrpSpPr>
        <p:cNvPr id="1" name="Shape 662"/>
        <p:cNvGrpSpPr/>
        <p:nvPr/>
      </p:nvGrpSpPr>
      <p:grpSpPr>
        <a:xfrm>
          <a:off x="0" y="0"/>
          <a:ext cx="0" cy="0"/>
          <a:chOff x="0" y="0"/>
          <a:chExt cx="0" cy="0"/>
        </a:xfrm>
      </p:grpSpPr>
      <p:sp>
        <p:nvSpPr>
          <p:cNvPr id="663" name="Google Shape;663;p82"/>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64" name="Google Shape;664;p82"/>
          <p:cNvSpPr txBox="1">
            <a:spLocks noGrp="1"/>
          </p:cNvSpPr>
          <p:nvPr>
            <p:ph type="title"/>
          </p:nvPr>
        </p:nvSpPr>
        <p:spPr>
          <a:xfrm>
            <a:off x="548640" y="3735623"/>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5" name="Google Shape;665;p82"/>
          <p:cNvSpPr txBox="1">
            <a:spLocks noGrp="1"/>
          </p:cNvSpPr>
          <p:nvPr>
            <p:ph type="body" idx="1"/>
          </p:nvPr>
        </p:nvSpPr>
        <p:spPr>
          <a:xfrm>
            <a:off x="548640" y="4617492"/>
            <a:ext cx="9890759" cy="15270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sz="1800"/>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6" name="Google Shape;666;p82"/>
          <p:cNvSpPr>
            <a:spLocks noGrp="1"/>
          </p:cNvSpPr>
          <p:nvPr>
            <p:ph type="pic" idx="2"/>
          </p:nvPr>
        </p:nvSpPr>
        <p:spPr>
          <a:xfrm>
            <a:off x="0" y="112976"/>
            <a:ext cx="12191999" cy="3278423"/>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67" name="Google Shape;667;p82"/>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5_Title Slide_DeepYellow">
  <p:cSld name="5_Title Slide_DeepYellow">
    <p:bg>
      <p:bgPr>
        <a:solidFill>
          <a:srgbClr val="F2F2F2"/>
        </a:solidFill>
        <a:effectLst/>
      </p:bgPr>
    </p:bg>
    <p:spTree>
      <p:nvGrpSpPr>
        <p:cNvPr id="1" name="Shape 65"/>
        <p:cNvGrpSpPr/>
        <p:nvPr/>
      </p:nvGrpSpPr>
      <p:grpSpPr>
        <a:xfrm>
          <a:off x="0" y="0"/>
          <a:ext cx="0" cy="0"/>
          <a:chOff x="0" y="0"/>
          <a:chExt cx="0" cy="0"/>
        </a:xfrm>
      </p:grpSpPr>
      <p:sp>
        <p:nvSpPr>
          <p:cNvPr id="66" name="Google Shape;66;p9"/>
          <p:cNvSpPr>
            <a:spLocks noGrp="1"/>
          </p:cNvSpPr>
          <p:nvPr>
            <p:ph type="pic" idx="2"/>
          </p:nvPr>
        </p:nvSpPr>
        <p:spPr>
          <a:xfrm>
            <a:off x="0" y="0"/>
            <a:ext cx="12192000" cy="685800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7" name="Google Shape;67;p9"/>
          <p:cNvSpPr>
            <a:spLocks noGrp="1"/>
          </p:cNvSpPr>
          <p:nvPr>
            <p:ph type="body" idx="1"/>
          </p:nvPr>
        </p:nvSpPr>
        <p:spPr>
          <a:xfrm rot="10800000">
            <a:off x="2057400" y="466725"/>
            <a:ext cx="703341" cy="1101901"/>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9"/>
          <p:cNvSpPr>
            <a:spLocks noGrp="1"/>
          </p:cNvSpPr>
          <p:nvPr>
            <p:ph type="body" idx="3"/>
          </p:nvPr>
        </p:nvSpPr>
        <p:spPr>
          <a:xfrm>
            <a:off x="9067800" y="4648200"/>
            <a:ext cx="1143000" cy="1790700"/>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9" name="Google Shape;69;p9"/>
          <p:cNvSpPr txBox="1">
            <a:spLocks noGrp="1"/>
          </p:cNvSpPr>
          <p:nvPr>
            <p:ph type="body" idx="4"/>
          </p:nvPr>
        </p:nvSpPr>
        <p:spPr>
          <a:xfrm>
            <a:off x="2190750" y="609600"/>
            <a:ext cx="7810500" cy="5638800"/>
          </a:xfrm>
          <a:prstGeom prst="rect">
            <a:avLst/>
          </a:prstGeom>
          <a:solidFill>
            <a:srgbClr val="32345C">
              <a:alpha val="91764"/>
            </a:srgbClr>
          </a:solidFill>
          <a:ln>
            <a:noFill/>
          </a:ln>
        </p:spPr>
        <p:txBody>
          <a:bodyPr spcFirstLastPara="1" wrap="square" lIns="45700" tIns="45700" rIns="45700" bIns="45700" anchor="t" anchorCtr="0">
            <a:noAutofit/>
          </a:bodyPr>
          <a:lstStyle>
            <a:lvl1pPr marL="457200" lvl="0" indent="-228600" algn="ctr">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9"/>
          <p:cNvSpPr txBox="1">
            <a:spLocks noGrp="1"/>
          </p:cNvSpPr>
          <p:nvPr>
            <p:ph type="ctrTitle"/>
          </p:nvPr>
        </p:nvSpPr>
        <p:spPr>
          <a:xfrm>
            <a:off x="3163809" y="1905000"/>
            <a:ext cx="5864382" cy="2275238"/>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5000"/>
              <a:buFont typeface="Corbel"/>
              <a:buNone/>
              <a:defRPr sz="50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9"/>
          <p:cNvSpPr txBox="1">
            <a:spLocks noGrp="1"/>
          </p:cNvSpPr>
          <p:nvPr>
            <p:ph type="subTitle" idx="5"/>
          </p:nvPr>
        </p:nvSpPr>
        <p:spPr>
          <a:xfrm>
            <a:off x="4059707" y="4297679"/>
            <a:ext cx="4072586" cy="146304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2000"/>
              <a:buNone/>
              <a:defRPr sz="2000">
                <a:solidFill>
                  <a:schemeClr val="lt1"/>
                </a:solidFill>
                <a:latin typeface="Corbel"/>
                <a:ea typeface="Corbel"/>
                <a:cs typeface="Corbel"/>
                <a:sym typeface="Corbe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Half Image Title Two column Content and Top shape bar">
  <p:cSld name="Half Image Title Two column Content and Top shape bar">
    <p:spTree>
      <p:nvGrpSpPr>
        <p:cNvPr id="1" name="Shape 668"/>
        <p:cNvGrpSpPr/>
        <p:nvPr/>
      </p:nvGrpSpPr>
      <p:grpSpPr>
        <a:xfrm>
          <a:off x="0" y="0"/>
          <a:ext cx="0" cy="0"/>
          <a:chOff x="0" y="0"/>
          <a:chExt cx="0" cy="0"/>
        </a:xfrm>
      </p:grpSpPr>
      <p:sp>
        <p:nvSpPr>
          <p:cNvPr id="669" name="Google Shape;669;p83"/>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70" name="Google Shape;670;p83"/>
          <p:cNvSpPr txBox="1">
            <a:spLocks noGrp="1"/>
          </p:cNvSpPr>
          <p:nvPr>
            <p:ph type="title"/>
          </p:nvPr>
        </p:nvSpPr>
        <p:spPr>
          <a:xfrm>
            <a:off x="548640" y="3735623"/>
            <a:ext cx="111099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1" name="Google Shape;671;p83"/>
          <p:cNvSpPr txBox="1">
            <a:spLocks noGrp="1"/>
          </p:cNvSpPr>
          <p:nvPr>
            <p:ph type="body" idx="1"/>
          </p:nvPr>
        </p:nvSpPr>
        <p:spPr>
          <a:xfrm>
            <a:off x="548641" y="4617492"/>
            <a:ext cx="5212080" cy="15270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sz="1800"/>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72" name="Google Shape;672;p83"/>
          <p:cNvSpPr>
            <a:spLocks noGrp="1"/>
          </p:cNvSpPr>
          <p:nvPr>
            <p:ph type="pic" idx="2"/>
          </p:nvPr>
        </p:nvSpPr>
        <p:spPr>
          <a:xfrm>
            <a:off x="0" y="112976"/>
            <a:ext cx="12191999" cy="3278423"/>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73" name="Google Shape;673;p83"/>
          <p:cNvSpPr txBox="1">
            <a:spLocks noGrp="1"/>
          </p:cNvSpPr>
          <p:nvPr>
            <p:ph type="body" idx="3"/>
          </p:nvPr>
        </p:nvSpPr>
        <p:spPr>
          <a:xfrm>
            <a:off x="6446520" y="4617492"/>
            <a:ext cx="5212080" cy="152704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sz="1800"/>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74" name="Google Shape;674;p83"/>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Half Image Multiple images Title Two column Content and Top shape bar">
  <p:cSld name="Half Image Multiple images Title Two column Content and Top shape bar">
    <p:spTree>
      <p:nvGrpSpPr>
        <p:cNvPr id="1" name="Shape 675"/>
        <p:cNvGrpSpPr/>
        <p:nvPr/>
      </p:nvGrpSpPr>
      <p:grpSpPr>
        <a:xfrm>
          <a:off x="0" y="0"/>
          <a:ext cx="0" cy="0"/>
          <a:chOff x="0" y="0"/>
          <a:chExt cx="0" cy="0"/>
        </a:xfrm>
      </p:grpSpPr>
      <p:sp>
        <p:nvSpPr>
          <p:cNvPr id="676" name="Google Shape;676;p84"/>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77" name="Google Shape;677;p84"/>
          <p:cNvSpPr txBox="1">
            <a:spLocks noGrp="1"/>
          </p:cNvSpPr>
          <p:nvPr>
            <p:ph type="title"/>
          </p:nvPr>
        </p:nvSpPr>
        <p:spPr>
          <a:xfrm>
            <a:off x="7315200" y="4176259"/>
            <a:ext cx="4343400" cy="196828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8" name="Google Shape;678;p84"/>
          <p:cNvSpPr>
            <a:spLocks noGrp="1"/>
          </p:cNvSpPr>
          <p:nvPr>
            <p:ph type="pic" idx="2"/>
          </p:nvPr>
        </p:nvSpPr>
        <p:spPr>
          <a:xfrm>
            <a:off x="0" y="112976"/>
            <a:ext cx="12191999" cy="3278423"/>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79" name="Google Shape;679;p84"/>
          <p:cNvSpPr>
            <a:spLocks noGrp="1"/>
          </p:cNvSpPr>
          <p:nvPr>
            <p:ph type="pic" idx="3"/>
          </p:nvPr>
        </p:nvSpPr>
        <p:spPr>
          <a:xfrm>
            <a:off x="542834" y="1066801"/>
            <a:ext cx="3505199" cy="507773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80" name="Google Shape;680;p84"/>
          <p:cNvSpPr>
            <a:spLocks noGrp="1"/>
          </p:cNvSpPr>
          <p:nvPr>
            <p:ph type="pic" idx="4"/>
          </p:nvPr>
        </p:nvSpPr>
        <p:spPr>
          <a:xfrm>
            <a:off x="4191000" y="4343400"/>
            <a:ext cx="2743200" cy="180113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81" name="Google Shape;681;p84"/>
          <p:cNvSpPr>
            <a:spLocks noGrp="1"/>
          </p:cNvSpPr>
          <p:nvPr>
            <p:ph type="pic" idx="5"/>
          </p:nvPr>
        </p:nvSpPr>
        <p:spPr>
          <a:xfrm>
            <a:off x="4191000" y="1066801"/>
            <a:ext cx="2743200" cy="31260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82" name="Google Shape;682;p84"/>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Full Image with Top bar">
  <p:cSld name="Full Image with Top bar">
    <p:spTree>
      <p:nvGrpSpPr>
        <p:cNvPr id="1" name="Shape 683"/>
        <p:cNvGrpSpPr/>
        <p:nvPr/>
      </p:nvGrpSpPr>
      <p:grpSpPr>
        <a:xfrm>
          <a:off x="0" y="0"/>
          <a:ext cx="0" cy="0"/>
          <a:chOff x="0" y="0"/>
          <a:chExt cx="0" cy="0"/>
        </a:xfrm>
      </p:grpSpPr>
      <p:sp>
        <p:nvSpPr>
          <p:cNvPr id="684" name="Google Shape;684;p85"/>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685" name="Google Shape;685;p85"/>
          <p:cNvSpPr>
            <a:spLocks noGrp="1"/>
          </p:cNvSpPr>
          <p:nvPr>
            <p:ph type="pic" idx="2"/>
          </p:nvPr>
        </p:nvSpPr>
        <p:spPr>
          <a:xfrm>
            <a:off x="0" y="112976"/>
            <a:ext cx="12191999" cy="674502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86" name="Google Shape;686;p85"/>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687" name="Google Shape;687;p85"/>
          <p:cNvSpPr txBox="1">
            <a:spLocks noGrp="1"/>
          </p:cNvSpPr>
          <p:nvPr>
            <p:ph type="title"/>
          </p:nvPr>
        </p:nvSpPr>
        <p:spPr>
          <a:xfrm>
            <a:off x="548640" y="548640"/>
            <a:ext cx="11106150" cy="5181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Full Image">
  <p:cSld name="Full Image">
    <p:spTree>
      <p:nvGrpSpPr>
        <p:cNvPr id="1" name="Shape 688"/>
        <p:cNvGrpSpPr/>
        <p:nvPr/>
      </p:nvGrpSpPr>
      <p:grpSpPr>
        <a:xfrm>
          <a:off x="0" y="0"/>
          <a:ext cx="0" cy="0"/>
          <a:chOff x="0" y="0"/>
          <a:chExt cx="0" cy="0"/>
        </a:xfrm>
      </p:grpSpPr>
      <p:sp>
        <p:nvSpPr>
          <p:cNvPr id="689" name="Google Shape;689;p86"/>
          <p:cNvSpPr>
            <a:spLocks noGrp="1"/>
          </p:cNvSpPr>
          <p:nvPr>
            <p:ph type="pic" idx="2"/>
          </p:nvPr>
        </p:nvSpPr>
        <p:spPr>
          <a:xfrm>
            <a:off x="0" y="0"/>
            <a:ext cx="12191999" cy="6858000"/>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90" name="Google Shape;690;p86"/>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691" name="Google Shape;691;p86"/>
          <p:cNvSpPr txBox="1">
            <a:spLocks noGrp="1"/>
          </p:cNvSpPr>
          <p:nvPr>
            <p:ph type="title"/>
          </p:nvPr>
        </p:nvSpPr>
        <p:spPr>
          <a:xfrm>
            <a:off x="548640" y="548640"/>
            <a:ext cx="11106150" cy="5181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1_Full Image">
  <p:cSld name="1_Full Image">
    <p:spTree>
      <p:nvGrpSpPr>
        <p:cNvPr id="1" name="Shape 692"/>
        <p:cNvGrpSpPr/>
        <p:nvPr/>
      </p:nvGrpSpPr>
      <p:grpSpPr>
        <a:xfrm>
          <a:off x="0" y="0"/>
          <a:ext cx="0" cy="0"/>
          <a:chOff x="0" y="0"/>
          <a:chExt cx="0" cy="0"/>
        </a:xfrm>
      </p:grpSpPr>
      <p:sp>
        <p:nvSpPr>
          <p:cNvPr id="693" name="Google Shape;693;p87"/>
          <p:cNvSpPr>
            <a:spLocks noGrp="1"/>
          </p:cNvSpPr>
          <p:nvPr>
            <p:ph type="pic" idx="2"/>
          </p:nvPr>
        </p:nvSpPr>
        <p:spPr>
          <a:xfrm>
            <a:off x="0" y="0"/>
            <a:ext cx="12191999" cy="6858000"/>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694" name="Google Shape;694;p87"/>
          <p:cNvSpPr txBox="1">
            <a:spLocks noGrp="1"/>
          </p:cNvSpPr>
          <p:nvPr>
            <p:ph type="body" idx="1"/>
          </p:nvPr>
        </p:nvSpPr>
        <p:spPr>
          <a:xfrm>
            <a:off x="7261801" y="1189969"/>
            <a:ext cx="4389542" cy="4677431"/>
          </a:xfrm>
          <a:prstGeom prst="rect">
            <a:avLst/>
          </a:prstGeom>
          <a:solidFill>
            <a:schemeClr val="lt1">
              <a:alpha val="87450"/>
            </a:schemeClr>
          </a:solidFill>
          <a:ln w="28575" cap="flat" cmpd="sng">
            <a:solidFill>
              <a:schemeClr val="accent2"/>
            </a:solidFill>
            <a:prstDash val="solid"/>
            <a:round/>
            <a:headEnd type="none" w="sm" len="sm"/>
            <a:tailEnd type="none" w="sm" len="sm"/>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95" name="Google Shape;695;p87"/>
          <p:cNvSpPr txBox="1">
            <a:spLocks noGrp="1"/>
          </p:cNvSpPr>
          <p:nvPr>
            <p:ph type="body" idx="3"/>
          </p:nvPr>
        </p:nvSpPr>
        <p:spPr>
          <a:xfrm>
            <a:off x="7612321" y="1494770"/>
            <a:ext cx="3688080" cy="391543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3200"/>
              <a:buNone/>
              <a:defRPr sz="3200"/>
            </a:lvl1pPr>
            <a:lvl2pPr marL="914400" lvl="1" indent="-330200" algn="l">
              <a:lnSpc>
                <a:spcPct val="90000"/>
              </a:lnSpc>
              <a:spcBef>
                <a:spcPts val="200"/>
              </a:spcBef>
              <a:spcAft>
                <a:spcPts val="0"/>
              </a:spcAft>
              <a:buSzPts val="1600"/>
              <a:buChar char="•"/>
              <a:defRPr sz="1600"/>
            </a:lvl2pPr>
            <a:lvl3pPr marL="1371600" lvl="2" indent="-317500" algn="l">
              <a:lnSpc>
                <a:spcPct val="90000"/>
              </a:lnSpc>
              <a:spcBef>
                <a:spcPts val="400"/>
              </a:spcBef>
              <a:spcAft>
                <a:spcPts val="0"/>
              </a:spcAft>
              <a:buSzPts val="1400"/>
              <a:buChar char="•"/>
              <a:defRPr sz="14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96" name="Google Shape;696;p87"/>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697" name="Google Shape;697;p87"/>
          <p:cNvSpPr txBox="1">
            <a:spLocks noGrp="1"/>
          </p:cNvSpPr>
          <p:nvPr>
            <p:ph type="title"/>
          </p:nvPr>
        </p:nvSpPr>
        <p:spPr>
          <a:xfrm>
            <a:off x="548640" y="548640"/>
            <a:ext cx="11106150" cy="64132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1_Title Subtitle Content and half Image_Top shape bar">
  <p:cSld name="1_Title Subtitle Content and half Image_Top shape bar">
    <p:spTree>
      <p:nvGrpSpPr>
        <p:cNvPr id="1" name="Shape 704"/>
        <p:cNvGrpSpPr/>
        <p:nvPr/>
      </p:nvGrpSpPr>
      <p:grpSpPr>
        <a:xfrm>
          <a:off x="0" y="0"/>
          <a:ext cx="0" cy="0"/>
          <a:chOff x="0" y="0"/>
          <a:chExt cx="0" cy="0"/>
        </a:xfrm>
      </p:grpSpPr>
      <p:sp>
        <p:nvSpPr>
          <p:cNvPr id="705" name="Google Shape;705;p89"/>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706" name="Google Shape;706;p89"/>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7" name="Google Shape;707;p89"/>
          <p:cNvSpPr txBox="1">
            <a:spLocks noGrp="1"/>
          </p:cNvSpPr>
          <p:nvPr>
            <p:ph type="body" idx="1"/>
          </p:nvPr>
        </p:nvSpPr>
        <p:spPr>
          <a:xfrm>
            <a:off x="548640" y="4021648"/>
            <a:ext cx="5090157" cy="188426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8" name="Google Shape;708;p89"/>
          <p:cNvSpPr txBox="1">
            <a:spLocks noGrp="1"/>
          </p:cNvSpPr>
          <p:nvPr>
            <p:ph type="body" idx="2"/>
          </p:nvPr>
        </p:nvSpPr>
        <p:spPr>
          <a:xfrm>
            <a:off x="548640" y="3429000"/>
            <a:ext cx="5090157"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9" name="Google Shape;709;p89"/>
          <p:cNvSpPr txBox="1">
            <a:spLocks noGrp="1"/>
          </p:cNvSpPr>
          <p:nvPr>
            <p:ph type="body" idx="3"/>
          </p:nvPr>
        </p:nvSpPr>
        <p:spPr>
          <a:xfrm>
            <a:off x="6527803" y="4021648"/>
            <a:ext cx="5090157" cy="188426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10" name="Google Shape;710;p89"/>
          <p:cNvSpPr txBox="1">
            <a:spLocks noGrp="1"/>
          </p:cNvSpPr>
          <p:nvPr>
            <p:ph type="body" idx="4"/>
          </p:nvPr>
        </p:nvSpPr>
        <p:spPr>
          <a:xfrm>
            <a:off x="6527803" y="3429000"/>
            <a:ext cx="5090157"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accent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11" name="Google Shape;711;p89"/>
          <p:cNvSpPr>
            <a:spLocks noGrp="1"/>
          </p:cNvSpPr>
          <p:nvPr>
            <p:ph type="pic" idx="5"/>
          </p:nvPr>
        </p:nvSpPr>
        <p:spPr>
          <a:xfrm>
            <a:off x="548944" y="2423061"/>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12" name="Google Shape;712;p89"/>
          <p:cNvSpPr>
            <a:spLocks noGrp="1"/>
          </p:cNvSpPr>
          <p:nvPr>
            <p:ph type="pic" idx="6"/>
          </p:nvPr>
        </p:nvSpPr>
        <p:spPr>
          <a:xfrm>
            <a:off x="6527803" y="2423061"/>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13" name="Google Shape;713;p89"/>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2_Title Subtitle Content and half Image_Top shape bar">
  <p:cSld name="2_Title Subtitle Content and half Image_Top shape bar">
    <p:spTree>
      <p:nvGrpSpPr>
        <p:cNvPr id="1" name="Shape 714"/>
        <p:cNvGrpSpPr/>
        <p:nvPr/>
      </p:nvGrpSpPr>
      <p:grpSpPr>
        <a:xfrm>
          <a:off x="0" y="0"/>
          <a:ext cx="0" cy="0"/>
          <a:chOff x="0" y="0"/>
          <a:chExt cx="0" cy="0"/>
        </a:xfrm>
      </p:grpSpPr>
      <p:sp>
        <p:nvSpPr>
          <p:cNvPr id="715" name="Google Shape;715;p90"/>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716" name="Google Shape;716;p90"/>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7" name="Google Shape;717;p90"/>
          <p:cNvSpPr txBox="1">
            <a:spLocks noGrp="1"/>
          </p:cNvSpPr>
          <p:nvPr>
            <p:ph type="body" idx="1"/>
          </p:nvPr>
        </p:nvSpPr>
        <p:spPr>
          <a:xfrm>
            <a:off x="548640" y="4021648"/>
            <a:ext cx="3474720" cy="188426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18" name="Google Shape;718;p90"/>
          <p:cNvSpPr txBox="1">
            <a:spLocks noGrp="1"/>
          </p:cNvSpPr>
          <p:nvPr>
            <p:ph type="body" idx="2"/>
          </p:nvPr>
        </p:nvSpPr>
        <p:spPr>
          <a:xfrm>
            <a:off x="548640" y="3429000"/>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19" name="Google Shape;719;p90"/>
          <p:cNvSpPr txBox="1">
            <a:spLocks noGrp="1"/>
          </p:cNvSpPr>
          <p:nvPr>
            <p:ph type="body" idx="3"/>
          </p:nvPr>
        </p:nvSpPr>
        <p:spPr>
          <a:xfrm>
            <a:off x="4358640" y="4021648"/>
            <a:ext cx="3474720" cy="188426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20" name="Google Shape;720;p90"/>
          <p:cNvSpPr txBox="1">
            <a:spLocks noGrp="1"/>
          </p:cNvSpPr>
          <p:nvPr>
            <p:ph type="body" idx="4"/>
          </p:nvPr>
        </p:nvSpPr>
        <p:spPr>
          <a:xfrm>
            <a:off x="4358640" y="3429000"/>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accent5"/>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21" name="Google Shape;721;p90"/>
          <p:cNvSpPr>
            <a:spLocks noGrp="1"/>
          </p:cNvSpPr>
          <p:nvPr>
            <p:ph type="pic" idx="5"/>
          </p:nvPr>
        </p:nvSpPr>
        <p:spPr>
          <a:xfrm>
            <a:off x="548944" y="2423061"/>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22" name="Google Shape;722;p90"/>
          <p:cNvSpPr>
            <a:spLocks noGrp="1"/>
          </p:cNvSpPr>
          <p:nvPr>
            <p:ph type="pic" idx="6"/>
          </p:nvPr>
        </p:nvSpPr>
        <p:spPr>
          <a:xfrm>
            <a:off x="4358640" y="2423061"/>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23" name="Google Shape;723;p90"/>
          <p:cNvSpPr txBox="1">
            <a:spLocks noGrp="1"/>
          </p:cNvSpPr>
          <p:nvPr>
            <p:ph type="body" idx="7"/>
          </p:nvPr>
        </p:nvSpPr>
        <p:spPr>
          <a:xfrm>
            <a:off x="8168640" y="4021648"/>
            <a:ext cx="3474720" cy="188426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24" name="Google Shape;724;p90"/>
          <p:cNvSpPr txBox="1">
            <a:spLocks noGrp="1"/>
          </p:cNvSpPr>
          <p:nvPr>
            <p:ph type="body" idx="8"/>
          </p:nvPr>
        </p:nvSpPr>
        <p:spPr>
          <a:xfrm>
            <a:off x="8168640" y="3429000"/>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accent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25" name="Google Shape;725;p90"/>
          <p:cNvSpPr>
            <a:spLocks noGrp="1"/>
          </p:cNvSpPr>
          <p:nvPr>
            <p:ph type="pic" idx="9"/>
          </p:nvPr>
        </p:nvSpPr>
        <p:spPr>
          <a:xfrm>
            <a:off x="8168336" y="2423061"/>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26" name="Google Shape;726;p90"/>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Icon Content 2 rows">
  <p:cSld name="Title Icon Content 2 rows">
    <p:spTree>
      <p:nvGrpSpPr>
        <p:cNvPr id="1" name="Shape 727"/>
        <p:cNvGrpSpPr/>
        <p:nvPr/>
      </p:nvGrpSpPr>
      <p:grpSpPr>
        <a:xfrm>
          <a:off x="0" y="0"/>
          <a:ext cx="0" cy="0"/>
          <a:chOff x="0" y="0"/>
          <a:chExt cx="0" cy="0"/>
        </a:xfrm>
      </p:grpSpPr>
      <p:sp>
        <p:nvSpPr>
          <p:cNvPr id="728" name="Google Shape;728;p91"/>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729" name="Google Shape;729;p91"/>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0" name="Google Shape;730;p91"/>
          <p:cNvSpPr txBox="1">
            <a:spLocks noGrp="1"/>
          </p:cNvSpPr>
          <p:nvPr>
            <p:ph type="body" idx="1"/>
          </p:nvPr>
        </p:nvSpPr>
        <p:spPr>
          <a:xfrm>
            <a:off x="5562600" y="2438400"/>
            <a:ext cx="5901458" cy="9752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31" name="Google Shape;731;p91"/>
          <p:cNvSpPr txBox="1">
            <a:spLocks noGrp="1"/>
          </p:cNvSpPr>
          <p:nvPr>
            <p:ph type="body" idx="2"/>
          </p:nvPr>
        </p:nvSpPr>
        <p:spPr>
          <a:xfrm>
            <a:off x="1524000" y="2713664"/>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32" name="Google Shape;732;p91"/>
          <p:cNvSpPr>
            <a:spLocks noGrp="1"/>
          </p:cNvSpPr>
          <p:nvPr>
            <p:ph type="pic" idx="3"/>
          </p:nvPr>
        </p:nvSpPr>
        <p:spPr>
          <a:xfrm>
            <a:off x="548944" y="2564258"/>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33" name="Google Shape;733;p91"/>
          <p:cNvSpPr txBox="1">
            <a:spLocks noGrp="1"/>
          </p:cNvSpPr>
          <p:nvPr>
            <p:ph type="body" idx="4"/>
          </p:nvPr>
        </p:nvSpPr>
        <p:spPr>
          <a:xfrm>
            <a:off x="5562600" y="4391622"/>
            <a:ext cx="5901458" cy="9752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34" name="Google Shape;734;p91"/>
          <p:cNvSpPr txBox="1">
            <a:spLocks noGrp="1"/>
          </p:cNvSpPr>
          <p:nvPr>
            <p:ph type="body" idx="5"/>
          </p:nvPr>
        </p:nvSpPr>
        <p:spPr>
          <a:xfrm>
            <a:off x="1524000" y="4666886"/>
            <a:ext cx="3474720" cy="424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b="1">
                <a:solidFill>
                  <a:schemeClr val="accent5"/>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35" name="Google Shape;735;p91"/>
          <p:cNvSpPr>
            <a:spLocks noGrp="1"/>
          </p:cNvSpPr>
          <p:nvPr>
            <p:ph type="pic" idx="6"/>
          </p:nvPr>
        </p:nvSpPr>
        <p:spPr>
          <a:xfrm>
            <a:off x="548944" y="4517480"/>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36" name="Google Shape;736;p91"/>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Icon Content 3 rows">
  <p:cSld name="Title Icon Content 3 rows">
    <p:spTree>
      <p:nvGrpSpPr>
        <p:cNvPr id="1" name="Shape 737"/>
        <p:cNvGrpSpPr/>
        <p:nvPr/>
      </p:nvGrpSpPr>
      <p:grpSpPr>
        <a:xfrm>
          <a:off x="0" y="0"/>
          <a:ext cx="0" cy="0"/>
          <a:chOff x="0" y="0"/>
          <a:chExt cx="0" cy="0"/>
        </a:xfrm>
      </p:grpSpPr>
      <p:sp>
        <p:nvSpPr>
          <p:cNvPr id="738" name="Google Shape;738;p92"/>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739" name="Google Shape;739;p92"/>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0" name="Google Shape;740;p92"/>
          <p:cNvSpPr txBox="1">
            <a:spLocks noGrp="1"/>
          </p:cNvSpPr>
          <p:nvPr>
            <p:ph type="body" idx="1"/>
          </p:nvPr>
        </p:nvSpPr>
        <p:spPr>
          <a:xfrm>
            <a:off x="5562600" y="2423061"/>
            <a:ext cx="5901458" cy="1005939"/>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1" name="Google Shape;741;p92"/>
          <p:cNvSpPr txBox="1">
            <a:spLocks noGrp="1"/>
          </p:cNvSpPr>
          <p:nvPr>
            <p:ph type="body" idx="2"/>
          </p:nvPr>
        </p:nvSpPr>
        <p:spPr>
          <a:xfrm>
            <a:off x="1524000" y="2713664"/>
            <a:ext cx="3810000" cy="4247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400"/>
              <a:buNone/>
              <a:defRPr sz="24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2" name="Google Shape;742;p92"/>
          <p:cNvSpPr>
            <a:spLocks noGrp="1"/>
          </p:cNvSpPr>
          <p:nvPr>
            <p:ph type="pic" idx="3"/>
          </p:nvPr>
        </p:nvSpPr>
        <p:spPr>
          <a:xfrm>
            <a:off x="548944" y="2564258"/>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43" name="Google Shape;743;p92"/>
          <p:cNvSpPr txBox="1">
            <a:spLocks noGrp="1"/>
          </p:cNvSpPr>
          <p:nvPr>
            <p:ph type="body" idx="4"/>
          </p:nvPr>
        </p:nvSpPr>
        <p:spPr>
          <a:xfrm>
            <a:off x="5562600" y="3556396"/>
            <a:ext cx="5901458" cy="1005939"/>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4" name="Google Shape;744;p92"/>
          <p:cNvSpPr txBox="1">
            <a:spLocks noGrp="1"/>
          </p:cNvSpPr>
          <p:nvPr>
            <p:ph type="body" idx="5"/>
          </p:nvPr>
        </p:nvSpPr>
        <p:spPr>
          <a:xfrm>
            <a:off x="1524000" y="3846999"/>
            <a:ext cx="3810000" cy="4247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400"/>
              <a:buNone/>
              <a:defRPr sz="2400" b="1">
                <a:solidFill>
                  <a:schemeClr val="accent5"/>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5" name="Google Shape;745;p92"/>
          <p:cNvSpPr>
            <a:spLocks noGrp="1"/>
          </p:cNvSpPr>
          <p:nvPr>
            <p:ph type="pic" idx="6"/>
          </p:nvPr>
        </p:nvSpPr>
        <p:spPr>
          <a:xfrm>
            <a:off x="548944" y="3697593"/>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46" name="Google Shape;746;p92"/>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747" name="Google Shape;747;p92"/>
          <p:cNvSpPr txBox="1">
            <a:spLocks noGrp="1"/>
          </p:cNvSpPr>
          <p:nvPr>
            <p:ph type="body" idx="7"/>
          </p:nvPr>
        </p:nvSpPr>
        <p:spPr>
          <a:xfrm>
            <a:off x="5562600" y="4689732"/>
            <a:ext cx="5901458" cy="1005939"/>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1200"/>
              </a:spcBef>
              <a:spcAft>
                <a:spcPts val="0"/>
              </a:spcAft>
              <a:buSzPts val="2000"/>
              <a:buChar char="•"/>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8" name="Google Shape;748;p92"/>
          <p:cNvSpPr txBox="1">
            <a:spLocks noGrp="1"/>
          </p:cNvSpPr>
          <p:nvPr>
            <p:ph type="body" idx="8"/>
          </p:nvPr>
        </p:nvSpPr>
        <p:spPr>
          <a:xfrm>
            <a:off x="1524000" y="4980335"/>
            <a:ext cx="3810000" cy="4247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400"/>
              <a:buNone/>
              <a:defRPr sz="2400" b="1">
                <a:solidFill>
                  <a:schemeClr val="accent6"/>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9" name="Google Shape;749;p92"/>
          <p:cNvSpPr>
            <a:spLocks noGrp="1"/>
          </p:cNvSpPr>
          <p:nvPr>
            <p:ph type="pic" idx="9"/>
          </p:nvPr>
        </p:nvSpPr>
        <p:spPr>
          <a:xfrm>
            <a:off x="548944" y="4830929"/>
            <a:ext cx="711197" cy="723544"/>
          </a:xfrm>
          <a:prstGeom prst="rect">
            <a:avLst/>
          </a:prstGeom>
          <a:no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Side patch Icon Content 3 rows">
  <p:cSld name="Title Side patch Icon Content 3 rows">
    <p:spTree>
      <p:nvGrpSpPr>
        <p:cNvPr id="1" name="Shape 750"/>
        <p:cNvGrpSpPr/>
        <p:nvPr/>
      </p:nvGrpSpPr>
      <p:grpSpPr>
        <a:xfrm>
          <a:off x="0" y="0"/>
          <a:ext cx="0" cy="0"/>
          <a:chOff x="0" y="0"/>
          <a:chExt cx="0" cy="0"/>
        </a:xfrm>
      </p:grpSpPr>
      <p:sp>
        <p:nvSpPr>
          <p:cNvPr id="751" name="Google Shape;751;p93"/>
          <p:cNvSpPr/>
          <p:nvPr/>
        </p:nvSpPr>
        <p:spPr>
          <a:xfrm>
            <a:off x="-1" y="0"/>
            <a:ext cx="8329286" cy="6858000"/>
          </a:xfrm>
          <a:custGeom>
            <a:avLst/>
            <a:gdLst/>
            <a:ahLst/>
            <a:cxnLst/>
            <a:rect l="l" t="t" r="r" b="b"/>
            <a:pathLst>
              <a:path w="8329286" h="6858000" extrusionOk="0">
                <a:moveTo>
                  <a:pt x="0" y="0"/>
                </a:moveTo>
                <a:lnTo>
                  <a:pt x="8329286" y="0"/>
                </a:lnTo>
                <a:lnTo>
                  <a:pt x="8329286" y="68183"/>
                </a:lnTo>
                <a:lnTo>
                  <a:pt x="3175958" y="6858000"/>
                </a:lnTo>
                <a:lnTo>
                  <a:pt x="0" y="6858000"/>
                </a:lnTo>
                <a:close/>
              </a:path>
            </a:pathLst>
          </a:custGeom>
          <a:solidFill>
            <a:srgbClr val="EE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752" name="Google Shape;752;p93"/>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753" name="Google Shape;753;p93"/>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4" name="Google Shape;754;p93"/>
          <p:cNvSpPr txBox="1">
            <a:spLocks noGrp="1"/>
          </p:cNvSpPr>
          <p:nvPr>
            <p:ph type="body" idx="1"/>
          </p:nvPr>
        </p:nvSpPr>
        <p:spPr>
          <a:xfrm>
            <a:off x="7151214" y="2035302"/>
            <a:ext cx="4312844" cy="91449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400"/>
              <a:buNone/>
              <a:defRPr sz="1400"/>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55" name="Google Shape;755;p93"/>
          <p:cNvSpPr txBox="1">
            <a:spLocks noGrp="1"/>
          </p:cNvSpPr>
          <p:nvPr>
            <p:ph type="body" idx="2"/>
          </p:nvPr>
        </p:nvSpPr>
        <p:spPr>
          <a:xfrm>
            <a:off x="624840" y="2280181"/>
            <a:ext cx="4937760" cy="424732"/>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200"/>
              </a:spcBef>
              <a:spcAft>
                <a:spcPts val="0"/>
              </a:spcAft>
              <a:buSzPts val="2000"/>
              <a:buNone/>
              <a:defRPr sz="20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56" name="Google Shape;756;p93"/>
          <p:cNvSpPr>
            <a:spLocks noGrp="1"/>
          </p:cNvSpPr>
          <p:nvPr>
            <p:ph type="pic" idx="3"/>
          </p:nvPr>
        </p:nvSpPr>
        <p:spPr>
          <a:xfrm>
            <a:off x="5756426" y="1935993"/>
            <a:ext cx="1094116" cy="1113108"/>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57" name="Google Shape;757;p93"/>
          <p:cNvSpPr txBox="1">
            <a:spLocks noGrp="1"/>
          </p:cNvSpPr>
          <p:nvPr>
            <p:ph type="body" idx="4"/>
          </p:nvPr>
        </p:nvSpPr>
        <p:spPr>
          <a:xfrm>
            <a:off x="6071132" y="3576256"/>
            <a:ext cx="5392925" cy="91449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400"/>
              <a:buNone/>
              <a:defRPr sz="1400"/>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58" name="Google Shape;758;p93"/>
          <p:cNvSpPr txBox="1">
            <a:spLocks noGrp="1"/>
          </p:cNvSpPr>
          <p:nvPr>
            <p:ph type="body" idx="5"/>
          </p:nvPr>
        </p:nvSpPr>
        <p:spPr>
          <a:xfrm>
            <a:off x="548640" y="3846999"/>
            <a:ext cx="4023360" cy="424732"/>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200"/>
              </a:spcBef>
              <a:spcAft>
                <a:spcPts val="0"/>
              </a:spcAft>
              <a:buSzPts val="2000"/>
              <a:buNone/>
              <a:defRPr sz="2000" b="1">
                <a:solidFill>
                  <a:schemeClr val="accent5"/>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59" name="Google Shape;759;p93"/>
          <p:cNvSpPr>
            <a:spLocks noGrp="1"/>
          </p:cNvSpPr>
          <p:nvPr>
            <p:ph type="pic" idx="6"/>
          </p:nvPr>
        </p:nvSpPr>
        <p:spPr>
          <a:xfrm>
            <a:off x="4774508" y="3502811"/>
            <a:ext cx="1094116" cy="1113108"/>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60" name="Google Shape;760;p93"/>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761" name="Google Shape;761;p93"/>
          <p:cNvSpPr txBox="1">
            <a:spLocks noGrp="1"/>
          </p:cNvSpPr>
          <p:nvPr>
            <p:ph type="body" idx="7"/>
          </p:nvPr>
        </p:nvSpPr>
        <p:spPr>
          <a:xfrm>
            <a:off x="4949699" y="5117210"/>
            <a:ext cx="6514359" cy="91449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1400"/>
              <a:buNone/>
              <a:defRPr sz="1400"/>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62" name="Google Shape;762;p93"/>
          <p:cNvSpPr txBox="1">
            <a:spLocks noGrp="1"/>
          </p:cNvSpPr>
          <p:nvPr>
            <p:ph type="body" idx="8"/>
          </p:nvPr>
        </p:nvSpPr>
        <p:spPr>
          <a:xfrm>
            <a:off x="548641" y="5362089"/>
            <a:ext cx="2956560" cy="424732"/>
          </a:xfrm>
          <a:prstGeom prst="rect">
            <a:avLst/>
          </a:prstGeom>
          <a:noFill/>
          <a:ln>
            <a:noFill/>
          </a:ln>
        </p:spPr>
        <p:txBody>
          <a:bodyPr spcFirstLastPara="1" wrap="square" lIns="91425" tIns="45700" rIns="91425" bIns="45700" anchor="ctr" anchorCtr="0">
            <a:noAutofit/>
          </a:bodyPr>
          <a:lstStyle>
            <a:lvl1pPr marL="457200" lvl="0" indent="-228600" algn="r">
              <a:lnSpc>
                <a:spcPct val="90000"/>
              </a:lnSpc>
              <a:spcBef>
                <a:spcPts val="1200"/>
              </a:spcBef>
              <a:spcAft>
                <a:spcPts val="0"/>
              </a:spcAft>
              <a:buSzPts val="2000"/>
              <a:buNone/>
              <a:defRPr sz="2000" b="1">
                <a:solidFill>
                  <a:schemeClr val="accent6"/>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63" name="Google Shape;763;p93"/>
          <p:cNvSpPr>
            <a:spLocks noGrp="1"/>
          </p:cNvSpPr>
          <p:nvPr>
            <p:ph type="pic" idx="9"/>
          </p:nvPr>
        </p:nvSpPr>
        <p:spPr>
          <a:xfrm>
            <a:off x="3680392" y="5017901"/>
            <a:ext cx="1094116" cy="1113108"/>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64" name="Google Shape;764;p93"/>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bg>
      <p:bgPr>
        <a:solidFill>
          <a:srgbClr val="F2F2F2"/>
        </a:solidFill>
        <a:effectLst/>
      </p:bgPr>
    </p:bg>
    <p:spTree>
      <p:nvGrpSpPr>
        <p:cNvPr id="1" name="Shape 72"/>
        <p:cNvGrpSpPr/>
        <p:nvPr/>
      </p:nvGrpSpPr>
      <p:grpSpPr>
        <a:xfrm>
          <a:off x="0" y="0"/>
          <a:ext cx="0" cy="0"/>
          <a:chOff x="0" y="0"/>
          <a:chExt cx="0" cy="0"/>
        </a:xfrm>
      </p:grpSpPr>
      <p:sp>
        <p:nvSpPr>
          <p:cNvPr id="73" name="Google Shape;73;p10"/>
          <p:cNvSpPr txBox="1">
            <a:spLocks noGrp="1"/>
          </p:cNvSpPr>
          <p:nvPr>
            <p:ph type="body" idx="1"/>
          </p:nvPr>
        </p:nvSpPr>
        <p:spPr>
          <a:xfrm rot="-2005898" flipH="1">
            <a:off x="584131" y="-142449"/>
            <a:ext cx="1218268" cy="6177109"/>
          </a:xfrm>
          <a:prstGeom prst="rect">
            <a:avLst/>
          </a:prstGeom>
          <a:solidFill>
            <a:schemeClr val="lt1"/>
          </a:solidFill>
          <a:ln>
            <a:noFill/>
          </a:ln>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10"/>
          <p:cNvSpPr>
            <a:spLocks noGrp="1"/>
          </p:cNvSpPr>
          <p:nvPr>
            <p:ph type="pic" idx="2"/>
          </p:nvPr>
        </p:nvSpPr>
        <p:spPr>
          <a:xfrm>
            <a:off x="3124200" y="0"/>
            <a:ext cx="9067800" cy="6858000"/>
          </a:xfrm>
          <a:prstGeom prst="rect">
            <a:avLst/>
          </a:prstGeom>
          <a:solidFill>
            <a:schemeClr val="lt1"/>
          </a:solidFill>
          <a:ln>
            <a:noFill/>
          </a:ln>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5" name="Google Shape;75;p10"/>
          <p:cNvSpPr txBox="1">
            <a:spLocks noGrp="1"/>
          </p:cNvSpPr>
          <p:nvPr>
            <p:ph type="body" idx="3"/>
          </p:nvPr>
        </p:nvSpPr>
        <p:spPr>
          <a:xfrm>
            <a:off x="533400" y="266700"/>
            <a:ext cx="5105400" cy="63246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6" name="Google Shape;76;p10"/>
          <p:cNvSpPr txBox="1">
            <a:spLocks noGrp="1"/>
          </p:cNvSpPr>
          <p:nvPr>
            <p:ph type="ctrTitle"/>
          </p:nvPr>
        </p:nvSpPr>
        <p:spPr>
          <a:xfrm>
            <a:off x="933450" y="762000"/>
            <a:ext cx="4381500" cy="34290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0C0C0C"/>
              </a:buClr>
              <a:buSzPts val="5000"/>
              <a:buFont typeface="Corbel"/>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0"/>
          <p:cNvSpPr txBox="1">
            <a:spLocks noGrp="1"/>
          </p:cNvSpPr>
          <p:nvPr>
            <p:ph type="subTitle" idx="4"/>
          </p:nvPr>
        </p:nvSpPr>
        <p:spPr>
          <a:xfrm>
            <a:off x="933450" y="4343400"/>
            <a:ext cx="4381500" cy="135573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78" name="Google Shape;78;p10"/>
          <p:cNvSpPr>
            <a:spLocks noGrp="1"/>
          </p:cNvSpPr>
          <p:nvPr>
            <p:ph type="body" idx="5"/>
          </p:nvPr>
        </p:nvSpPr>
        <p:spPr>
          <a:xfrm flipH="1">
            <a:off x="314325" y="4953000"/>
            <a:ext cx="1143000" cy="1790700"/>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Side patch Title Only">
  <p:cSld name="Title Side patch Title Only">
    <p:spTree>
      <p:nvGrpSpPr>
        <p:cNvPr id="1" name="Shape 765"/>
        <p:cNvGrpSpPr/>
        <p:nvPr/>
      </p:nvGrpSpPr>
      <p:grpSpPr>
        <a:xfrm>
          <a:off x="0" y="0"/>
          <a:ext cx="0" cy="0"/>
          <a:chOff x="0" y="0"/>
          <a:chExt cx="0" cy="0"/>
        </a:xfrm>
      </p:grpSpPr>
      <p:sp>
        <p:nvSpPr>
          <p:cNvPr id="766" name="Google Shape;766;p94"/>
          <p:cNvSpPr/>
          <p:nvPr/>
        </p:nvSpPr>
        <p:spPr>
          <a:xfrm>
            <a:off x="-1" y="0"/>
            <a:ext cx="8329286" cy="6858000"/>
          </a:xfrm>
          <a:custGeom>
            <a:avLst/>
            <a:gdLst/>
            <a:ahLst/>
            <a:cxnLst/>
            <a:rect l="l" t="t" r="r" b="b"/>
            <a:pathLst>
              <a:path w="8329286" h="6858000" extrusionOk="0">
                <a:moveTo>
                  <a:pt x="0" y="0"/>
                </a:moveTo>
                <a:lnTo>
                  <a:pt x="8329286" y="0"/>
                </a:lnTo>
                <a:lnTo>
                  <a:pt x="8329286" y="68183"/>
                </a:lnTo>
                <a:lnTo>
                  <a:pt x="3175958" y="6858000"/>
                </a:lnTo>
                <a:lnTo>
                  <a:pt x="0" y="6858000"/>
                </a:lnTo>
                <a:close/>
              </a:path>
            </a:pathLst>
          </a:custGeom>
          <a:solidFill>
            <a:srgbClr val="EE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767" name="Google Shape;767;p94"/>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768" name="Google Shape;768;p94"/>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9" name="Google Shape;769;p94"/>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770" name="Google Shape;770;p94"/>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cxnSp>
        <p:nvCxnSpPr>
          <p:cNvPr id="771" name="Google Shape;771;p94"/>
          <p:cNvCxnSpPr/>
          <p:nvPr/>
        </p:nvCxnSpPr>
        <p:spPr>
          <a:xfrm>
            <a:off x="2018097" y="5181600"/>
            <a:ext cx="688207" cy="0"/>
          </a:xfrm>
          <a:prstGeom prst="straightConnector1">
            <a:avLst/>
          </a:prstGeom>
          <a:noFill/>
          <a:ln w="57150" cap="rnd" cmpd="sng">
            <a:solidFill>
              <a:schemeClr val="accent2"/>
            </a:solidFill>
            <a:prstDash val="solid"/>
            <a:round/>
            <a:headEnd type="none" w="sm" len="sm"/>
            <a:tailEnd type="none" w="sm" len="sm"/>
          </a:ln>
        </p:spPr>
      </p:cxnSp>
      <p:cxnSp>
        <p:nvCxnSpPr>
          <p:cNvPr id="772" name="Google Shape;772;p94"/>
          <p:cNvCxnSpPr/>
          <p:nvPr/>
        </p:nvCxnSpPr>
        <p:spPr>
          <a:xfrm>
            <a:off x="5751896" y="5181600"/>
            <a:ext cx="688207" cy="0"/>
          </a:xfrm>
          <a:prstGeom prst="straightConnector1">
            <a:avLst/>
          </a:prstGeom>
          <a:noFill/>
          <a:ln w="57150" cap="rnd" cmpd="sng">
            <a:solidFill>
              <a:schemeClr val="accent2"/>
            </a:solidFill>
            <a:prstDash val="solid"/>
            <a:round/>
            <a:headEnd type="none" w="sm" len="sm"/>
            <a:tailEnd type="none" w="sm" len="sm"/>
          </a:ln>
        </p:spPr>
      </p:cxnSp>
      <p:cxnSp>
        <p:nvCxnSpPr>
          <p:cNvPr id="773" name="Google Shape;773;p94"/>
          <p:cNvCxnSpPr/>
          <p:nvPr/>
        </p:nvCxnSpPr>
        <p:spPr>
          <a:xfrm>
            <a:off x="9485696" y="5181600"/>
            <a:ext cx="688207" cy="0"/>
          </a:xfrm>
          <a:prstGeom prst="straightConnector1">
            <a:avLst/>
          </a:prstGeom>
          <a:noFill/>
          <a:ln w="57150" cap="rnd" cmpd="sng">
            <a:solidFill>
              <a:schemeClr val="accent2"/>
            </a:solidFill>
            <a:prstDash val="solid"/>
            <a:round/>
            <a:headEnd type="none" w="sm" len="sm"/>
            <a:tailEnd type="none" w="sm" len="sm"/>
          </a:ln>
        </p:spPr>
      </p:cxnSp>
      <p:sp>
        <p:nvSpPr>
          <p:cNvPr id="774" name="Google Shape;774;p94"/>
          <p:cNvSpPr>
            <a:spLocks noGrp="1"/>
          </p:cNvSpPr>
          <p:nvPr>
            <p:ph type="pic" idx="2"/>
          </p:nvPr>
        </p:nvSpPr>
        <p:spPr>
          <a:xfrm>
            <a:off x="533401" y="2057401"/>
            <a:ext cx="3657599" cy="276280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75" name="Google Shape;775;p94"/>
          <p:cNvSpPr>
            <a:spLocks noGrp="1"/>
          </p:cNvSpPr>
          <p:nvPr>
            <p:ph type="pic" idx="3"/>
          </p:nvPr>
        </p:nvSpPr>
        <p:spPr>
          <a:xfrm>
            <a:off x="4267200" y="2057401"/>
            <a:ext cx="3657599" cy="276280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76" name="Google Shape;776;p94"/>
          <p:cNvSpPr>
            <a:spLocks noGrp="1"/>
          </p:cNvSpPr>
          <p:nvPr>
            <p:ph type="pic" idx="4"/>
          </p:nvPr>
        </p:nvSpPr>
        <p:spPr>
          <a:xfrm>
            <a:off x="8001000" y="2057401"/>
            <a:ext cx="3657599" cy="276280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77" name="Google Shape;777;p94"/>
          <p:cNvSpPr txBox="1">
            <a:spLocks noGrp="1"/>
          </p:cNvSpPr>
          <p:nvPr>
            <p:ph type="body" idx="1"/>
          </p:nvPr>
        </p:nvSpPr>
        <p:spPr>
          <a:xfrm>
            <a:off x="548640" y="5542992"/>
            <a:ext cx="3642359" cy="42473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SzPts val="2000"/>
              <a:buNone/>
              <a:defRPr sz="20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78" name="Google Shape;778;p94"/>
          <p:cNvSpPr txBox="1">
            <a:spLocks noGrp="1"/>
          </p:cNvSpPr>
          <p:nvPr>
            <p:ph type="body" idx="5"/>
          </p:nvPr>
        </p:nvSpPr>
        <p:spPr>
          <a:xfrm>
            <a:off x="4267200" y="5542992"/>
            <a:ext cx="3642359" cy="42473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SzPts val="2000"/>
              <a:buNone/>
              <a:defRPr sz="20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79" name="Google Shape;779;p94"/>
          <p:cNvSpPr txBox="1">
            <a:spLocks noGrp="1"/>
          </p:cNvSpPr>
          <p:nvPr>
            <p:ph type="body" idx="6"/>
          </p:nvPr>
        </p:nvSpPr>
        <p:spPr>
          <a:xfrm>
            <a:off x="8001000" y="5542992"/>
            <a:ext cx="3642359" cy="42473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SzPts val="2000"/>
              <a:buNone/>
              <a:defRPr sz="2000" b="1">
                <a:solidFill>
                  <a:schemeClr val="dk2"/>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eam Slide">
  <p:cSld name="Team Slide">
    <p:spTree>
      <p:nvGrpSpPr>
        <p:cNvPr id="1" name="Shape 780"/>
        <p:cNvGrpSpPr/>
        <p:nvPr/>
      </p:nvGrpSpPr>
      <p:grpSpPr>
        <a:xfrm>
          <a:off x="0" y="0"/>
          <a:ext cx="0" cy="0"/>
          <a:chOff x="0" y="0"/>
          <a:chExt cx="0" cy="0"/>
        </a:xfrm>
      </p:grpSpPr>
      <p:sp>
        <p:nvSpPr>
          <p:cNvPr id="781" name="Google Shape;781;p95"/>
          <p:cNvSpPr/>
          <p:nvPr/>
        </p:nvSpPr>
        <p:spPr>
          <a:xfrm>
            <a:off x="-1" y="0"/>
            <a:ext cx="8329286" cy="6858000"/>
          </a:xfrm>
          <a:custGeom>
            <a:avLst/>
            <a:gdLst/>
            <a:ahLst/>
            <a:cxnLst/>
            <a:rect l="l" t="t" r="r" b="b"/>
            <a:pathLst>
              <a:path w="8329286" h="6858000" extrusionOk="0">
                <a:moveTo>
                  <a:pt x="0" y="0"/>
                </a:moveTo>
                <a:lnTo>
                  <a:pt x="8329286" y="0"/>
                </a:lnTo>
                <a:lnTo>
                  <a:pt x="8329286" y="68183"/>
                </a:lnTo>
                <a:lnTo>
                  <a:pt x="3175958" y="6858000"/>
                </a:lnTo>
                <a:lnTo>
                  <a:pt x="0" y="6858000"/>
                </a:lnTo>
                <a:close/>
              </a:path>
            </a:pathLst>
          </a:custGeom>
          <a:solidFill>
            <a:srgbClr val="EE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782" name="Google Shape;782;p95"/>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783" name="Google Shape;783;p95"/>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4" name="Google Shape;784;p95"/>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785" name="Google Shape;785;p95"/>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cxnSp>
        <p:nvCxnSpPr>
          <p:cNvPr id="786" name="Google Shape;786;p95"/>
          <p:cNvCxnSpPr/>
          <p:nvPr/>
        </p:nvCxnSpPr>
        <p:spPr>
          <a:xfrm>
            <a:off x="1751397" y="5027659"/>
            <a:ext cx="688207" cy="0"/>
          </a:xfrm>
          <a:prstGeom prst="straightConnector1">
            <a:avLst/>
          </a:prstGeom>
          <a:noFill/>
          <a:ln w="57150" cap="rnd" cmpd="sng">
            <a:solidFill>
              <a:schemeClr val="accent2"/>
            </a:solidFill>
            <a:prstDash val="solid"/>
            <a:round/>
            <a:headEnd type="none" w="sm" len="sm"/>
            <a:tailEnd type="none" w="sm" len="sm"/>
          </a:ln>
        </p:spPr>
      </p:cxnSp>
      <p:sp>
        <p:nvSpPr>
          <p:cNvPr id="787" name="Google Shape;787;p95"/>
          <p:cNvSpPr>
            <a:spLocks noGrp="1"/>
          </p:cNvSpPr>
          <p:nvPr>
            <p:ph type="pic" idx="2"/>
          </p:nvPr>
        </p:nvSpPr>
        <p:spPr>
          <a:xfrm>
            <a:off x="723902" y="2057402"/>
            <a:ext cx="2743197" cy="2743198"/>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88" name="Google Shape;788;p95"/>
          <p:cNvSpPr txBox="1">
            <a:spLocks noGrp="1"/>
          </p:cNvSpPr>
          <p:nvPr>
            <p:ph type="body" idx="1"/>
          </p:nvPr>
        </p:nvSpPr>
        <p:spPr>
          <a:xfrm>
            <a:off x="541021" y="5307558"/>
            <a:ext cx="3108959" cy="42473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SzPts val="2000"/>
              <a:buNone/>
              <a:defRPr sz="2000" b="1">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89" name="Google Shape;789;p95"/>
          <p:cNvSpPr txBox="1">
            <a:spLocks noGrp="1"/>
          </p:cNvSpPr>
          <p:nvPr>
            <p:ph type="body" idx="3"/>
          </p:nvPr>
        </p:nvSpPr>
        <p:spPr>
          <a:xfrm>
            <a:off x="541021" y="5688559"/>
            <a:ext cx="3108959" cy="323629"/>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SzPts val="1400"/>
              <a:buNone/>
              <a:defRPr sz="1400" b="0">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790" name="Google Shape;790;p95"/>
          <p:cNvCxnSpPr/>
          <p:nvPr/>
        </p:nvCxnSpPr>
        <p:spPr>
          <a:xfrm flipH="1">
            <a:off x="3907846" y="2747071"/>
            <a:ext cx="2160050" cy="2836074"/>
          </a:xfrm>
          <a:prstGeom prst="straightConnector1">
            <a:avLst/>
          </a:prstGeom>
          <a:noFill/>
          <a:ln w="25400" cap="flat" cmpd="sng">
            <a:solidFill>
              <a:schemeClr val="accent2"/>
            </a:solidFill>
            <a:prstDash val="solid"/>
            <a:round/>
            <a:headEnd type="none" w="sm" len="sm"/>
            <a:tailEnd type="none" w="sm" len="sm"/>
          </a:ln>
        </p:spPr>
      </p:cxnSp>
      <p:cxnSp>
        <p:nvCxnSpPr>
          <p:cNvPr id="791" name="Google Shape;791;p95"/>
          <p:cNvCxnSpPr/>
          <p:nvPr/>
        </p:nvCxnSpPr>
        <p:spPr>
          <a:xfrm rot="10800000">
            <a:off x="5536511" y="3617080"/>
            <a:ext cx="0" cy="1097280"/>
          </a:xfrm>
          <a:prstGeom prst="straightConnector1">
            <a:avLst/>
          </a:prstGeom>
          <a:noFill/>
          <a:ln w="25400" cap="flat" cmpd="sng">
            <a:solidFill>
              <a:schemeClr val="accent2"/>
            </a:solidFill>
            <a:prstDash val="solid"/>
            <a:round/>
            <a:headEnd type="none" w="sm" len="sm"/>
            <a:tailEnd type="none" w="sm" len="sm"/>
          </a:ln>
        </p:spPr>
      </p:cxnSp>
      <p:grpSp>
        <p:nvGrpSpPr>
          <p:cNvPr id="792" name="Google Shape;792;p95"/>
          <p:cNvGrpSpPr/>
          <p:nvPr/>
        </p:nvGrpSpPr>
        <p:grpSpPr>
          <a:xfrm>
            <a:off x="4408934" y="2187574"/>
            <a:ext cx="2202839" cy="3915295"/>
            <a:chOff x="4950988" y="1632088"/>
            <a:chExt cx="2276441" cy="3915295"/>
          </a:xfrm>
        </p:grpSpPr>
        <p:cxnSp>
          <p:nvCxnSpPr>
            <p:cNvPr id="793" name="Google Shape;793;p95"/>
            <p:cNvCxnSpPr/>
            <p:nvPr/>
          </p:nvCxnSpPr>
          <p:spPr>
            <a:xfrm rot="10800000">
              <a:off x="7227429" y="1632088"/>
              <a:ext cx="0" cy="1133943"/>
            </a:xfrm>
            <a:prstGeom prst="straightConnector1">
              <a:avLst/>
            </a:prstGeom>
            <a:noFill/>
            <a:ln w="25400" cap="flat" cmpd="sng">
              <a:solidFill>
                <a:schemeClr val="accent2"/>
              </a:solidFill>
              <a:prstDash val="solid"/>
              <a:round/>
              <a:headEnd type="none" w="sm" len="sm"/>
              <a:tailEnd type="none" w="sm" len="sm"/>
            </a:ln>
          </p:spPr>
        </p:cxnSp>
        <p:cxnSp>
          <p:nvCxnSpPr>
            <p:cNvPr id="794" name="Google Shape;794;p95"/>
            <p:cNvCxnSpPr/>
            <p:nvPr/>
          </p:nvCxnSpPr>
          <p:spPr>
            <a:xfrm rot="10800000">
              <a:off x="4950988" y="4507936"/>
              <a:ext cx="0" cy="1039447"/>
            </a:xfrm>
            <a:prstGeom prst="straightConnector1">
              <a:avLst/>
            </a:prstGeom>
            <a:noFill/>
            <a:ln w="25400" cap="flat" cmpd="sng">
              <a:solidFill>
                <a:schemeClr val="accent2"/>
              </a:solidFill>
              <a:prstDash val="solid"/>
              <a:round/>
              <a:headEnd type="none" w="sm" len="sm"/>
              <a:tailEnd type="none" w="sm" len="sm"/>
            </a:ln>
          </p:spPr>
        </p:cxnSp>
      </p:grpSp>
      <p:sp>
        <p:nvSpPr>
          <p:cNvPr id="795" name="Google Shape;795;p95"/>
          <p:cNvSpPr>
            <a:spLocks noGrp="1"/>
          </p:cNvSpPr>
          <p:nvPr>
            <p:ph type="pic" idx="4"/>
          </p:nvPr>
        </p:nvSpPr>
        <p:spPr>
          <a:xfrm>
            <a:off x="5426747" y="3663296"/>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96" name="Google Shape;796;p95"/>
          <p:cNvSpPr>
            <a:spLocks noGrp="1"/>
          </p:cNvSpPr>
          <p:nvPr>
            <p:ph type="pic" idx="5"/>
          </p:nvPr>
        </p:nvSpPr>
        <p:spPr>
          <a:xfrm>
            <a:off x="4408933" y="5090164"/>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797" name="Google Shape;797;p95"/>
          <p:cNvSpPr>
            <a:spLocks noGrp="1"/>
          </p:cNvSpPr>
          <p:nvPr>
            <p:ph type="pic" idx="6"/>
          </p:nvPr>
        </p:nvSpPr>
        <p:spPr>
          <a:xfrm>
            <a:off x="6458832" y="2223786"/>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cxnSp>
        <p:nvCxnSpPr>
          <p:cNvPr id="798" name="Google Shape;798;p95"/>
          <p:cNvCxnSpPr/>
          <p:nvPr/>
        </p:nvCxnSpPr>
        <p:spPr>
          <a:xfrm flipH="1">
            <a:off x="7036660" y="2747071"/>
            <a:ext cx="2160050" cy="2836074"/>
          </a:xfrm>
          <a:prstGeom prst="straightConnector1">
            <a:avLst/>
          </a:prstGeom>
          <a:noFill/>
          <a:ln w="25400" cap="flat" cmpd="sng">
            <a:solidFill>
              <a:schemeClr val="accent2"/>
            </a:solidFill>
            <a:prstDash val="solid"/>
            <a:round/>
            <a:headEnd type="none" w="sm" len="sm"/>
            <a:tailEnd type="none" w="sm" len="sm"/>
          </a:ln>
        </p:spPr>
      </p:cxnSp>
      <p:cxnSp>
        <p:nvCxnSpPr>
          <p:cNvPr id="799" name="Google Shape;799;p95"/>
          <p:cNvCxnSpPr/>
          <p:nvPr/>
        </p:nvCxnSpPr>
        <p:spPr>
          <a:xfrm rot="10800000">
            <a:off x="8665325" y="3617080"/>
            <a:ext cx="0" cy="1097280"/>
          </a:xfrm>
          <a:prstGeom prst="straightConnector1">
            <a:avLst/>
          </a:prstGeom>
          <a:noFill/>
          <a:ln w="25400" cap="flat" cmpd="sng">
            <a:solidFill>
              <a:schemeClr val="accent2"/>
            </a:solidFill>
            <a:prstDash val="solid"/>
            <a:round/>
            <a:headEnd type="none" w="sm" len="sm"/>
            <a:tailEnd type="none" w="sm" len="sm"/>
          </a:ln>
        </p:spPr>
      </p:cxnSp>
      <p:grpSp>
        <p:nvGrpSpPr>
          <p:cNvPr id="800" name="Google Shape;800;p95"/>
          <p:cNvGrpSpPr/>
          <p:nvPr/>
        </p:nvGrpSpPr>
        <p:grpSpPr>
          <a:xfrm>
            <a:off x="7537748" y="2187574"/>
            <a:ext cx="2202839" cy="3915295"/>
            <a:chOff x="4950988" y="1632088"/>
            <a:chExt cx="2276441" cy="3915295"/>
          </a:xfrm>
        </p:grpSpPr>
        <p:cxnSp>
          <p:nvCxnSpPr>
            <p:cNvPr id="801" name="Google Shape;801;p95"/>
            <p:cNvCxnSpPr/>
            <p:nvPr/>
          </p:nvCxnSpPr>
          <p:spPr>
            <a:xfrm rot="10800000">
              <a:off x="7227429" y="1632088"/>
              <a:ext cx="0" cy="1133943"/>
            </a:xfrm>
            <a:prstGeom prst="straightConnector1">
              <a:avLst/>
            </a:prstGeom>
            <a:noFill/>
            <a:ln w="25400" cap="flat" cmpd="sng">
              <a:solidFill>
                <a:schemeClr val="accent2"/>
              </a:solidFill>
              <a:prstDash val="solid"/>
              <a:round/>
              <a:headEnd type="none" w="sm" len="sm"/>
              <a:tailEnd type="none" w="sm" len="sm"/>
            </a:ln>
          </p:spPr>
        </p:cxnSp>
        <p:cxnSp>
          <p:nvCxnSpPr>
            <p:cNvPr id="802" name="Google Shape;802;p95"/>
            <p:cNvCxnSpPr/>
            <p:nvPr/>
          </p:nvCxnSpPr>
          <p:spPr>
            <a:xfrm rot="10800000">
              <a:off x="4950988" y="4507936"/>
              <a:ext cx="0" cy="1039447"/>
            </a:xfrm>
            <a:prstGeom prst="straightConnector1">
              <a:avLst/>
            </a:prstGeom>
            <a:noFill/>
            <a:ln w="25400" cap="flat" cmpd="sng">
              <a:solidFill>
                <a:schemeClr val="accent2"/>
              </a:solidFill>
              <a:prstDash val="solid"/>
              <a:round/>
              <a:headEnd type="none" w="sm" len="sm"/>
              <a:tailEnd type="none" w="sm" len="sm"/>
            </a:ln>
          </p:spPr>
        </p:cxnSp>
      </p:grpSp>
      <p:sp>
        <p:nvSpPr>
          <p:cNvPr id="803" name="Google Shape;803;p95"/>
          <p:cNvSpPr>
            <a:spLocks noGrp="1"/>
          </p:cNvSpPr>
          <p:nvPr>
            <p:ph type="pic" idx="7"/>
          </p:nvPr>
        </p:nvSpPr>
        <p:spPr>
          <a:xfrm>
            <a:off x="8555561" y="3663296"/>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04" name="Google Shape;804;p95"/>
          <p:cNvSpPr>
            <a:spLocks noGrp="1"/>
          </p:cNvSpPr>
          <p:nvPr>
            <p:ph type="pic" idx="8"/>
          </p:nvPr>
        </p:nvSpPr>
        <p:spPr>
          <a:xfrm>
            <a:off x="7537747" y="5090164"/>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05" name="Google Shape;805;p95"/>
          <p:cNvSpPr>
            <a:spLocks noGrp="1"/>
          </p:cNvSpPr>
          <p:nvPr>
            <p:ph type="pic" idx="9"/>
          </p:nvPr>
        </p:nvSpPr>
        <p:spPr>
          <a:xfrm>
            <a:off x="9587646" y="2223786"/>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06" name="Google Shape;806;p95"/>
          <p:cNvSpPr txBox="1">
            <a:spLocks noGrp="1"/>
          </p:cNvSpPr>
          <p:nvPr>
            <p:ph type="body" idx="13"/>
          </p:nvPr>
        </p:nvSpPr>
        <p:spPr>
          <a:xfrm>
            <a:off x="7595850" y="2643605"/>
            <a:ext cx="1311814" cy="16619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07" name="Google Shape;807;p95"/>
          <p:cNvSpPr txBox="1">
            <a:spLocks noGrp="1"/>
          </p:cNvSpPr>
          <p:nvPr>
            <p:ph type="body" idx="14"/>
          </p:nvPr>
        </p:nvSpPr>
        <p:spPr>
          <a:xfrm>
            <a:off x="6557415" y="4083115"/>
            <a:ext cx="1311814" cy="16619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08" name="Google Shape;808;p95"/>
          <p:cNvSpPr txBox="1">
            <a:spLocks noGrp="1"/>
          </p:cNvSpPr>
          <p:nvPr>
            <p:ph type="body" idx="15"/>
          </p:nvPr>
        </p:nvSpPr>
        <p:spPr>
          <a:xfrm>
            <a:off x="5564282" y="5509983"/>
            <a:ext cx="1311814" cy="16619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09" name="Google Shape;809;p95"/>
          <p:cNvSpPr txBox="1">
            <a:spLocks noGrp="1"/>
          </p:cNvSpPr>
          <p:nvPr>
            <p:ph type="body" idx="16"/>
          </p:nvPr>
        </p:nvSpPr>
        <p:spPr>
          <a:xfrm>
            <a:off x="10727786" y="2643605"/>
            <a:ext cx="1311814" cy="16619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10" name="Google Shape;810;p95"/>
          <p:cNvSpPr txBox="1">
            <a:spLocks noGrp="1"/>
          </p:cNvSpPr>
          <p:nvPr>
            <p:ph type="body" idx="17"/>
          </p:nvPr>
        </p:nvSpPr>
        <p:spPr>
          <a:xfrm>
            <a:off x="9689351" y="4083115"/>
            <a:ext cx="1311814" cy="16619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11" name="Google Shape;811;p95"/>
          <p:cNvSpPr txBox="1">
            <a:spLocks noGrp="1"/>
          </p:cNvSpPr>
          <p:nvPr>
            <p:ph type="body" idx="18"/>
          </p:nvPr>
        </p:nvSpPr>
        <p:spPr>
          <a:xfrm>
            <a:off x="8696218" y="5509983"/>
            <a:ext cx="1311814" cy="16619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ONLY_Org Chart">
  <p:cSld name="TITLE ONLY_Org Chart">
    <p:spTree>
      <p:nvGrpSpPr>
        <p:cNvPr id="1" name="Shape 812"/>
        <p:cNvGrpSpPr/>
        <p:nvPr/>
      </p:nvGrpSpPr>
      <p:grpSpPr>
        <a:xfrm>
          <a:off x="0" y="0"/>
          <a:ext cx="0" cy="0"/>
          <a:chOff x="0" y="0"/>
          <a:chExt cx="0" cy="0"/>
        </a:xfrm>
      </p:grpSpPr>
      <p:sp>
        <p:nvSpPr>
          <p:cNvPr id="813" name="Google Shape;813;p96"/>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814" name="Google Shape;814;p96"/>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5" name="Google Shape;815;p96"/>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816" name="Google Shape;816;p96"/>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817" name="Google Shape;817;p96"/>
          <p:cNvSpPr>
            <a:spLocks noGrp="1"/>
          </p:cNvSpPr>
          <p:nvPr>
            <p:ph type="pic" idx="2"/>
          </p:nvPr>
        </p:nvSpPr>
        <p:spPr>
          <a:xfrm>
            <a:off x="3960064" y="1981200"/>
            <a:ext cx="1523993" cy="1523994"/>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18" name="Google Shape;818;p96"/>
          <p:cNvSpPr txBox="1">
            <a:spLocks noGrp="1"/>
          </p:cNvSpPr>
          <p:nvPr>
            <p:ph type="body" idx="1"/>
          </p:nvPr>
        </p:nvSpPr>
        <p:spPr>
          <a:xfrm>
            <a:off x="5788864" y="2618469"/>
            <a:ext cx="3108959" cy="4247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600"/>
              <a:buNone/>
              <a:defRPr sz="1600" b="1">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19" name="Google Shape;819;p96"/>
          <p:cNvSpPr txBox="1">
            <a:spLocks noGrp="1"/>
          </p:cNvSpPr>
          <p:nvPr>
            <p:ph type="body" idx="3"/>
          </p:nvPr>
        </p:nvSpPr>
        <p:spPr>
          <a:xfrm>
            <a:off x="5788864" y="2999470"/>
            <a:ext cx="3108959" cy="32362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200"/>
              <a:buNone/>
              <a:defRPr sz="1200" b="0">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820" name="Google Shape;820;p96"/>
          <p:cNvCxnSpPr/>
          <p:nvPr/>
        </p:nvCxnSpPr>
        <p:spPr>
          <a:xfrm rot="10800000">
            <a:off x="6146423" y="665228"/>
            <a:ext cx="0" cy="7406640"/>
          </a:xfrm>
          <a:prstGeom prst="straightConnector1">
            <a:avLst/>
          </a:prstGeom>
          <a:noFill/>
          <a:ln w="25400" cap="flat" cmpd="sng">
            <a:solidFill>
              <a:schemeClr val="accent2"/>
            </a:solidFill>
            <a:prstDash val="solid"/>
            <a:round/>
            <a:headEnd type="none" w="sm" len="sm"/>
            <a:tailEnd type="none" w="sm" len="sm"/>
          </a:ln>
        </p:spPr>
      </p:cxnSp>
      <p:sp>
        <p:nvSpPr>
          <p:cNvPr id="821" name="Google Shape;821;p96"/>
          <p:cNvSpPr>
            <a:spLocks noGrp="1"/>
          </p:cNvSpPr>
          <p:nvPr>
            <p:ph type="pic" idx="4"/>
          </p:nvPr>
        </p:nvSpPr>
        <p:spPr>
          <a:xfrm>
            <a:off x="1811223"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22" name="Google Shape;822;p96"/>
          <p:cNvSpPr txBox="1">
            <a:spLocks noGrp="1"/>
          </p:cNvSpPr>
          <p:nvPr>
            <p:ph type="body" idx="5"/>
          </p:nvPr>
        </p:nvSpPr>
        <p:spPr>
          <a:xfrm>
            <a:off x="1520494"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23" name="Google Shape;823;p96"/>
          <p:cNvSpPr txBox="1">
            <a:spLocks noGrp="1"/>
          </p:cNvSpPr>
          <p:nvPr>
            <p:ph type="body" idx="6"/>
          </p:nvPr>
        </p:nvSpPr>
        <p:spPr>
          <a:xfrm>
            <a:off x="1520494"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24" name="Google Shape;824;p96"/>
          <p:cNvSpPr>
            <a:spLocks noGrp="1"/>
          </p:cNvSpPr>
          <p:nvPr>
            <p:ph type="pic" idx="7"/>
          </p:nvPr>
        </p:nvSpPr>
        <p:spPr>
          <a:xfrm>
            <a:off x="3640023"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25" name="Google Shape;825;p96"/>
          <p:cNvSpPr txBox="1">
            <a:spLocks noGrp="1"/>
          </p:cNvSpPr>
          <p:nvPr>
            <p:ph type="body" idx="8"/>
          </p:nvPr>
        </p:nvSpPr>
        <p:spPr>
          <a:xfrm>
            <a:off x="3349294"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26" name="Google Shape;826;p96"/>
          <p:cNvSpPr txBox="1">
            <a:spLocks noGrp="1"/>
          </p:cNvSpPr>
          <p:nvPr>
            <p:ph type="body" idx="9"/>
          </p:nvPr>
        </p:nvSpPr>
        <p:spPr>
          <a:xfrm>
            <a:off x="3349294"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27" name="Google Shape;827;p96"/>
          <p:cNvSpPr>
            <a:spLocks noGrp="1"/>
          </p:cNvSpPr>
          <p:nvPr>
            <p:ph type="pic" idx="13"/>
          </p:nvPr>
        </p:nvSpPr>
        <p:spPr>
          <a:xfrm>
            <a:off x="5449773"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28" name="Google Shape;828;p96"/>
          <p:cNvSpPr txBox="1">
            <a:spLocks noGrp="1"/>
          </p:cNvSpPr>
          <p:nvPr>
            <p:ph type="body" idx="14"/>
          </p:nvPr>
        </p:nvSpPr>
        <p:spPr>
          <a:xfrm>
            <a:off x="5159044"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29" name="Google Shape;829;p96"/>
          <p:cNvSpPr txBox="1">
            <a:spLocks noGrp="1"/>
          </p:cNvSpPr>
          <p:nvPr>
            <p:ph type="body" idx="15"/>
          </p:nvPr>
        </p:nvSpPr>
        <p:spPr>
          <a:xfrm>
            <a:off x="5159044"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0" name="Google Shape;830;p96"/>
          <p:cNvSpPr>
            <a:spLocks noGrp="1"/>
          </p:cNvSpPr>
          <p:nvPr>
            <p:ph type="pic" idx="16"/>
          </p:nvPr>
        </p:nvSpPr>
        <p:spPr>
          <a:xfrm>
            <a:off x="7259523"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31" name="Google Shape;831;p96"/>
          <p:cNvSpPr txBox="1">
            <a:spLocks noGrp="1"/>
          </p:cNvSpPr>
          <p:nvPr>
            <p:ph type="body" idx="17"/>
          </p:nvPr>
        </p:nvSpPr>
        <p:spPr>
          <a:xfrm>
            <a:off x="6968794"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2" name="Google Shape;832;p96"/>
          <p:cNvSpPr txBox="1">
            <a:spLocks noGrp="1"/>
          </p:cNvSpPr>
          <p:nvPr>
            <p:ph type="body" idx="18"/>
          </p:nvPr>
        </p:nvSpPr>
        <p:spPr>
          <a:xfrm>
            <a:off x="6968794"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3" name="Google Shape;833;p96"/>
          <p:cNvSpPr>
            <a:spLocks noGrp="1"/>
          </p:cNvSpPr>
          <p:nvPr>
            <p:ph type="pic" idx="19"/>
          </p:nvPr>
        </p:nvSpPr>
        <p:spPr>
          <a:xfrm>
            <a:off x="9066634"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34" name="Google Shape;834;p96"/>
          <p:cNvSpPr txBox="1">
            <a:spLocks noGrp="1"/>
          </p:cNvSpPr>
          <p:nvPr>
            <p:ph type="body" idx="20"/>
          </p:nvPr>
        </p:nvSpPr>
        <p:spPr>
          <a:xfrm>
            <a:off x="8775905"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5" name="Google Shape;835;p96"/>
          <p:cNvSpPr txBox="1">
            <a:spLocks noGrp="1"/>
          </p:cNvSpPr>
          <p:nvPr>
            <p:ph type="body" idx="21"/>
          </p:nvPr>
        </p:nvSpPr>
        <p:spPr>
          <a:xfrm>
            <a:off x="8775905"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ONLY_Org Chart 6">
  <p:cSld name="TITLE ONLY_Org Chart 6">
    <p:spTree>
      <p:nvGrpSpPr>
        <p:cNvPr id="1" name="Shape 836"/>
        <p:cNvGrpSpPr/>
        <p:nvPr/>
      </p:nvGrpSpPr>
      <p:grpSpPr>
        <a:xfrm>
          <a:off x="0" y="0"/>
          <a:ext cx="0" cy="0"/>
          <a:chOff x="0" y="0"/>
          <a:chExt cx="0" cy="0"/>
        </a:xfrm>
      </p:grpSpPr>
      <p:sp>
        <p:nvSpPr>
          <p:cNvPr id="837" name="Google Shape;837;p97"/>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838" name="Google Shape;838;p97"/>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9" name="Google Shape;839;p97"/>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840" name="Google Shape;840;p97"/>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841" name="Google Shape;841;p97"/>
          <p:cNvSpPr>
            <a:spLocks noGrp="1"/>
          </p:cNvSpPr>
          <p:nvPr>
            <p:ph type="pic" idx="2"/>
          </p:nvPr>
        </p:nvSpPr>
        <p:spPr>
          <a:xfrm>
            <a:off x="3596641" y="1981200"/>
            <a:ext cx="1523993" cy="1523994"/>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42" name="Google Shape;842;p97"/>
          <p:cNvSpPr txBox="1">
            <a:spLocks noGrp="1"/>
          </p:cNvSpPr>
          <p:nvPr>
            <p:ph type="body" idx="1"/>
          </p:nvPr>
        </p:nvSpPr>
        <p:spPr>
          <a:xfrm>
            <a:off x="5425441" y="2618469"/>
            <a:ext cx="3108959" cy="4247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600"/>
              <a:buNone/>
              <a:defRPr sz="1600" b="1">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43" name="Google Shape;843;p97"/>
          <p:cNvSpPr txBox="1">
            <a:spLocks noGrp="1"/>
          </p:cNvSpPr>
          <p:nvPr>
            <p:ph type="body" idx="3"/>
          </p:nvPr>
        </p:nvSpPr>
        <p:spPr>
          <a:xfrm>
            <a:off x="5425441" y="2999470"/>
            <a:ext cx="3108959" cy="32362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200"/>
              <a:buNone/>
              <a:defRPr sz="1200" b="0">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844" name="Google Shape;844;p97"/>
          <p:cNvCxnSpPr/>
          <p:nvPr/>
        </p:nvCxnSpPr>
        <p:spPr>
          <a:xfrm rot="10800000">
            <a:off x="6165169" y="-112012"/>
            <a:ext cx="0" cy="8961120"/>
          </a:xfrm>
          <a:prstGeom prst="straightConnector1">
            <a:avLst/>
          </a:prstGeom>
          <a:noFill/>
          <a:ln w="25400" cap="flat" cmpd="sng">
            <a:solidFill>
              <a:schemeClr val="accent2"/>
            </a:solidFill>
            <a:prstDash val="solid"/>
            <a:round/>
            <a:headEnd type="none" w="sm" len="sm"/>
            <a:tailEnd type="none" w="sm" len="sm"/>
          </a:ln>
        </p:spPr>
      </p:cxnSp>
      <p:sp>
        <p:nvSpPr>
          <p:cNvPr id="845" name="Google Shape;845;p97"/>
          <p:cNvSpPr>
            <a:spLocks noGrp="1"/>
          </p:cNvSpPr>
          <p:nvPr>
            <p:ph type="pic" idx="4"/>
          </p:nvPr>
        </p:nvSpPr>
        <p:spPr>
          <a:xfrm>
            <a:off x="1052729"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46" name="Google Shape;846;p97"/>
          <p:cNvSpPr txBox="1">
            <a:spLocks noGrp="1"/>
          </p:cNvSpPr>
          <p:nvPr>
            <p:ph type="body" idx="5"/>
          </p:nvPr>
        </p:nvSpPr>
        <p:spPr>
          <a:xfrm>
            <a:off x="762000"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47" name="Google Shape;847;p97"/>
          <p:cNvSpPr txBox="1">
            <a:spLocks noGrp="1"/>
          </p:cNvSpPr>
          <p:nvPr>
            <p:ph type="body" idx="6"/>
          </p:nvPr>
        </p:nvSpPr>
        <p:spPr>
          <a:xfrm>
            <a:off x="762000"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48" name="Google Shape;848;p97"/>
          <p:cNvSpPr>
            <a:spLocks noGrp="1"/>
          </p:cNvSpPr>
          <p:nvPr>
            <p:ph type="pic" idx="7"/>
          </p:nvPr>
        </p:nvSpPr>
        <p:spPr>
          <a:xfrm>
            <a:off x="2881529"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49" name="Google Shape;849;p97"/>
          <p:cNvSpPr txBox="1">
            <a:spLocks noGrp="1"/>
          </p:cNvSpPr>
          <p:nvPr>
            <p:ph type="body" idx="8"/>
          </p:nvPr>
        </p:nvSpPr>
        <p:spPr>
          <a:xfrm>
            <a:off x="2590800"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0" name="Google Shape;850;p97"/>
          <p:cNvSpPr txBox="1">
            <a:spLocks noGrp="1"/>
          </p:cNvSpPr>
          <p:nvPr>
            <p:ph type="body" idx="9"/>
          </p:nvPr>
        </p:nvSpPr>
        <p:spPr>
          <a:xfrm>
            <a:off x="2590800"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1" name="Google Shape;851;p97"/>
          <p:cNvSpPr>
            <a:spLocks noGrp="1"/>
          </p:cNvSpPr>
          <p:nvPr>
            <p:ph type="pic" idx="13"/>
          </p:nvPr>
        </p:nvSpPr>
        <p:spPr>
          <a:xfrm>
            <a:off x="4691279"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52" name="Google Shape;852;p97"/>
          <p:cNvSpPr txBox="1">
            <a:spLocks noGrp="1"/>
          </p:cNvSpPr>
          <p:nvPr>
            <p:ph type="body" idx="14"/>
          </p:nvPr>
        </p:nvSpPr>
        <p:spPr>
          <a:xfrm>
            <a:off x="4400550"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3" name="Google Shape;853;p97"/>
          <p:cNvSpPr txBox="1">
            <a:spLocks noGrp="1"/>
          </p:cNvSpPr>
          <p:nvPr>
            <p:ph type="body" idx="15"/>
          </p:nvPr>
        </p:nvSpPr>
        <p:spPr>
          <a:xfrm>
            <a:off x="4400550"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4" name="Google Shape;854;p97"/>
          <p:cNvSpPr>
            <a:spLocks noGrp="1"/>
          </p:cNvSpPr>
          <p:nvPr>
            <p:ph type="pic" idx="16"/>
          </p:nvPr>
        </p:nvSpPr>
        <p:spPr>
          <a:xfrm>
            <a:off x="6501029"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55" name="Google Shape;855;p97"/>
          <p:cNvSpPr txBox="1">
            <a:spLocks noGrp="1"/>
          </p:cNvSpPr>
          <p:nvPr>
            <p:ph type="body" idx="17"/>
          </p:nvPr>
        </p:nvSpPr>
        <p:spPr>
          <a:xfrm>
            <a:off x="6210300"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6" name="Google Shape;856;p97"/>
          <p:cNvSpPr txBox="1">
            <a:spLocks noGrp="1"/>
          </p:cNvSpPr>
          <p:nvPr>
            <p:ph type="body" idx="18"/>
          </p:nvPr>
        </p:nvSpPr>
        <p:spPr>
          <a:xfrm>
            <a:off x="6210300"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7" name="Google Shape;857;p97"/>
          <p:cNvSpPr>
            <a:spLocks noGrp="1"/>
          </p:cNvSpPr>
          <p:nvPr>
            <p:ph type="pic" idx="19"/>
          </p:nvPr>
        </p:nvSpPr>
        <p:spPr>
          <a:xfrm>
            <a:off x="8308140"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58" name="Google Shape;858;p97"/>
          <p:cNvSpPr txBox="1">
            <a:spLocks noGrp="1"/>
          </p:cNvSpPr>
          <p:nvPr>
            <p:ph type="body" idx="20"/>
          </p:nvPr>
        </p:nvSpPr>
        <p:spPr>
          <a:xfrm>
            <a:off x="8017411"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9" name="Google Shape;859;p97"/>
          <p:cNvSpPr txBox="1">
            <a:spLocks noGrp="1"/>
          </p:cNvSpPr>
          <p:nvPr>
            <p:ph type="body" idx="21"/>
          </p:nvPr>
        </p:nvSpPr>
        <p:spPr>
          <a:xfrm>
            <a:off x="8017411"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0" name="Google Shape;860;p97"/>
          <p:cNvSpPr>
            <a:spLocks noGrp="1"/>
          </p:cNvSpPr>
          <p:nvPr>
            <p:ph type="pic" idx="22"/>
          </p:nvPr>
        </p:nvSpPr>
        <p:spPr>
          <a:xfrm>
            <a:off x="10115251" y="3865629"/>
            <a:ext cx="1005836" cy="100583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61" name="Google Shape;861;p97"/>
          <p:cNvSpPr txBox="1">
            <a:spLocks noGrp="1"/>
          </p:cNvSpPr>
          <p:nvPr>
            <p:ph type="body" idx="23"/>
          </p:nvPr>
        </p:nvSpPr>
        <p:spPr>
          <a:xfrm>
            <a:off x="9824522" y="5114385"/>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200"/>
              <a:buNone/>
              <a:defRPr sz="12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2" name="Google Shape;862;p97"/>
          <p:cNvSpPr txBox="1">
            <a:spLocks noGrp="1"/>
          </p:cNvSpPr>
          <p:nvPr>
            <p:ph type="body" idx="24"/>
          </p:nvPr>
        </p:nvSpPr>
        <p:spPr>
          <a:xfrm>
            <a:off x="9824522" y="5346798"/>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200"/>
              <a:buNone/>
              <a:defRPr sz="12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ONLY_Org Chart 12">
  <p:cSld name="TITLE ONLY_Org Chart 12">
    <p:spTree>
      <p:nvGrpSpPr>
        <p:cNvPr id="1" name="Shape 863"/>
        <p:cNvGrpSpPr/>
        <p:nvPr/>
      </p:nvGrpSpPr>
      <p:grpSpPr>
        <a:xfrm>
          <a:off x="0" y="0"/>
          <a:ext cx="0" cy="0"/>
          <a:chOff x="0" y="0"/>
          <a:chExt cx="0" cy="0"/>
        </a:xfrm>
      </p:grpSpPr>
      <p:sp>
        <p:nvSpPr>
          <p:cNvPr id="864" name="Google Shape;864;p98"/>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865" name="Google Shape;865;p98"/>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6" name="Google Shape;866;p98"/>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867" name="Google Shape;867;p98"/>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868" name="Google Shape;868;p98"/>
          <p:cNvSpPr>
            <a:spLocks noGrp="1"/>
          </p:cNvSpPr>
          <p:nvPr>
            <p:ph type="pic" idx="2"/>
          </p:nvPr>
        </p:nvSpPr>
        <p:spPr>
          <a:xfrm>
            <a:off x="4178095" y="1905000"/>
            <a:ext cx="1255400" cy="1255400"/>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69" name="Google Shape;869;p98"/>
          <p:cNvSpPr txBox="1">
            <a:spLocks noGrp="1"/>
          </p:cNvSpPr>
          <p:nvPr>
            <p:ph type="body" idx="1"/>
          </p:nvPr>
        </p:nvSpPr>
        <p:spPr>
          <a:xfrm>
            <a:off x="5601136" y="2288331"/>
            <a:ext cx="3108959" cy="290097"/>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600"/>
              <a:buNone/>
              <a:defRPr sz="1600" b="1">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0" name="Google Shape;870;p98"/>
          <p:cNvSpPr txBox="1">
            <a:spLocks noGrp="1"/>
          </p:cNvSpPr>
          <p:nvPr>
            <p:ph type="body" idx="3"/>
          </p:nvPr>
        </p:nvSpPr>
        <p:spPr>
          <a:xfrm>
            <a:off x="5601136" y="2566041"/>
            <a:ext cx="3108959" cy="22104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SzPts val="1200"/>
              <a:buNone/>
              <a:defRPr sz="1200" b="0">
                <a:solidFill>
                  <a:schemeClr val="dk2"/>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871" name="Google Shape;871;p98"/>
          <p:cNvCxnSpPr/>
          <p:nvPr/>
        </p:nvCxnSpPr>
        <p:spPr>
          <a:xfrm rot="10800000">
            <a:off x="6165169" y="-670561"/>
            <a:ext cx="0" cy="8961120"/>
          </a:xfrm>
          <a:prstGeom prst="straightConnector1">
            <a:avLst/>
          </a:prstGeom>
          <a:noFill/>
          <a:ln w="25400" cap="flat" cmpd="sng">
            <a:solidFill>
              <a:schemeClr val="accent2"/>
            </a:solidFill>
            <a:prstDash val="solid"/>
            <a:round/>
            <a:headEnd type="none" w="sm" len="sm"/>
            <a:tailEnd type="none" w="sm" len="sm"/>
          </a:ln>
        </p:spPr>
      </p:cxnSp>
      <p:sp>
        <p:nvSpPr>
          <p:cNvPr id="872" name="Google Shape;872;p98"/>
          <p:cNvSpPr>
            <a:spLocks noGrp="1"/>
          </p:cNvSpPr>
          <p:nvPr>
            <p:ph type="pic" idx="4"/>
          </p:nvPr>
        </p:nvSpPr>
        <p:spPr>
          <a:xfrm>
            <a:off x="1098449"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73" name="Google Shape;873;p98"/>
          <p:cNvSpPr txBox="1">
            <a:spLocks noGrp="1"/>
          </p:cNvSpPr>
          <p:nvPr>
            <p:ph type="body" idx="5"/>
          </p:nvPr>
        </p:nvSpPr>
        <p:spPr>
          <a:xfrm>
            <a:off x="762000"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4" name="Google Shape;874;p98"/>
          <p:cNvSpPr txBox="1">
            <a:spLocks noGrp="1"/>
          </p:cNvSpPr>
          <p:nvPr>
            <p:ph type="body" idx="6"/>
          </p:nvPr>
        </p:nvSpPr>
        <p:spPr>
          <a:xfrm>
            <a:off x="762000"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5" name="Google Shape;875;p98"/>
          <p:cNvSpPr>
            <a:spLocks noGrp="1"/>
          </p:cNvSpPr>
          <p:nvPr>
            <p:ph type="pic" idx="7"/>
          </p:nvPr>
        </p:nvSpPr>
        <p:spPr>
          <a:xfrm>
            <a:off x="2927249"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76" name="Google Shape;876;p98"/>
          <p:cNvSpPr txBox="1">
            <a:spLocks noGrp="1"/>
          </p:cNvSpPr>
          <p:nvPr>
            <p:ph type="body" idx="8"/>
          </p:nvPr>
        </p:nvSpPr>
        <p:spPr>
          <a:xfrm>
            <a:off x="2590800"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7" name="Google Shape;877;p98"/>
          <p:cNvSpPr txBox="1">
            <a:spLocks noGrp="1"/>
          </p:cNvSpPr>
          <p:nvPr>
            <p:ph type="body" idx="9"/>
          </p:nvPr>
        </p:nvSpPr>
        <p:spPr>
          <a:xfrm>
            <a:off x="2590800"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8" name="Google Shape;878;p98"/>
          <p:cNvSpPr>
            <a:spLocks noGrp="1"/>
          </p:cNvSpPr>
          <p:nvPr>
            <p:ph type="pic" idx="13"/>
          </p:nvPr>
        </p:nvSpPr>
        <p:spPr>
          <a:xfrm>
            <a:off x="4736999"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79" name="Google Shape;879;p98"/>
          <p:cNvSpPr txBox="1">
            <a:spLocks noGrp="1"/>
          </p:cNvSpPr>
          <p:nvPr>
            <p:ph type="body" idx="14"/>
          </p:nvPr>
        </p:nvSpPr>
        <p:spPr>
          <a:xfrm>
            <a:off x="4400550"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80" name="Google Shape;880;p98"/>
          <p:cNvSpPr txBox="1">
            <a:spLocks noGrp="1"/>
          </p:cNvSpPr>
          <p:nvPr>
            <p:ph type="body" idx="15"/>
          </p:nvPr>
        </p:nvSpPr>
        <p:spPr>
          <a:xfrm>
            <a:off x="4400550"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81" name="Google Shape;881;p98"/>
          <p:cNvSpPr>
            <a:spLocks noGrp="1"/>
          </p:cNvSpPr>
          <p:nvPr>
            <p:ph type="pic" idx="16"/>
          </p:nvPr>
        </p:nvSpPr>
        <p:spPr>
          <a:xfrm>
            <a:off x="6546749"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82" name="Google Shape;882;p98"/>
          <p:cNvSpPr txBox="1">
            <a:spLocks noGrp="1"/>
          </p:cNvSpPr>
          <p:nvPr>
            <p:ph type="body" idx="17"/>
          </p:nvPr>
        </p:nvSpPr>
        <p:spPr>
          <a:xfrm>
            <a:off x="6210300"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83" name="Google Shape;883;p98"/>
          <p:cNvSpPr txBox="1">
            <a:spLocks noGrp="1"/>
          </p:cNvSpPr>
          <p:nvPr>
            <p:ph type="body" idx="18"/>
          </p:nvPr>
        </p:nvSpPr>
        <p:spPr>
          <a:xfrm>
            <a:off x="6210300"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84" name="Google Shape;884;p98"/>
          <p:cNvSpPr>
            <a:spLocks noGrp="1"/>
          </p:cNvSpPr>
          <p:nvPr>
            <p:ph type="pic" idx="19"/>
          </p:nvPr>
        </p:nvSpPr>
        <p:spPr>
          <a:xfrm>
            <a:off x="8353860"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85" name="Google Shape;885;p98"/>
          <p:cNvSpPr txBox="1">
            <a:spLocks noGrp="1"/>
          </p:cNvSpPr>
          <p:nvPr>
            <p:ph type="body" idx="20"/>
          </p:nvPr>
        </p:nvSpPr>
        <p:spPr>
          <a:xfrm>
            <a:off x="8017411"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86" name="Google Shape;886;p98"/>
          <p:cNvSpPr txBox="1">
            <a:spLocks noGrp="1"/>
          </p:cNvSpPr>
          <p:nvPr>
            <p:ph type="body" idx="21"/>
          </p:nvPr>
        </p:nvSpPr>
        <p:spPr>
          <a:xfrm>
            <a:off x="8017411"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87" name="Google Shape;887;p98"/>
          <p:cNvSpPr>
            <a:spLocks noGrp="1"/>
          </p:cNvSpPr>
          <p:nvPr>
            <p:ph type="pic" idx="22"/>
          </p:nvPr>
        </p:nvSpPr>
        <p:spPr>
          <a:xfrm>
            <a:off x="10160971" y="3352800"/>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88" name="Google Shape;888;p98"/>
          <p:cNvSpPr txBox="1">
            <a:spLocks noGrp="1"/>
          </p:cNvSpPr>
          <p:nvPr>
            <p:ph type="body" idx="23"/>
          </p:nvPr>
        </p:nvSpPr>
        <p:spPr>
          <a:xfrm>
            <a:off x="9824522" y="4327380"/>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89" name="Google Shape;889;p98"/>
          <p:cNvSpPr txBox="1">
            <a:spLocks noGrp="1"/>
          </p:cNvSpPr>
          <p:nvPr>
            <p:ph type="body" idx="24"/>
          </p:nvPr>
        </p:nvSpPr>
        <p:spPr>
          <a:xfrm>
            <a:off x="9824522" y="4497392"/>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890" name="Google Shape;890;p98"/>
          <p:cNvCxnSpPr/>
          <p:nvPr/>
        </p:nvCxnSpPr>
        <p:spPr>
          <a:xfrm rot="10800000">
            <a:off x="6165169" y="2642433"/>
            <a:ext cx="0" cy="5564151"/>
          </a:xfrm>
          <a:prstGeom prst="straightConnector1">
            <a:avLst/>
          </a:prstGeom>
          <a:noFill/>
          <a:ln w="25400" cap="flat" cmpd="sng">
            <a:solidFill>
              <a:schemeClr val="accent2"/>
            </a:solidFill>
            <a:prstDash val="solid"/>
            <a:round/>
            <a:headEnd type="none" w="sm" len="sm"/>
            <a:tailEnd type="none" w="sm" len="sm"/>
          </a:ln>
        </p:spPr>
      </p:cxnSp>
      <p:sp>
        <p:nvSpPr>
          <p:cNvPr id="891" name="Google Shape;891;p98"/>
          <p:cNvSpPr>
            <a:spLocks noGrp="1"/>
          </p:cNvSpPr>
          <p:nvPr>
            <p:ph type="pic" idx="25"/>
          </p:nvPr>
        </p:nvSpPr>
        <p:spPr>
          <a:xfrm>
            <a:off x="2927249" y="4967309"/>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92" name="Google Shape;892;p98"/>
          <p:cNvSpPr txBox="1">
            <a:spLocks noGrp="1"/>
          </p:cNvSpPr>
          <p:nvPr>
            <p:ph type="body" idx="26"/>
          </p:nvPr>
        </p:nvSpPr>
        <p:spPr>
          <a:xfrm>
            <a:off x="2590800" y="5988389"/>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3" name="Google Shape;893;p98"/>
          <p:cNvSpPr txBox="1">
            <a:spLocks noGrp="1"/>
          </p:cNvSpPr>
          <p:nvPr>
            <p:ph type="body" idx="27"/>
          </p:nvPr>
        </p:nvSpPr>
        <p:spPr>
          <a:xfrm>
            <a:off x="2590800" y="6158401"/>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4" name="Google Shape;894;p98"/>
          <p:cNvSpPr>
            <a:spLocks noGrp="1"/>
          </p:cNvSpPr>
          <p:nvPr>
            <p:ph type="pic" idx="28"/>
          </p:nvPr>
        </p:nvSpPr>
        <p:spPr>
          <a:xfrm>
            <a:off x="4736999" y="4967309"/>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95" name="Google Shape;895;p98"/>
          <p:cNvSpPr txBox="1">
            <a:spLocks noGrp="1"/>
          </p:cNvSpPr>
          <p:nvPr>
            <p:ph type="body" idx="29"/>
          </p:nvPr>
        </p:nvSpPr>
        <p:spPr>
          <a:xfrm>
            <a:off x="4400550" y="5988389"/>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6" name="Google Shape;896;p98"/>
          <p:cNvSpPr txBox="1">
            <a:spLocks noGrp="1"/>
          </p:cNvSpPr>
          <p:nvPr>
            <p:ph type="body" idx="30"/>
          </p:nvPr>
        </p:nvSpPr>
        <p:spPr>
          <a:xfrm>
            <a:off x="4400550" y="6158401"/>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7" name="Google Shape;897;p98"/>
          <p:cNvSpPr>
            <a:spLocks noGrp="1"/>
          </p:cNvSpPr>
          <p:nvPr>
            <p:ph type="pic" idx="31"/>
          </p:nvPr>
        </p:nvSpPr>
        <p:spPr>
          <a:xfrm>
            <a:off x="6546749" y="4967309"/>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898" name="Google Shape;898;p98"/>
          <p:cNvSpPr txBox="1">
            <a:spLocks noGrp="1"/>
          </p:cNvSpPr>
          <p:nvPr>
            <p:ph type="body" idx="32"/>
          </p:nvPr>
        </p:nvSpPr>
        <p:spPr>
          <a:xfrm>
            <a:off x="6210300" y="5988389"/>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9" name="Google Shape;899;p98"/>
          <p:cNvSpPr txBox="1">
            <a:spLocks noGrp="1"/>
          </p:cNvSpPr>
          <p:nvPr>
            <p:ph type="body" idx="33"/>
          </p:nvPr>
        </p:nvSpPr>
        <p:spPr>
          <a:xfrm>
            <a:off x="6210300" y="6158401"/>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0" name="Google Shape;900;p98"/>
          <p:cNvSpPr>
            <a:spLocks noGrp="1"/>
          </p:cNvSpPr>
          <p:nvPr>
            <p:ph type="pic" idx="34"/>
          </p:nvPr>
        </p:nvSpPr>
        <p:spPr>
          <a:xfrm>
            <a:off x="8353860" y="4967309"/>
            <a:ext cx="914396" cy="914396"/>
          </a:xfrm>
          <a:prstGeom prst="ellipse">
            <a:avLst/>
          </a:prstGeom>
          <a:solidFill>
            <a:schemeClr val="lt1"/>
          </a:solidFill>
          <a:ln>
            <a:noFill/>
          </a:ln>
          <a:effectLst>
            <a:outerShdw blurRad="50800" dist="38100" dir="2700000" algn="tl" rotWithShape="0">
              <a:srgbClr val="000000">
                <a:alpha val="40000"/>
              </a:srgbClr>
            </a:outerShdw>
          </a:effectLst>
        </p:spPr>
        <p:txBody>
          <a:bodyPr spcFirstLastPara="1" wrap="square" lIns="0" tIns="45700" rIns="0" bIns="45700" anchor="ctr" anchorCtr="0">
            <a:noAutofit/>
          </a:bodyPr>
          <a:lstStyle>
            <a:lvl1pPr marR="0" lvl="0" algn="ctr" rtl="0">
              <a:lnSpc>
                <a:spcPct val="90000"/>
              </a:lnSpc>
              <a:spcBef>
                <a:spcPts val="1200"/>
              </a:spcBef>
              <a:spcAft>
                <a:spcPts val="0"/>
              </a:spcAft>
              <a:buClr>
                <a:schemeClr val="accent1"/>
              </a:buClr>
              <a:buSzPts val="1200"/>
              <a:buFont typeface="Arial"/>
              <a:buNone/>
              <a:defRPr sz="1200" b="0" i="0" u="none" strike="noStrike" cap="none">
                <a:solidFill>
                  <a:srgbClr val="7F7F7F"/>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901" name="Google Shape;901;p98"/>
          <p:cNvSpPr txBox="1">
            <a:spLocks noGrp="1"/>
          </p:cNvSpPr>
          <p:nvPr>
            <p:ph type="body" idx="35"/>
          </p:nvPr>
        </p:nvSpPr>
        <p:spPr>
          <a:xfrm>
            <a:off x="8017411" y="5988389"/>
            <a:ext cx="1587295" cy="16619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0"/>
              </a:spcBef>
              <a:spcAft>
                <a:spcPts val="0"/>
              </a:spcAft>
              <a:buSzPts val="1100"/>
              <a:buNone/>
              <a:defRPr sz="1100" b="1">
                <a:solidFill>
                  <a:schemeClr val="accent1"/>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2" name="Google Shape;902;p98"/>
          <p:cNvSpPr txBox="1">
            <a:spLocks noGrp="1"/>
          </p:cNvSpPr>
          <p:nvPr>
            <p:ph type="body" idx="36"/>
          </p:nvPr>
        </p:nvSpPr>
        <p:spPr>
          <a:xfrm>
            <a:off x="8017411" y="6158401"/>
            <a:ext cx="1587295" cy="166199"/>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SzPts val="1100"/>
              <a:buNone/>
              <a:defRPr sz="1100" b="0">
                <a:solidFill>
                  <a:srgbClr val="3F3F3F"/>
                </a:solidFill>
                <a:latin typeface="Corbel"/>
                <a:ea typeface="Corbel"/>
                <a:cs typeface="Corbel"/>
                <a:sym typeface="Corbe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1_Title Side patch Title Only">
  <p:cSld name="1_Title Side patch Title Only">
    <p:spTree>
      <p:nvGrpSpPr>
        <p:cNvPr id="1" name="Shape 903"/>
        <p:cNvGrpSpPr/>
        <p:nvPr/>
      </p:nvGrpSpPr>
      <p:grpSpPr>
        <a:xfrm>
          <a:off x="0" y="0"/>
          <a:ext cx="0" cy="0"/>
          <a:chOff x="0" y="0"/>
          <a:chExt cx="0" cy="0"/>
        </a:xfrm>
      </p:grpSpPr>
      <p:sp>
        <p:nvSpPr>
          <p:cNvPr id="904" name="Google Shape;904;p99"/>
          <p:cNvSpPr/>
          <p:nvPr/>
        </p:nvSpPr>
        <p:spPr>
          <a:xfrm>
            <a:off x="-1" y="0"/>
            <a:ext cx="8329286" cy="6858000"/>
          </a:xfrm>
          <a:custGeom>
            <a:avLst/>
            <a:gdLst/>
            <a:ahLst/>
            <a:cxnLst/>
            <a:rect l="l" t="t" r="r" b="b"/>
            <a:pathLst>
              <a:path w="8329286" h="6858000" extrusionOk="0">
                <a:moveTo>
                  <a:pt x="0" y="0"/>
                </a:moveTo>
                <a:lnTo>
                  <a:pt x="8329286" y="0"/>
                </a:lnTo>
                <a:lnTo>
                  <a:pt x="8329286" y="68183"/>
                </a:lnTo>
                <a:lnTo>
                  <a:pt x="3175958" y="6858000"/>
                </a:lnTo>
                <a:lnTo>
                  <a:pt x="0" y="6858000"/>
                </a:lnTo>
                <a:close/>
              </a:path>
            </a:pathLst>
          </a:custGeom>
          <a:solidFill>
            <a:srgbClr val="EE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905" name="Google Shape;905;p99"/>
          <p:cNvSpPr/>
          <p:nvPr/>
        </p:nvSpPr>
        <p:spPr>
          <a:xfrm>
            <a:off x="0" y="0"/>
            <a:ext cx="12192000" cy="1129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906" name="Google Shape;906;p99"/>
          <p:cNvSpPr txBox="1">
            <a:spLocks noGrp="1"/>
          </p:cNvSpPr>
          <p:nvPr>
            <p:ph type="title"/>
          </p:nvPr>
        </p:nvSpPr>
        <p:spPr>
          <a:xfrm>
            <a:off x="548640" y="990600"/>
            <a:ext cx="10805160" cy="70788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0C0C0C"/>
              </a:buClr>
              <a:buSzPts val="4000"/>
              <a:buFont typeface="Corbel"/>
              <a:buNone/>
              <a:defRPr sz="4000" b="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7" name="Google Shape;907;p99"/>
          <p:cNvSpPr txBox="1">
            <a:spLocks noGrp="1"/>
          </p:cNvSpPr>
          <p:nvPr>
            <p:ph type="sldNum" idx="12"/>
          </p:nvPr>
        </p:nvSpPr>
        <p:spPr>
          <a:xfrm>
            <a:off x="628788" y="6339840"/>
            <a:ext cx="302281" cy="365760"/>
          </a:xfrm>
          <a:prstGeom prst="rect">
            <a:avLst/>
          </a:prstGeom>
          <a:solidFill>
            <a:schemeClr val="lt1">
              <a:alpha val="81568"/>
            </a:schemeClr>
          </a:solidFill>
          <a:ln w="9525" cap="flat" cmpd="sng">
            <a:solidFill>
              <a:schemeClr val="accent2"/>
            </a:solidFill>
            <a:prstDash val="solid"/>
            <a:round/>
            <a:headEnd type="none" w="sm" len="sm"/>
            <a:tailEnd type="none" w="sm" len="sm"/>
          </a:ln>
        </p:spPr>
        <p:txBody>
          <a:bodyPr spcFirstLastPara="1" wrap="square" lIns="0" tIns="45700" rIns="0"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0C0C0C"/>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en-US"/>
              <a:t>‹#›</a:t>
            </a:fld>
            <a:endParaRPr dirty="0"/>
          </a:p>
        </p:txBody>
      </p:sp>
      <p:sp>
        <p:nvSpPr>
          <p:cNvPr id="908" name="Google Shape;908;p99"/>
          <p:cNvSpPr/>
          <p:nvPr/>
        </p:nvSpPr>
        <p:spPr>
          <a:xfrm>
            <a:off x="0" y="0"/>
            <a:ext cx="8329286" cy="457200"/>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matchingName="Image Caption Content_Blue">
  <p:cSld name="Image Caption Content_Blue">
    <p:bg>
      <p:bgPr>
        <a:solidFill>
          <a:schemeClr val="dk2"/>
        </a:solidFill>
        <a:effectLst/>
      </p:bgPr>
    </p:bg>
    <p:spTree>
      <p:nvGrpSpPr>
        <p:cNvPr id="1" name="Shape 909"/>
        <p:cNvGrpSpPr/>
        <p:nvPr/>
      </p:nvGrpSpPr>
      <p:grpSpPr>
        <a:xfrm>
          <a:off x="0" y="0"/>
          <a:ext cx="0" cy="0"/>
          <a:chOff x="0" y="0"/>
          <a:chExt cx="0" cy="0"/>
        </a:xfrm>
      </p:grpSpPr>
      <p:sp>
        <p:nvSpPr>
          <p:cNvPr id="910" name="Google Shape;910;p100"/>
          <p:cNvSpPr>
            <a:spLocks noGrp="1"/>
          </p:cNvSpPr>
          <p:nvPr>
            <p:ph type="pic" idx="2"/>
          </p:nvPr>
        </p:nvSpPr>
        <p:spPr>
          <a:xfrm>
            <a:off x="0" y="0"/>
            <a:ext cx="8329286" cy="6858000"/>
          </a:xfrm>
          <a:prstGeom prst="rect">
            <a:avLst/>
          </a:prstGeom>
          <a:solidFill>
            <a:schemeClr val="lt1"/>
          </a:solidFill>
          <a:ln>
            <a:noFill/>
          </a:ln>
          <a:effectLst>
            <a:outerShdw blurRad="228600" dist="38100" algn="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911" name="Google Shape;911;p100"/>
          <p:cNvSpPr txBox="1">
            <a:spLocks noGrp="1"/>
          </p:cNvSpPr>
          <p:nvPr>
            <p:ph type="body" idx="1"/>
          </p:nvPr>
        </p:nvSpPr>
        <p:spPr>
          <a:xfrm>
            <a:off x="990600" y="609600"/>
            <a:ext cx="4648200" cy="62484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12" name="Google Shape;912;p100"/>
          <p:cNvSpPr txBox="1">
            <a:spLocks noGrp="1"/>
          </p:cNvSpPr>
          <p:nvPr>
            <p:ph type="ctrTitle"/>
          </p:nvPr>
        </p:nvSpPr>
        <p:spPr>
          <a:xfrm>
            <a:off x="1257300" y="3962400"/>
            <a:ext cx="4114800" cy="1981200"/>
          </a:xfrm>
          <a:prstGeom prst="rect">
            <a:avLst/>
          </a:prstGeom>
          <a:noFill/>
          <a:ln>
            <a:noFill/>
          </a:ln>
        </p:spPr>
        <p:txBody>
          <a:bodyPr spcFirstLastPara="1" wrap="square" lIns="91425" tIns="45700" rIns="91425" bIns="45700" anchor="ctr" anchorCtr="0">
            <a:noAutofit/>
          </a:bodyPr>
          <a:lstStyle>
            <a:lvl1pPr lvl="0" algn="ctr">
              <a:lnSpc>
                <a:spcPct val="80000"/>
              </a:lnSpc>
              <a:spcBef>
                <a:spcPts val="0"/>
              </a:spcBef>
              <a:spcAft>
                <a:spcPts val="0"/>
              </a:spcAft>
              <a:buClr>
                <a:srgbClr val="0C0C0C"/>
              </a:buClr>
              <a:buSzPts val="4000"/>
              <a:buFont typeface="Corbel"/>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3" name="Google Shape;913;p100"/>
          <p:cNvSpPr txBox="1">
            <a:spLocks noGrp="1"/>
          </p:cNvSpPr>
          <p:nvPr>
            <p:ph type="subTitle" idx="3"/>
          </p:nvPr>
        </p:nvSpPr>
        <p:spPr>
          <a:xfrm>
            <a:off x="6057900" y="4114800"/>
            <a:ext cx="4876800" cy="137160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600"/>
              <a:buNone/>
              <a:defRPr sz="1600">
                <a:solidFill>
                  <a:schemeClr val="lt1"/>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914" name="Google Shape;914;p100"/>
          <p:cNvSpPr txBox="1">
            <a:spLocks noGrp="1"/>
          </p:cNvSpPr>
          <p:nvPr>
            <p:ph type="body" idx="4"/>
          </p:nvPr>
        </p:nvSpPr>
        <p:spPr>
          <a:xfrm rot="-5400000">
            <a:off x="381000" y="4840091"/>
            <a:ext cx="1219200" cy="225818"/>
          </a:xfrm>
          <a:prstGeom prst="rect">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15" name="Google Shape;915;p100"/>
          <p:cNvSpPr txBox="1">
            <a:spLocks noGrp="1"/>
          </p:cNvSpPr>
          <p:nvPr>
            <p:ph type="body" idx="5"/>
          </p:nvPr>
        </p:nvSpPr>
        <p:spPr>
          <a:xfrm rot="-5400000">
            <a:off x="5029200" y="4840092"/>
            <a:ext cx="1219200" cy="225818"/>
          </a:xfrm>
          <a:prstGeom prst="rect">
            <a:avLst/>
          </a:prstGeom>
          <a:solidFill>
            <a:schemeClr val="accent2"/>
          </a:solidFill>
          <a:ln>
            <a:noFill/>
          </a:ln>
          <a:effectLst>
            <a:outerShdw blurRad="50800" dist="38100" dir="18900000" algn="b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matchingName="Image Caption Content_Orange">
  <p:cSld name="Image Caption Content_Orange">
    <p:bg>
      <p:bgPr>
        <a:solidFill>
          <a:schemeClr val="accent2"/>
        </a:solidFill>
        <a:effectLst/>
      </p:bgPr>
    </p:bg>
    <p:spTree>
      <p:nvGrpSpPr>
        <p:cNvPr id="1" name="Shape 916"/>
        <p:cNvGrpSpPr/>
        <p:nvPr/>
      </p:nvGrpSpPr>
      <p:grpSpPr>
        <a:xfrm>
          <a:off x="0" y="0"/>
          <a:ext cx="0" cy="0"/>
          <a:chOff x="0" y="0"/>
          <a:chExt cx="0" cy="0"/>
        </a:xfrm>
      </p:grpSpPr>
      <p:sp>
        <p:nvSpPr>
          <p:cNvPr id="917" name="Google Shape;917;p101"/>
          <p:cNvSpPr>
            <a:spLocks noGrp="1"/>
          </p:cNvSpPr>
          <p:nvPr>
            <p:ph type="pic" idx="2"/>
          </p:nvPr>
        </p:nvSpPr>
        <p:spPr>
          <a:xfrm>
            <a:off x="0" y="0"/>
            <a:ext cx="8329286" cy="6858000"/>
          </a:xfrm>
          <a:prstGeom prst="rect">
            <a:avLst/>
          </a:prstGeom>
          <a:solidFill>
            <a:schemeClr val="lt1"/>
          </a:solidFill>
          <a:ln>
            <a:noFill/>
          </a:ln>
          <a:effectLst>
            <a:outerShdw blurRad="228600" dist="38100" algn="l" rotWithShape="0">
              <a:srgbClr val="000000">
                <a:alpha val="40000"/>
              </a:srgbClr>
            </a:outerShdw>
          </a:effectLst>
        </p:spPr>
        <p:txBody>
          <a:bodyPr spcFirstLastPara="1" wrap="square" lIns="45700" tIns="45700" rIns="45700" bIns="45700" anchor="ctr" anchorCtr="0">
            <a:noAutofit/>
          </a:bodyPr>
          <a:lstStyle>
            <a:lvl1pPr marR="0" lvl="0" algn="ctr" rtl="0">
              <a:lnSpc>
                <a:spcPct val="90000"/>
              </a:lnSpc>
              <a:spcBef>
                <a:spcPts val="1200"/>
              </a:spcBef>
              <a:spcAft>
                <a:spcPts val="0"/>
              </a:spcAft>
              <a:buClr>
                <a:schemeClr val="accent1"/>
              </a:buClr>
              <a:buSzPts val="2000"/>
              <a:buFont typeface="Arial"/>
              <a:buNone/>
              <a:defRPr sz="20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dirty="0"/>
          </a:p>
        </p:txBody>
      </p:sp>
      <p:sp>
        <p:nvSpPr>
          <p:cNvPr id="918" name="Google Shape;918;p101"/>
          <p:cNvSpPr txBox="1">
            <a:spLocks noGrp="1"/>
          </p:cNvSpPr>
          <p:nvPr>
            <p:ph type="body" idx="1"/>
          </p:nvPr>
        </p:nvSpPr>
        <p:spPr>
          <a:xfrm>
            <a:off x="990600" y="609600"/>
            <a:ext cx="4648200" cy="6248400"/>
          </a:xfrm>
          <a:prstGeom prst="rect">
            <a:avLst/>
          </a:prstGeom>
          <a:solidFill>
            <a:schemeClr val="l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19" name="Google Shape;919;p101"/>
          <p:cNvSpPr txBox="1">
            <a:spLocks noGrp="1"/>
          </p:cNvSpPr>
          <p:nvPr>
            <p:ph type="ctrTitle"/>
          </p:nvPr>
        </p:nvSpPr>
        <p:spPr>
          <a:xfrm>
            <a:off x="1257300" y="3962400"/>
            <a:ext cx="4114800" cy="1981200"/>
          </a:xfrm>
          <a:prstGeom prst="rect">
            <a:avLst/>
          </a:prstGeom>
          <a:noFill/>
          <a:ln>
            <a:noFill/>
          </a:ln>
        </p:spPr>
        <p:txBody>
          <a:bodyPr spcFirstLastPara="1" wrap="square" lIns="91425" tIns="45700" rIns="91425" bIns="45700" anchor="ctr" anchorCtr="0">
            <a:noAutofit/>
          </a:bodyPr>
          <a:lstStyle>
            <a:lvl1pPr lvl="0" algn="ctr">
              <a:lnSpc>
                <a:spcPct val="80000"/>
              </a:lnSpc>
              <a:spcBef>
                <a:spcPts val="0"/>
              </a:spcBef>
              <a:spcAft>
                <a:spcPts val="0"/>
              </a:spcAft>
              <a:buClr>
                <a:srgbClr val="0C0C0C"/>
              </a:buClr>
              <a:buSzPts val="4000"/>
              <a:buFont typeface="Corbel"/>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0" name="Google Shape;920;p101"/>
          <p:cNvSpPr txBox="1">
            <a:spLocks noGrp="1"/>
          </p:cNvSpPr>
          <p:nvPr>
            <p:ph type="subTitle" idx="3"/>
          </p:nvPr>
        </p:nvSpPr>
        <p:spPr>
          <a:xfrm>
            <a:off x="6057900" y="4114800"/>
            <a:ext cx="4876800" cy="137160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600"/>
              <a:buNone/>
              <a:defRPr sz="1600">
                <a:solidFill>
                  <a:schemeClr val="lt1"/>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921" name="Google Shape;921;p101"/>
          <p:cNvSpPr txBox="1">
            <a:spLocks noGrp="1"/>
          </p:cNvSpPr>
          <p:nvPr>
            <p:ph type="body" idx="4"/>
          </p:nvPr>
        </p:nvSpPr>
        <p:spPr>
          <a:xfrm rot="-5400000">
            <a:off x="381000" y="4840091"/>
            <a:ext cx="1219200" cy="225818"/>
          </a:xfrm>
          <a:prstGeom prst="rect">
            <a:avLst/>
          </a:prstGeom>
          <a:solidFill>
            <a:schemeClr val="accent5"/>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22" name="Google Shape;922;p101"/>
          <p:cNvSpPr txBox="1">
            <a:spLocks noGrp="1"/>
          </p:cNvSpPr>
          <p:nvPr>
            <p:ph type="body" idx="5"/>
          </p:nvPr>
        </p:nvSpPr>
        <p:spPr>
          <a:xfrm rot="-5400000">
            <a:off x="5029200" y="4840092"/>
            <a:ext cx="1219200" cy="225818"/>
          </a:xfrm>
          <a:prstGeom prst="rect">
            <a:avLst/>
          </a:prstGeom>
          <a:solidFill>
            <a:schemeClr val="accent5"/>
          </a:solidFill>
          <a:ln>
            <a:noFill/>
          </a:ln>
          <a:effectLst>
            <a:outerShdw blurRad="50800" dist="38100" dir="18900000" algn="b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Segue">
  <p:cSld name="Segue">
    <p:spTree>
      <p:nvGrpSpPr>
        <p:cNvPr id="1" name="Shape 923"/>
        <p:cNvGrpSpPr/>
        <p:nvPr/>
      </p:nvGrpSpPr>
      <p:grpSpPr>
        <a:xfrm>
          <a:off x="0" y="0"/>
          <a:ext cx="0" cy="0"/>
          <a:chOff x="0" y="0"/>
          <a:chExt cx="0" cy="0"/>
        </a:xfrm>
      </p:grpSpPr>
      <p:sp>
        <p:nvSpPr>
          <p:cNvPr id="924" name="Google Shape;924;p102"/>
          <p:cNvSpPr>
            <a:spLocks noGrp="1"/>
          </p:cNvSpPr>
          <p:nvPr>
            <p:ph type="body" idx="1"/>
          </p:nvPr>
        </p:nvSpPr>
        <p:spPr>
          <a:xfrm>
            <a:off x="10104322" y="3587303"/>
            <a:ext cx="2087678" cy="3270696"/>
          </a:xfrm>
          <a:prstGeom prst="triangle">
            <a:avLst>
              <a:gd name="adj" fmla="val 100000"/>
            </a:avLst>
          </a:prstGeom>
          <a:solidFill>
            <a:schemeClr val="accent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25" name="Google Shape;925;p102"/>
          <p:cNvSpPr txBox="1">
            <a:spLocks noGrp="1"/>
          </p:cNvSpPr>
          <p:nvPr>
            <p:ph type="body" idx="2"/>
          </p:nvPr>
        </p:nvSpPr>
        <p:spPr>
          <a:xfrm>
            <a:off x="285750" y="0"/>
            <a:ext cx="11620500" cy="6591300"/>
          </a:xfrm>
          <a:prstGeom prst="rect">
            <a:avLst/>
          </a:prstGeom>
          <a:solidFill>
            <a:schemeClr val="accent1"/>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26" name="Google Shape;926;p102"/>
          <p:cNvSpPr txBox="1">
            <a:spLocks noGrp="1"/>
          </p:cNvSpPr>
          <p:nvPr>
            <p:ph type="title"/>
          </p:nvPr>
        </p:nvSpPr>
        <p:spPr>
          <a:xfrm>
            <a:off x="1085850" y="2679192"/>
            <a:ext cx="9963150" cy="149961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7" name="Google Shape;927;p102"/>
          <p:cNvSpPr txBox="1">
            <a:spLocks noGrp="1"/>
          </p:cNvSpPr>
          <p:nvPr>
            <p:ph type="body" idx="3"/>
          </p:nvPr>
        </p:nvSpPr>
        <p:spPr>
          <a:xfrm>
            <a:off x="0" y="2679192"/>
            <a:ext cx="533400" cy="1499616"/>
          </a:xfrm>
          <a:prstGeom prst="rect">
            <a:avLst/>
          </a:prstGeom>
          <a:solidFill>
            <a:schemeClr val="accent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1_Segue">
  <p:cSld name="1_Segue">
    <p:spTree>
      <p:nvGrpSpPr>
        <p:cNvPr id="1" name="Shape 928"/>
        <p:cNvGrpSpPr/>
        <p:nvPr/>
      </p:nvGrpSpPr>
      <p:grpSpPr>
        <a:xfrm>
          <a:off x="0" y="0"/>
          <a:ext cx="0" cy="0"/>
          <a:chOff x="0" y="0"/>
          <a:chExt cx="0" cy="0"/>
        </a:xfrm>
      </p:grpSpPr>
      <p:sp>
        <p:nvSpPr>
          <p:cNvPr id="929" name="Google Shape;929;p103"/>
          <p:cNvSpPr>
            <a:spLocks noGrp="1"/>
          </p:cNvSpPr>
          <p:nvPr>
            <p:ph type="body" idx="1"/>
          </p:nvPr>
        </p:nvSpPr>
        <p:spPr>
          <a:xfrm>
            <a:off x="10104322" y="3587303"/>
            <a:ext cx="2087678" cy="3270696"/>
          </a:xfrm>
          <a:prstGeom prst="triangle">
            <a:avLst>
              <a:gd name="adj" fmla="val 100000"/>
            </a:avLst>
          </a:prstGeom>
          <a:solidFill>
            <a:schemeClr val="dk2"/>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30" name="Google Shape;930;p103"/>
          <p:cNvSpPr txBox="1">
            <a:spLocks noGrp="1"/>
          </p:cNvSpPr>
          <p:nvPr>
            <p:ph type="body" idx="2"/>
          </p:nvPr>
        </p:nvSpPr>
        <p:spPr>
          <a:xfrm>
            <a:off x="285750" y="0"/>
            <a:ext cx="11620500" cy="6591300"/>
          </a:xfrm>
          <a:prstGeom prst="rect">
            <a:avLst/>
          </a:prstGeom>
          <a:solidFill>
            <a:schemeClr val="accent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31" name="Google Shape;931;p103"/>
          <p:cNvSpPr txBox="1">
            <a:spLocks noGrp="1"/>
          </p:cNvSpPr>
          <p:nvPr>
            <p:ph type="title"/>
          </p:nvPr>
        </p:nvSpPr>
        <p:spPr>
          <a:xfrm>
            <a:off x="1085850" y="2679192"/>
            <a:ext cx="9963150" cy="149961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2" name="Google Shape;932;p103"/>
          <p:cNvSpPr txBox="1">
            <a:spLocks noGrp="1"/>
          </p:cNvSpPr>
          <p:nvPr>
            <p:ph type="body" idx="3"/>
          </p:nvPr>
        </p:nvSpPr>
        <p:spPr>
          <a:xfrm>
            <a:off x="0" y="2679192"/>
            <a:ext cx="533400" cy="1499616"/>
          </a:xfrm>
          <a:prstGeom prst="rect">
            <a:avLst/>
          </a:prstGeom>
          <a:solidFill>
            <a:schemeClr val="dk2"/>
          </a:solidFill>
          <a:ln>
            <a:noFill/>
          </a:ln>
          <a:effectLst>
            <a:outerShdw blurRad="355600" dist="38100" dir="2700000" algn="tl" rotWithShape="0">
              <a:srgbClr val="000000">
                <a:alpha val="40000"/>
              </a:srgbClr>
            </a:outerShdw>
          </a:effectLst>
        </p:spPr>
        <p:txBody>
          <a:bodyPr spcFirstLastPara="1" wrap="square" lIns="45700" tIns="45700" rIns="45700" bIns="45700" anchor="t" anchorCtr="0">
            <a:noAutofit/>
          </a:bodyPr>
          <a:lstStyle>
            <a:lvl1pPr marL="457200" lvl="0" indent="-228600" algn="l">
              <a:lnSpc>
                <a:spcPct val="90000"/>
              </a:lnSpc>
              <a:spcBef>
                <a:spcPts val="1200"/>
              </a:spcBef>
              <a:spcAft>
                <a:spcPts val="0"/>
              </a:spcAft>
              <a:buSzPts val="2000"/>
              <a:buNone/>
              <a:defRPr>
                <a:solidFill>
                  <a:schemeClr val="dk1"/>
                </a:solidFill>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9" Type="http://schemas.openxmlformats.org/officeDocument/2006/relationships/slideLayout" Target="../slideLayouts/slideLayout95.xml"/><Relationship Id="rId21" Type="http://schemas.openxmlformats.org/officeDocument/2006/relationships/slideLayout" Target="../slideLayouts/slideLayout77.xml"/><Relationship Id="rId34" Type="http://schemas.openxmlformats.org/officeDocument/2006/relationships/slideLayout" Target="../slideLayouts/slideLayout90.xml"/><Relationship Id="rId42" Type="http://schemas.openxmlformats.org/officeDocument/2006/relationships/slideLayout" Target="../slideLayouts/slideLayout98.xml"/><Relationship Id="rId47" Type="http://schemas.openxmlformats.org/officeDocument/2006/relationships/slideLayout" Target="../slideLayouts/slideLayout103.xml"/><Relationship Id="rId50" Type="http://schemas.openxmlformats.org/officeDocument/2006/relationships/slideLayout" Target="../slideLayouts/slideLayout106.xml"/><Relationship Id="rId55" Type="http://schemas.openxmlformats.org/officeDocument/2006/relationships/theme" Target="../theme/theme2.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9" Type="http://schemas.openxmlformats.org/officeDocument/2006/relationships/slideLayout" Target="../slideLayouts/slideLayout85.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slideLayout" Target="../slideLayouts/slideLayout88.xml"/><Relationship Id="rId37" Type="http://schemas.openxmlformats.org/officeDocument/2006/relationships/slideLayout" Target="../slideLayouts/slideLayout93.xml"/><Relationship Id="rId40" Type="http://schemas.openxmlformats.org/officeDocument/2006/relationships/slideLayout" Target="../slideLayouts/slideLayout96.xml"/><Relationship Id="rId45" Type="http://schemas.openxmlformats.org/officeDocument/2006/relationships/slideLayout" Target="../slideLayouts/slideLayout101.xml"/><Relationship Id="rId53" Type="http://schemas.openxmlformats.org/officeDocument/2006/relationships/slideLayout" Target="../slideLayouts/slideLayout109.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31" Type="http://schemas.openxmlformats.org/officeDocument/2006/relationships/slideLayout" Target="../slideLayouts/slideLayout87.xml"/><Relationship Id="rId44" Type="http://schemas.openxmlformats.org/officeDocument/2006/relationships/slideLayout" Target="../slideLayouts/slideLayout100.xml"/><Relationship Id="rId52" Type="http://schemas.openxmlformats.org/officeDocument/2006/relationships/slideLayout" Target="../slideLayouts/slideLayout108.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slideLayout" Target="../slideLayouts/slideLayout86.xml"/><Relationship Id="rId35" Type="http://schemas.openxmlformats.org/officeDocument/2006/relationships/slideLayout" Target="../slideLayouts/slideLayout91.xml"/><Relationship Id="rId43" Type="http://schemas.openxmlformats.org/officeDocument/2006/relationships/slideLayout" Target="../slideLayouts/slideLayout99.xml"/><Relationship Id="rId48" Type="http://schemas.openxmlformats.org/officeDocument/2006/relationships/slideLayout" Target="../slideLayouts/slideLayout104.xml"/><Relationship Id="rId8" Type="http://schemas.openxmlformats.org/officeDocument/2006/relationships/slideLayout" Target="../slideLayouts/slideLayout64.xml"/><Relationship Id="rId51" Type="http://schemas.openxmlformats.org/officeDocument/2006/relationships/slideLayout" Target="../slideLayouts/slideLayout107.xml"/><Relationship Id="rId3" Type="http://schemas.openxmlformats.org/officeDocument/2006/relationships/slideLayout" Target="../slideLayouts/slideLayout59.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33" Type="http://schemas.openxmlformats.org/officeDocument/2006/relationships/slideLayout" Target="../slideLayouts/slideLayout89.xml"/><Relationship Id="rId38" Type="http://schemas.openxmlformats.org/officeDocument/2006/relationships/slideLayout" Target="../slideLayouts/slideLayout94.xml"/><Relationship Id="rId46" Type="http://schemas.openxmlformats.org/officeDocument/2006/relationships/slideLayout" Target="../slideLayouts/slideLayout102.xml"/><Relationship Id="rId20" Type="http://schemas.openxmlformats.org/officeDocument/2006/relationships/slideLayout" Target="../slideLayouts/slideLayout76.xml"/><Relationship Id="rId41" Type="http://schemas.openxmlformats.org/officeDocument/2006/relationships/slideLayout" Target="../slideLayouts/slideLayout97.xml"/><Relationship Id="rId54" Type="http://schemas.openxmlformats.org/officeDocument/2006/relationships/slideLayout" Target="../slideLayouts/slideLayout110.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36" Type="http://schemas.openxmlformats.org/officeDocument/2006/relationships/slideLayout" Target="../slideLayouts/slideLayout92.xml"/><Relationship Id="rId4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48640" y="548640"/>
            <a:ext cx="11106150" cy="149961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C0C0C"/>
              </a:buClr>
              <a:buSzPts val="4200"/>
              <a:buFont typeface="Corbel"/>
              <a:buNone/>
              <a:defRPr sz="4200" b="0" i="0" u="none" strike="noStrike" cap="none">
                <a:solidFill>
                  <a:srgbClr val="0C0C0C"/>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48640" y="2103120"/>
            <a:ext cx="11106150" cy="4221480"/>
          </a:xfrm>
          <a:prstGeom prst="rect">
            <a:avLst/>
          </a:prstGeom>
          <a:noFill/>
          <a:ln>
            <a:noFill/>
          </a:ln>
        </p:spPr>
        <p:txBody>
          <a:bodyPr spcFirstLastPara="1" wrap="square" lIns="45700" tIns="45700" rIns="45700" bIns="45700" anchor="t" anchorCtr="0">
            <a:noAutofit/>
          </a:bodyPr>
          <a:lstStyle>
            <a:lvl1pPr marL="457200" marR="0" lvl="0" indent="-355600" algn="l" rtl="0">
              <a:lnSpc>
                <a:spcPct val="90000"/>
              </a:lnSpc>
              <a:spcBef>
                <a:spcPts val="1200"/>
              </a:spcBef>
              <a:spcAft>
                <a:spcPts val="0"/>
              </a:spcAft>
              <a:buClr>
                <a:schemeClr val="accent1"/>
              </a:buClr>
              <a:buSzPts val="2000"/>
              <a:buFont typeface="Arial"/>
              <a:buChar char="•"/>
              <a:defRPr sz="2000" b="0" i="0" u="none" strike="noStrike" cap="none">
                <a:solidFill>
                  <a:schemeClr val="dk1"/>
                </a:solidFill>
                <a:latin typeface="Corbel"/>
                <a:ea typeface="Corbel"/>
                <a:cs typeface="Corbel"/>
                <a:sym typeface="Corbel"/>
              </a:defRPr>
            </a:lvl1pPr>
            <a:lvl2pPr marL="914400" marR="0" lvl="1" indent="-342900"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L="1371600" marR="0" lvl="2" indent="-330200"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L="1828800" marR="0" lvl="3" indent="-317500"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L="2286000" marR="0" lvl="4" indent="-317500"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4"/>
        <p:cNvGrpSpPr/>
        <p:nvPr/>
      </p:nvGrpSpPr>
      <p:grpSpPr>
        <a:xfrm>
          <a:off x="0" y="0"/>
          <a:ext cx="0" cy="0"/>
          <a:chOff x="0" y="0"/>
          <a:chExt cx="0" cy="0"/>
        </a:xfrm>
      </p:grpSpPr>
      <p:sp>
        <p:nvSpPr>
          <p:cNvPr id="505" name="Google Shape;505;p58"/>
          <p:cNvSpPr txBox="1">
            <a:spLocks noGrp="1"/>
          </p:cNvSpPr>
          <p:nvPr>
            <p:ph type="title"/>
          </p:nvPr>
        </p:nvSpPr>
        <p:spPr>
          <a:xfrm>
            <a:off x="548640" y="548640"/>
            <a:ext cx="11106150" cy="149961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C0C0C"/>
              </a:buClr>
              <a:buSzPts val="4200"/>
              <a:buFont typeface="Corbel"/>
              <a:buNone/>
              <a:defRPr sz="4200" b="0" i="0" u="none" strike="noStrike" cap="none">
                <a:solidFill>
                  <a:srgbClr val="0C0C0C"/>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06" name="Google Shape;506;p58"/>
          <p:cNvSpPr txBox="1">
            <a:spLocks noGrp="1"/>
          </p:cNvSpPr>
          <p:nvPr>
            <p:ph type="body" idx="1"/>
          </p:nvPr>
        </p:nvSpPr>
        <p:spPr>
          <a:xfrm>
            <a:off x="548640" y="2103120"/>
            <a:ext cx="11106150" cy="4221480"/>
          </a:xfrm>
          <a:prstGeom prst="rect">
            <a:avLst/>
          </a:prstGeom>
          <a:noFill/>
          <a:ln>
            <a:noFill/>
          </a:ln>
        </p:spPr>
        <p:txBody>
          <a:bodyPr spcFirstLastPara="1" wrap="square" lIns="45700" tIns="45700" rIns="45700" bIns="45700" anchor="t" anchorCtr="0">
            <a:noAutofit/>
          </a:bodyPr>
          <a:lstStyle>
            <a:lvl1pPr marL="457200" marR="0" lvl="0" indent="-355600" algn="l" rtl="0">
              <a:lnSpc>
                <a:spcPct val="90000"/>
              </a:lnSpc>
              <a:spcBef>
                <a:spcPts val="1200"/>
              </a:spcBef>
              <a:spcAft>
                <a:spcPts val="0"/>
              </a:spcAft>
              <a:buClr>
                <a:schemeClr val="accent1"/>
              </a:buClr>
              <a:buSzPts val="2000"/>
              <a:buFont typeface="Arial"/>
              <a:buChar char="•"/>
              <a:defRPr sz="2000" b="0" i="0" u="none" strike="noStrike" cap="none">
                <a:solidFill>
                  <a:schemeClr val="dk1"/>
                </a:solidFill>
                <a:latin typeface="Corbel"/>
                <a:ea typeface="Corbel"/>
                <a:cs typeface="Corbel"/>
                <a:sym typeface="Corbel"/>
              </a:defRPr>
            </a:lvl1pPr>
            <a:lvl2pPr marL="914400" marR="0" lvl="1" indent="-342900" algn="l" rtl="0">
              <a:lnSpc>
                <a:spcPct val="90000"/>
              </a:lnSpc>
              <a:spcBef>
                <a:spcPts val="200"/>
              </a:spcBef>
              <a:spcAft>
                <a:spcPts val="0"/>
              </a:spcAft>
              <a:buClr>
                <a:schemeClr val="accent1"/>
              </a:buClr>
              <a:buSzPts val="1800"/>
              <a:buFont typeface="Arial"/>
              <a:buChar char="•"/>
              <a:defRPr sz="1800" b="0" i="0" u="none" strike="noStrike" cap="none">
                <a:solidFill>
                  <a:schemeClr val="dk1"/>
                </a:solidFill>
                <a:latin typeface="Corbel"/>
                <a:ea typeface="Corbel"/>
                <a:cs typeface="Corbel"/>
                <a:sym typeface="Corbel"/>
              </a:defRPr>
            </a:lvl2pPr>
            <a:lvl3pPr marL="1371600" marR="0" lvl="2" indent="-330200" algn="l" rtl="0">
              <a:lnSpc>
                <a:spcPct val="90000"/>
              </a:lnSpc>
              <a:spcBef>
                <a:spcPts val="4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3pPr>
            <a:lvl4pPr marL="1828800" marR="0" lvl="3" indent="-317500"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4pPr>
            <a:lvl5pPr marL="2286000" marR="0" lvl="4" indent="-317500"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Corbel"/>
                <a:ea typeface="Corbel"/>
                <a:cs typeface="Corbel"/>
                <a:sym typeface="Corbel"/>
              </a:defRPr>
            </a:lvl9pPr>
          </a:lstStyle>
          <a:p>
            <a:endParaRPr/>
          </a:p>
        </p:txBody>
      </p:sp>
    </p:spTree>
  </p:cSld>
  <p:clrMap bg1="lt1" tx1="dk1" bg2="dk2" tx2="lt2" accent1="accent1" accent2="accent2" accent3="accent3" accent4="accent4" accent5="accent5" accent6="accent6" hlink="hlink" folHlink="folHlink"/>
  <p:sldLayoutIdLst>
    <p:sldLayoutId id="2147483704"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29" r:id="rId25"/>
    <p:sldLayoutId id="2147483730" r:id="rId26"/>
    <p:sldLayoutId id="2147483731" r:id="rId27"/>
    <p:sldLayoutId id="2147483732"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 id="2147483753" r:id="rId48"/>
    <p:sldLayoutId id="2147483754" r:id="rId49"/>
    <p:sldLayoutId id="2147483755" r:id="rId50"/>
    <p:sldLayoutId id="2147483756" r:id="rId51"/>
    <p:sldLayoutId id="2147483757" r:id="rId52"/>
    <p:sldLayoutId id="2147483758" r:id="rId53"/>
    <p:sldLayoutId id="2147483759" r:id="rId5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4.png"/><Relationship Id="rId7" Type="http://schemas.openxmlformats.org/officeDocument/2006/relationships/diagramQuickStyle" Target="../diagrams/quickStyle4.xml"/><Relationship Id="rId2" Type="http://schemas.openxmlformats.org/officeDocument/2006/relationships/notesSlide" Target="../notesSlides/notesSlide6.xml"/><Relationship Id="rId1" Type="http://schemas.openxmlformats.org/officeDocument/2006/relationships/slideLayout" Target="../slideLayouts/slideLayout58.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Legal+Case+Reports" TargetMode="Externa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pn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58.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3.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59.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4.png"/><Relationship Id="rId7" Type="http://schemas.openxmlformats.org/officeDocument/2006/relationships/diagramQuickStyle" Target="../diagrams/quickStyle3.xml"/><Relationship Id="rId2" Type="http://schemas.openxmlformats.org/officeDocument/2006/relationships/notesSlide" Target="../notesSlides/notesSlide5.xml"/><Relationship Id="rId1" Type="http://schemas.openxmlformats.org/officeDocument/2006/relationships/slideLayout" Target="../slideLayouts/slideLayout58.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pic>
        <p:nvPicPr>
          <p:cNvPr id="1004" name="Google Shape;1004;p115"/>
          <p:cNvPicPr preferRelativeResize="0">
            <a:picLocks noGrp="1"/>
          </p:cNvPicPr>
          <p:nvPr>
            <p:ph type="pic" idx="2"/>
          </p:nvPr>
        </p:nvPicPr>
        <p:blipFill rotWithShape="1">
          <a:blip r:embed="rId3">
            <a:alphaModFix/>
          </a:blip>
          <a:srcRect/>
          <a:stretch/>
        </p:blipFill>
        <p:spPr>
          <a:xfrm>
            <a:off x="0" y="0"/>
            <a:ext cx="10972799" cy="6858000"/>
          </a:xfrm>
          <a:prstGeom prst="rect">
            <a:avLst/>
          </a:prstGeom>
          <a:solidFill>
            <a:schemeClr val="lt1"/>
          </a:solidFill>
          <a:ln>
            <a:noFill/>
          </a:ln>
          <a:effectLst>
            <a:outerShdw blurRad="165100" dist="38100" dir="2700000" algn="tl" rotWithShape="0">
              <a:srgbClr val="000000">
                <a:alpha val="40000"/>
              </a:srgbClr>
            </a:outerShdw>
          </a:effectLst>
        </p:spPr>
      </p:pic>
      <p:sp>
        <p:nvSpPr>
          <p:cNvPr id="1005" name="Google Shape;1005;p115"/>
          <p:cNvSpPr txBox="1">
            <a:spLocks noGrp="1"/>
          </p:cNvSpPr>
          <p:nvPr>
            <p:ph type="body" idx="3"/>
          </p:nvPr>
        </p:nvSpPr>
        <p:spPr>
          <a:xfrm>
            <a:off x="4126300" y="685800"/>
            <a:ext cx="7810500" cy="5638800"/>
          </a:xfrm>
          <a:prstGeom prst="rect">
            <a:avLst/>
          </a:prstGeom>
          <a:solidFill>
            <a:schemeClr val="accent1"/>
          </a:solidFill>
          <a:ln>
            <a:noFill/>
          </a:ln>
          <a:effectLst>
            <a:outerShdw blurRad="50800" dist="38100" dir="2700000" algn="tl" rotWithShape="0">
              <a:srgbClr val="000000">
                <a:alpha val="40000"/>
              </a:srgbClr>
            </a:outerShdw>
          </a:effectLst>
        </p:spPr>
        <p:txBody>
          <a:bodyPr spcFirstLastPara="1" wrap="square" lIns="45700" tIns="45700" rIns="45700" bIns="45700" anchor="t" anchorCtr="0">
            <a:noAutofit/>
          </a:bodyPr>
          <a:lstStyle/>
          <a:p>
            <a:pPr marL="0" lvl="0" indent="0" algn="ctr" rtl="0">
              <a:lnSpc>
                <a:spcPct val="90000"/>
              </a:lnSpc>
              <a:spcBef>
                <a:spcPts val="0"/>
              </a:spcBef>
              <a:spcAft>
                <a:spcPts val="0"/>
              </a:spcAft>
              <a:buSzPts val="2000"/>
              <a:buNone/>
            </a:pPr>
            <a:endParaRPr dirty="0">
              <a:latin typeface="Corbel" panose="020B0503020204020204" pitchFamily="34" charset="0"/>
            </a:endParaRPr>
          </a:p>
        </p:txBody>
      </p:sp>
      <p:sp>
        <p:nvSpPr>
          <p:cNvPr id="1006" name="Google Shape;1006;p115"/>
          <p:cNvSpPr/>
          <p:nvPr/>
        </p:nvSpPr>
        <p:spPr>
          <a:xfrm rot="-5400000">
            <a:off x="9273925" y="3934375"/>
            <a:ext cx="2918100" cy="2918100"/>
          </a:xfrm>
          <a:prstGeom prst="rtTriangl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orbel" panose="020B0503020204020204" pitchFamily="34" charset="0"/>
              <a:sym typeface="Arial"/>
            </a:endParaRPr>
          </a:p>
        </p:txBody>
      </p:sp>
      <p:sp>
        <p:nvSpPr>
          <p:cNvPr id="1007" name="Google Shape;1007;p115"/>
          <p:cNvSpPr/>
          <p:nvPr/>
        </p:nvSpPr>
        <p:spPr>
          <a:xfrm>
            <a:off x="4126300" y="685800"/>
            <a:ext cx="7789800" cy="5598900"/>
          </a:xfrm>
          <a:prstGeom prst="rect">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orbel" panose="020B0503020204020204" pitchFamily="34" charset="0"/>
              <a:sym typeface="Arial"/>
            </a:endParaRPr>
          </a:p>
        </p:txBody>
      </p:sp>
      <p:sp>
        <p:nvSpPr>
          <p:cNvPr id="1008" name="Google Shape;1008;p115"/>
          <p:cNvSpPr txBox="1">
            <a:spLocks noGrp="1"/>
          </p:cNvSpPr>
          <p:nvPr>
            <p:ph type="ctrTitle"/>
          </p:nvPr>
        </p:nvSpPr>
        <p:spPr>
          <a:xfrm>
            <a:off x="5208473" y="1490958"/>
            <a:ext cx="5864400" cy="2484900"/>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chemeClr val="lt1"/>
              </a:buClr>
              <a:buSzPts val="4500"/>
              <a:buFont typeface="Corbel"/>
              <a:buNone/>
            </a:pPr>
            <a:r>
              <a:rPr lang="en-US" sz="4800" dirty="0">
                <a:latin typeface="Corbel" panose="020B0503020204020204" pitchFamily="34" charset="0"/>
                <a:ea typeface="Roboto"/>
                <a:cs typeface="Roboto"/>
                <a:sym typeface="Roboto"/>
              </a:rPr>
              <a:t>ANALYSIS AND SUMMARIZATION OF LEGAL CASE REPORTS   </a:t>
            </a:r>
            <a:endParaRPr sz="5400" dirty="0">
              <a:latin typeface="Corbel" panose="020B0503020204020204" pitchFamily="34" charset="0"/>
              <a:ea typeface="Roboto"/>
              <a:cs typeface="Roboto"/>
              <a:sym typeface="Roboto"/>
            </a:endParaRPr>
          </a:p>
        </p:txBody>
      </p:sp>
      <p:sp>
        <p:nvSpPr>
          <p:cNvPr id="1009" name="Google Shape;1009;p115"/>
          <p:cNvSpPr txBox="1">
            <a:spLocks noGrp="1"/>
          </p:cNvSpPr>
          <p:nvPr>
            <p:ph type="subTitle" idx="4"/>
          </p:nvPr>
        </p:nvSpPr>
        <p:spPr>
          <a:xfrm>
            <a:off x="4546012" y="4466186"/>
            <a:ext cx="7086600" cy="36092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000"/>
              <a:buNone/>
            </a:pPr>
            <a:r>
              <a:rPr lang="en-US" b="1" dirty="0">
                <a:solidFill>
                  <a:srgbClr val="FFFFFF"/>
                </a:solidFill>
                <a:latin typeface="Corbel" panose="020B0503020204020204" pitchFamily="34" charset="0"/>
                <a:ea typeface="Roboto"/>
                <a:cs typeface="Roboto"/>
                <a:sym typeface="Roboto"/>
              </a:rPr>
              <a:t>Eseoghene Emuraye • Sharmin Kantharia • Hemanth Koganti</a:t>
            </a:r>
            <a:endParaRPr b="1" dirty="0">
              <a:solidFill>
                <a:srgbClr val="FFFFFF"/>
              </a:solidFill>
              <a:latin typeface="Corbel" panose="020B0503020204020204" pitchFamily="34" charset="0"/>
              <a:ea typeface="Roboto"/>
              <a:cs typeface="Roboto"/>
              <a:sym typeface="Roboto"/>
            </a:endParaRPr>
          </a:p>
        </p:txBody>
      </p:sp>
      <p:cxnSp>
        <p:nvCxnSpPr>
          <p:cNvPr id="1010" name="Google Shape;1010;p115"/>
          <p:cNvCxnSpPr/>
          <p:nvPr/>
        </p:nvCxnSpPr>
        <p:spPr>
          <a:xfrm>
            <a:off x="5257886" y="4191000"/>
            <a:ext cx="5765575" cy="0"/>
          </a:xfrm>
          <a:prstGeom prst="straightConnector1">
            <a:avLst/>
          </a:prstGeom>
          <a:noFill/>
          <a:ln w="76200" cap="flat" cmpd="sng">
            <a:solidFill>
              <a:schemeClr val="lt1"/>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44E201-2588-4E63-9DC7-2C753883C5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dirty="0"/>
          </a:p>
        </p:txBody>
      </p:sp>
      <p:sp>
        <p:nvSpPr>
          <p:cNvPr id="5" name="TextBox 4">
            <a:extLst>
              <a:ext uri="{FF2B5EF4-FFF2-40B4-BE49-F238E27FC236}">
                <a16:creationId xmlns:a16="http://schemas.microsoft.com/office/drawing/2014/main" id="{98AE83A9-90B3-46F2-93EB-5D9C20A39BFA}"/>
              </a:ext>
            </a:extLst>
          </p:cNvPr>
          <p:cNvSpPr txBox="1"/>
          <p:nvPr/>
        </p:nvSpPr>
        <p:spPr>
          <a:xfrm>
            <a:off x="0" y="591147"/>
            <a:ext cx="1346464" cy="400110"/>
          </a:xfrm>
          <a:prstGeom prst="rect">
            <a:avLst/>
          </a:prstGeom>
          <a:noFill/>
        </p:spPr>
        <p:txBody>
          <a:bodyPr wrap="square" rtlCol="0">
            <a:spAutoFit/>
          </a:bodyPr>
          <a:lstStyle/>
          <a:p>
            <a:r>
              <a:rPr lang="en-US" sz="2000" i="1" u="sng" dirty="0">
                <a:latin typeface="Corbel" panose="020B0503020204020204" pitchFamily="34" charset="0"/>
              </a:rPr>
              <a:t>Clustering</a:t>
            </a:r>
          </a:p>
        </p:txBody>
      </p:sp>
      <p:pic>
        <p:nvPicPr>
          <p:cNvPr id="4" name="Picture 3" descr="A screenshot of a cell phone&#10;&#10;Description automatically generated">
            <a:extLst>
              <a:ext uri="{FF2B5EF4-FFF2-40B4-BE49-F238E27FC236}">
                <a16:creationId xmlns:a16="http://schemas.microsoft.com/office/drawing/2014/main" id="{FDF10574-AD04-4CFB-86CF-E9662A2B85E7}"/>
              </a:ext>
            </a:extLst>
          </p:cNvPr>
          <p:cNvPicPr>
            <a:picLocks noChangeAspect="1"/>
          </p:cNvPicPr>
          <p:nvPr/>
        </p:nvPicPr>
        <p:blipFill rotWithShape="1">
          <a:blip r:embed="rId2"/>
          <a:srcRect t="9142" r="7722"/>
          <a:stretch/>
        </p:blipFill>
        <p:spPr>
          <a:xfrm>
            <a:off x="1093510" y="1764252"/>
            <a:ext cx="6249970" cy="4102491"/>
          </a:xfrm>
          <a:prstGeom prst="rect">
            <a:avLst/>
          </a:prstGeom>
          <a:ln>
            <a:solidFill>
              <a:schemeClr val="bg1">
                <a:lumMod val="65000"/>
              </a:schemeClr>
            </a:solidFill>
          </a:ln>
        </p:spPr>
      </p:pic>
      <p:sp>
        <p:nvSpPr>
          <p:cNvPr id="7" name="TextBox 6">
            <a:extLst>
              <a:ext uri="{FF2B5EF4-FFF2-40B4-BE49-F238E27FC236}">
                <a16:creationId xmlns:a16="http://schemas.microsoft.com/office/drawing/2014/main" id="{F333A187-654C-446B-88A7-1C29488D4C06}"/>
              </a:ext>
            </a:extLst>
          </p:cNvPr>
          <p:cNvSpPr txBox="1"/>
          <p:nvPr/>
        </p:nvSpPr>
        <p:spPr>
          <a:xfrm>
            <a:off x="7673419" y="2384336"/>
            <a:ext cx="3491059" cy="2862322"/>
          </a:xfrm>
          <a:prstGeom prst="rect">
            <a:avLst/>
          </a:prstGeom>
          <a:noFill/>
          <a:ln>
            <a:solidFill>
              <a:schemeClr val="bg1">
                <a:lumMod val="85000"/>
              </a:schemeClr>
            </a:solidFill>
          </a:ln>
        </p:spPr>
        <p:txBody>
          <a:bodyPr wrap="square" rtlCol="0">
            <a:spAutoFit/>
          </a:bodyPr>
          <a:lstStyle/>
          <a:p>
            <a:pPr marL="285750" indent="-285750" algn="just">
              <a:buClr>
                <a:schemeClr val="bg2"/>
              </a:buClr>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Out of the total </a:t>
            </a:r>
            <a:r>
              <a:rPr lang="en-US" sz="1800" b="1" dirty="0">
                <a:solidFill>
                  <a:schemeClr val="tx1">
                    <a:lumMod val="65000"/>
                    <a:lumOff val="35000"/>
                  </a:schemeClr>
                </a:solidFill>
                <a:latin typeface="Corbel" panose="020B0503020204020204" pitchFamily="34" charset="0"/>
              </a:rPr>
              <a:t>287</a:t>
            </a:r>
            <a:r>
              <a:rPr lang="en-US" sz="1800" dirty="0">
                <a:solidFill>
                  <a:schemeClr val="tx1">
                    <a:lumMod val="65000"/>
                    <a:lumOff val="35000"/>
                  </a:schemeClr>
                </a:solidFill>
                <a:latin typeface="Corbel" panose="020B0503020204020204" pitchFamily="34" charset="0"/>
              </a:rPr>
              <a:t> clusters generated, we choose to work with those where the number of cases in each cluster is greater than or equal to 10. We had </a:t>
            </a:r>
            <a:r>
              <a:rPr lang="en-US" sz="1800" b="1" dirty="0">
                <a:solidFill>
                  <a:schemeClr val="tx1">
                    <a:lumMod val="65000"/>
                    <a:lumOff val="35000"/>
                  </a:schemeClr>
                </a:solidFill>
                <a:latin typeface="Corbel" panose="020B0503020204020204" pitchFamily="34" charset="0"/>
              </a:rPr>
              <a:t>48</a:t>
            </a:r>
            <a:r>
              <a:rPr lang="en-US" sz="1800" dirty="0">
                <a:solidFill>
                  <a:schemeClr val="tx1">
                    <a:lumMod val="65000"/>
                    <a:lumOff val="35000"/>
                  </a:schemeClr>
                </a:solidFill>
                <a:latin typeface="Corbel" panose="020B0503020204020204" pitchFamily="34" charset="0"/>
              </a:rPr>
              <a:t> such clusters.</a:t>
            </a:r>
          </a:p>
          <a:p>
            <a:pPr marL="285750" indent="-285750" algn="just">
              <a:buClr>
                <a:schemeClr val="bg2"/>
              </a:buClr>
              <a:buFont typeface="Arial" panose="020B0604020202020204" pitchFamily="34" charset="0"/>
              <a:buChar char="•"/>
            </a:pPr>
            <a:endParaRPr lang="en-US" sz="1800" dirty="0">
              <a:solidFill>
                <a:schemeClr val="tx1">
                  <a:lumMod val="65000"/>
                  <a:lumOff val="35000"/>
                </a:schemeClr>
              </a:solidFill>
              <a:latin typeface="Corbel" panose="020B0503020204020204" pitchFamily="34" charset="0"/>
            </a:endParaRPr>
          </a:p>
          <a:p>
            <a:pPr marL="285750" indent="-285750" algn="just">
              <a:buClr>
                <a:schemeClr val="bg2"/>
              </a:buClr>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The plot here represents the </a:t>
            </a:r>
            <a:r>
              <a:rPr lang="en-US" sz="1800" b="1" dirty="0">
                <a:solidFill>
                  <a:schemeClr val="tx1">
                    <a:lumMod val="65000"/>
                    <a:lumOff val="35000"/>
                  </a:schemeClr>
                </a:solidFill>
                <a:latin typeface="Corbel" panose="020B0503020204020204" pitchFamily="34" charset="0"/>
              </a:rPr>
              <a:t>top 23 </a:t>
            </a:r>
            <a:r>
              <a:rPr lang="en-US" sz="1800" dirty="0">
                <a:solidFill>
                  <a:schemeClr val="tx1">
                    <a:lumMod val="65000"/>
                    <a:lumOff val="35000"/>
                  </a:schemeClr>
                </a:solidFill>
                <a:latin typeface="Corbel" panose="020B0503020204020204" pitchFamily="34" charset="0"/>
              </a:rPr>
              <a:t>clusters, with highest number of cases in them.</a:t>
            </a:r>
          </a:p>
        </p:txBody>
      </p:sp>
    </p:spTree>
    <p:extLst>
      <p:ext uri="{BB962C8B-B14F-4D97-AF65-F5344CB8AC3E}">
        <p14:creationId xmlns:p14="http://schemas.microsoft.com/office/powerpoint/2010/main" val="382075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pic>
        <p:nvPicPr>
          <p:cNvPr id="1023" name="Google Shape;1023;p117"/>
          <p:cNvPicPr preferRelativeResize="0">
            <a:picLocks noGrp="1"/>
          </p:cNvPicPr>
          <p:nvPr>
            <p:ph type="pic" idx="2"/>
          </p:nvPr>
        </p:nvPicPr>
        <p:blipFill rotWithShape="1">
          <a:blip r:embed="rId3">
            <a:alphaModFix amt="50000"/>
          </a:blip>
          <a:srcRect t="2940" b="-2938"/>
          <a:stretch/>
        </p:blipFill>
        <p:spPr>
          <a:xfrm>
            <a:off x="1" y="-741432"/>
            <a:ext cx="12192000" cy="3278400"/>
          </a:xfrm>
          <a:prstGeom prst="rect">
            <a:avLst/>
          </a:prstGeom>
          <a:noFill/>
          <a:ln>
            <a:noFill/>
          </a:ln>
        </p:spPr>
      </p:pic>
      <p:sp>
        <p:nvSpPr>
          <p:cNvPr id="1025" name="Google Shape;1025;p117"/>
          <p:cNvSpPr/>
          <p:nvPr/>
        </p:nvSpPr>
        <p:spPr>
          <a:xfrm>
            <a:off x="-52230" y="0"/>
            <a:ext cx="7163186" cy="677799"/>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1026" name="Google Shape;1026;p117"/>
          <p:cNvSpPr txBox="1">
            <a:spLocks noGrp="1"/>
          </p:cNvSpPr>
          <p:nvPr>
            <p:ph type="title"/>
          </p:nvPr>
        </p:nvSpPr>
        <p:spPr>
          <a:xfrm>
            <a:off x="605172" y="11550"/>
            <a:ext cx="6566913" cy="700800"/>
          </a:xfrm>
          <a:prstGeom prst="rect">
            <a:avLst/>
          </a:prstGeom>
          <a:noFill/>
          <a:ln>
            <a:noFill/>
          </a:ln>
        </p:spPr>
        <p:txBody>
          <a:bodyPr spcFirstLastPara="1" wrap="square" lIns="91425" tIns="45700" rIns="91425" bIns="45700" anchor="t" anchorCtr="0">
            <a:noAutofit/>
          </a:bodyPr>
          <a:lstStyle/>
          <a:p>
            <a:pPr lvl="0"/>
            <a:r>
              <a:rPr lang="en-US" b="1" dirty="0">
                <a:solidFill>
                  <a:schemeClr val="bg1"/>
                </a:solidFill>
              </a:rPr>
              <a:t>Cluster-wise Summarization</a:t>
            </a:r>
            <a:endParaRPr dirty="0">
              <a:solidFill>
                <a:schemeClr val="bg1"/>
              </a:solidFill>
              <a:latin typeface="Corbel" panose="020B0503020204020204" pitchFamily="34" charset="0"/>
              <a:ea typeface="Roboto"/>
              <a:cs typeface="Roboto"/>
              <a:sym typeface="Roboto"/>
            </a:endParaRPr>
          </a:p>
        </p:txBody>
      </p:sp>
      <p:pic>
        <p:nvPicPr>
          <p:cNvPr id="1027" name="Google Shape;1027;p117"/>
          <p:cNvPicPr preferRelativeResize="0">
            <a:picLocks noGrp="1"/>
          </p:cNvPicPr>
          <p:nvPr>
            <p:ph type="pic" idx="4"/>
          </p:nvPr>
        </p:nvPicPr>
        <p:blipFill rotWithShape="1">
          <a:blip r:embed="rId4">
            <a:alphaModFix amt="70000"/>
          </a:blip>
          <a:srcRect l="853" r="853"/>
          <a:stretch/>
        </p:blipFill>
        <p:spPr>
          <a:xfrm>
            <a:off x="0" y="11550"/>
            <a:ext cx="666300" cy="677700"/>
          </a:xfrm>
          <a:prstGeom prst="rect">
            <a:avLst/>
          </a:prstGeom>
          <a:noFill/>
          <a:ln>
            <a:noFill/>
          </a:ln>
        </p:spPr>
      </p:pic>
      <p:graphicFrame>
        <p:nvGraphicFramePr>
          <p:cNvPr id="7" name="Diagram 6">
            <a:extLst>
              <a:ext uri="{FF2B5EF4-FFF2-40B4-BE49-F238E27FC236}">
                <a16:creationId xmlns:a16="http://schemas.microsoft.com/office/drawing/2014/main" id="{242527D7-BF96-4DDE-9CA2-88D08B78D6DC}"/>
              </a:ext>
            </a:extLst>
          </p:cNvPr>
          <p:cNvGraphicFramePr/>
          <p:nvPr>
            <p:extLst>
              <p:ext uri="{D42A27DB-BD31-4B8C-83A1-F6EECF244321}">
                <p14:modId xmlns:p14="http://schemas.microsoft.com/office/powerpoint/2010/main" val="1673696894"/>
              </p:ext>
            </p:extLst>
          </p:nvPr>
        </p:nvGraphicFramePr>
        <p:xfrm>
          <a:off x="1780880" y="1607272"/>
          <a:ext cx="8630240" cy="39454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17676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44E201-2588-4E63-9DC7-2C753883C5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dirty="0"/>
          </a:p>
        </p:txBody>
      </p:sp>
      <p:sp>
        <p:nvSpPr>
          <p:cNvPr id="5" name="TextBox 4">
            <a:extLst>
              <a:ext uri="{FF2B5EF4-FFF2-40B4-BE49-F238E27FC236}">
                <a16:creationId xmlns:a16="http://schemas.microsoft.com/office/drawing/2014/main" id="{98AE83A9-90B3-46F2-93EB-5D9C20A39BFA}"/>
              </a:ext>
            </a:extLst>
          </p:cNvPr>
          <p:cNvSpPr txBox="1"/>
          <p:nvPr/>
        </p:nvSpPr>
        <p:spPr>
          <a:xfrm>
            <a:off x="0" y="594974"/>
            <a:ext cx="1912071" cy="400110"/>
          </a:xfrm>
          <a:prstGeom prst="rect">
            <a:avLst/>
          </a:prstGeom>
          <a:noFill/>
        </p:spPr>
        <p:txBody>
          <a:bodyPr wrap="square" rtlCol="0">
            <a:spAutoFit/>
          </a:bodyPr>
          <a:lstStyle/>
          <a:p>
            <a:r>
              <a:rPr lang="en-US" sz="2000" i="1" u="sng" dirty="0">
                <a:latin typeface="Corbel" panose="020B0503020204020204" pitchFamily="34" charset="0"/>
              </a:rPr>
              <a:t>Summarization</a:t>
            </a:r>
          </a:p>
        </p:txBody>
      </p:sp>
      <p:pic>
        <p:nvPicPr>
          <p:cNvPr id="4" name="Google Shape;1148;p126">
            <a:extLst>
              <a:ext uri="{FF2B5EF4-FFF2-40B4-BE49-F238E27FC236}">
                <a16:creationId xmlns:a16="http://schemas.microsoft.com/office/drawing/2014/main" id="{FF89C082-54B7-432D-B9ED-3EFF5D90F0D8}"/>
              </a:ext>
            </a:extLst>
          </p:cNvPr>
          <p:cNvPicPr preferRelativeResize="0"/>
          <p:nvPr/>
        </p:nvPicPr>
        <p:blipFill rotWithShape="1">
          <a:blip r:embed="rId2">
            <a:alphaModFix/>
          </a:blip>
          <a:srcRect t="-1" b="59756"/>
          <a:stretch/>
        </p:blipFill>
        <p:spPr>
          <a:xfrm>
            <a:off x="628789" y="1428189"/>
            <a:ext cx="9637002" cy="2088009"/>
          </a:xfrm>
          <a:prstGeom prst="rect">
            <a:avLst/>
          </a:prstGeom>
          <a:noFill/>
          <a:ln>
            <a:solidFill>
              <a:schemeClr val="bg1">
                <a:lumMod val="85000"/>
              </a:schemeClr>
            </a:solidFill>
          </a:ln>
        </p:spPr>
      </p:pic>
      <p:pic>
        <p:nvPicPr>
          <p:cNvPr id="6" name="Google Shape;1157;p127">
            <a:extLst>
              <a:ext uri="{FF2B5EF4-FFF2-40B4-BE49-F238E27FC236}">
                <a16:creationId xmlns:a16="http://schemas.microsoft.com/office/drawing/2014/main" id="{8F337FF8-C783-44D7-A738-1FE69FCDA329}"/>
              </a:ext>
            </a:extLst>
          </p:cNvPr>
          <p:cNvPicPr preferRelativeResize="0"/>
          <p:nvPr/>
        </p:nvPicPr>
        <p:blipFill rotWithShape="1">
          <a:blip r:embed="rId3">
            <a:alphaModFix/>
          </a:blip>
          <a:srcRect b="41643"/>
          <a:stretch/>
        </p:blipFill>
        <p:spPr>
          <a:xfrm>
            <a:off x="2560614" y="3713294"/>
            <a:ext cx="8732697" cy="2992306"/>
          </a:xfrm>
          <a:prstGeom prst="rect">
            <a:avLst/>
          </a:prstGeom>
          <a:noFill/>
          <a:ln>
            <a:solidFill>
              <a:schemeClr val="bg1">
                <a:lumMod val="85000"/>
              </a:schemeClr>
            </a:solidFill>
          </a:ln>
        </p:spPr>
      </p:pic>
      <p:sp>
        <p:nvSpPr>
          <p:cNvPr id="2" name="Arrow: Bent 1">
            <a:extLst>
              <a:ext uri="{FF2B5EF4-FFF2-40B4-BE49-F238E27FC236}">
                <a16:creationId xmlns:a16="http://schemas.microsoft.com/office/drawing/2014/main" id="{337CB979-86F8-40E2-8AFD-ED6938DAB861}"/>
              </a:ext>
            </a:extLst>
          </p:cNvPr>
          <p:cNvSpPr/>
          <p:nvPr/>
        </p:nvSpPr>
        <p:spPr>
          <a:xfrm rot="10800000" flipH="1">
            <a:off x="1220641" y="3713294"/>
            <a:ext cx="1255950" cy="14998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Google Shape;1091;p122">
            <a:extLst>
              <a:ext uri="{FF2B5EF4-FFF2-40B4-BE49-F238E27FC236}">
                <a16:creationId xmlns:a16="http://schemas.microsoft.com/office/drawing/2014/main" id="{025DA011-8999-4C3B-B1D7-0C80B6D2FEF9}"/>
              </a:ext>
            </a:extLst>
          </p:cNvPr>
          <p:cNvSpPr txBox="1">
            <a:spLocks/>
          </p:cNvSpPr>
          <p:nvPr/>
        </p:nvSpPr>
        <p:spPr>
          <a:xfrm>
            <a:off x="628787" y="1062793"/>
            <a:ext cx="2439657" cy="3668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C0C0C"/>
              </a:buClr>
              <a:buSzPts val="4000"/>
              <a:buFont typeface="Corbel"/>
              <a:buNone/>
              <a:defRPr sz="4000" b="0" i="0" u="none" strike="noStrike" cap="none">
                <a:solidFill>
                  <a:srgbClr val="0C0C0C"/>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600" b="1" dirty="0">
                <a:solidFill>
                  <a:schemeClr val="accent2">
                    <a:lumMod val="60000"/>
                    <a:lumOff val="40000"/>
                  </a:schemeClr>
                </a:solidFill>
              </a:rPr>
              <a:t>Original Text</a:t>
            </a:r>
          </a:p>
        </p:txBody>
      </p:sp>
      <p:sp>
        <p:nvSpPr>
          <p:cNvPr id="8" name="Google Shape;1091;p122">
            <a:extLst>
              <a:ext uri="{FF2B5EF4-FFF2-40B4-BE49-F238E27FC236}">
                <a16:creationId xmlns:a16="http://schemas.microsoft.com/office/drawing/2014/main" id="{F1A0D7D0-B59D-4A60-A1A5-A7D4C4086BCD}"/>
              </a:ext>
            </a:extLst>
          </p:cNvPr>
          <p:cNvSpPr txBox="1">
            <a:spLocks/>
          </p:cNvSpPr>
          <p:nvPr/>
        </p:nvSpPr>
        <p:spPr>
          <a:xfrm>
            <a:off x="526013" y="5339820"/>
            <a:ext cx="2439657" cy="3668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C0C0C"/>
              </a:buClr>
              <a:buSzPts val="4000"/>
              <a:buFont typeface="Corbel"/>
              <a:buNone/>
              <a:defRPr sz="4000" b="0" i="0" u="none" strike="noStrike" cap="none">
                <a:solidFill>
                  <a:srgbClr val="0C0C0C"/>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600" b="1" dirty="0">
                <a:solidFill>
                  <a:schemeClr val="accent2">
                    <a:lumMod val="60000"/>
                    <a:lumOff val="40000"/>
                  </a:schemeClr>
                </a:solidFill>
              </a:rPr>
              <a:t>Generated Summary</a:t>
            </a:r>
          </a:p>
        </p:txBody>
      </p:sp>
    </p:spTree>
    <p:extLst>
      <p:ext uri="{BB962C8B-B14F-4D97-AF65-F5344CB8AC3E}">
        <p14:creationId xmlns:p14="http://schemas.microsoft.com/office/powerpoint/2010/main" val="9512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44E201-2588-4E63-9DC7-2C753883C5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dirty="0"/>
          </a:p>
        </p:txBody>
      </p:sp>
      <p:sp>
        <p:nvSpPr>
          <p:cNvPr id="4" name="TextBox 3">
            <a:extLst>
              <a:ext uri="{FF2B5EF4-FFF2-40B4-BE49-F238E27FC236}">
                <a16:creationId xmlns:a16="http://schemas.microsoft.com/office/drawing/2014/main" id="{657352A1-BEC8-4D0A-92B5-F0D26369F6F6}"/>
              </a:ext>
            </a:extLst>
          </p:cNvPr>
          <p:cNvSpPr txBox="1"/>
          <p:nvPr/>
        </p:nvSpPr>
        <p:spPr>
          <a:xfrm>
            <a:off x="754554" y="1959590"/>
            <a:ext cx="11084036" cy="2506840"/>
          </a:xfrm>
          <a:prstGeom prst="rect">
            <a:avLst/>
          </a:prstGeom>
          <a:noFill/>
        </p:spPr>
        <p:txBody>
          <a:bodyPr wrap="square" rtlCol="0">
            <a:spAutoFit/>
          </a:bodyPr>
          <a:lstStyle/>
          <a:p>
            <a:pPr lvl="0">
              <a:lnSpc>
                <a:spcPct val="150000"/>
              </a:lnSpc>
              <a:buClr>
                <a:schemeClr val="accent1"/>
              </a:buClr>
            </a:pPr>
            <a:r>
              <a:rPr lang="en-US" sz="2000" dirty="0">
                <a:latin typeface="Corbel" panose="020B0503020204020204" pitchFamily="34" charset="0"/>
              </a:rPr>
              <a:t>We evaluate the accuracy of the summaries generated, using </a:t>
            </a:r>
            <a:r>
              <a:rPr lang="en-US" sz="2000" b="1" dirty="0">
                <a:latin typeface="Corbel" panose="020B0503020204020204" pitchFamily="34" charset="0"/>
              </a:rPr>
              <a:t>Recall-Oriented Understudy for </a:t>
            </a:r>
            <a:r>
              <a:rPr lang="en-US" sz="2000" b="1" dirty="0" err="1">
                <a:latin typeface="Corbel" panose="020B0503020204020204" pitchFamily="34" charset="0"/>
              </a:rPr>
              <a:t>Gisting</a:t>
            </a:r>
            <a:r>
              <a:rPr lang="en-US" sz="2000" b="1" dirty="0">
                <a:latin typeface="Corbel" panose="020B0503020204020204" pitchFamily="34" charset="0"/>
              </a:rPr>
              <a:t> Evaluation or ROUGE-N</a:t>
            </a:r>
            <a:r>
              <a:rPr lang="en-US" sz="2000" dirty="0">
                <a:latin typeface="Corbel" panose="020B0503020204020204" pitchFamily="34" charset="0"/>
              </a:rPr>
              <a:t> metric. Here we keep in mind the 2 types of entities (summaries) used in the evaluation – </a:t>
            </a:r>
          </a:p>
          <a:p>
            <a:pPr marL="342900" lvl="0" indent="-342900">
              <a:buClr>
                <a:schemeClr val="accent1"/>
              </a:buClr>
              <a:buFont typeface="Arial" panose="020B0604020202020204" pitchFamily="34" charset="0"/>
              <a:buChar char="•"/>
            </a:pPr>
            <a:r>
              <a:rPr lang="en-US" sz="2000" dirty="0">
                <a:latin typeface="Corbel" panose="020B0503020204020204" pitchFamily="34" charset="0"/>
              </a:rPr>
              <a:t>Generated Summary – machine-generated summary</a:t>
            </a:r>
          </a:p>
          <a:p>
            <a:pPr marL="342900" lvl="0" indent="-342900">
              <a:buClr>
                <a:schemeClr val="accent1"/>
              </a:buClr>
              <a:buFont typeface="Arial" panose="020B0604020202020204" pitchFamily="34" charset="0"/>
              <a:buChar char="•"/>
            </a:pPr>
            <a:r>
              <a:rPr lang="en-US" sz="2000" dirty="0">
                <a:latin typeface="Corbel" panose="020B0503020204020204" pitchFamily="34" charset="0"/>
              </a:rPr>
              <a:t>Reference Summary – extracted catchphrases for each case</a:t>
            </a:r>
          </a:p>
          <a:p>
            <a:pPr lvl="0">
              <a:lnSpc>
                <a:spcPct val="150000"/>
              </a:lnSpc>
              <a:buClr>
                <a:schemeClr val="accent1"/>
              </a:buClr>
            </a:pPr>
            <a:r>
              <a:rPr lang="en-US" sz="2000" dirty="0">
                <a:latin typeface="Corbel" panose="020B0503020204020204" pitchFamily="34" charset="0"/>
              </a:rPr>
              <a:t>The following evaluation metrics are calculated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29FDB61-27F3-4C79-B34E-2FAD72010626}"/>
                  </a:ext>
                </a:extLst>
              </p:cNvPr>
              <p:cNvSpPr txBox="1"/>
              <p:nvPr/>
            </p:nvSpPr>
            <p:spPr>
              <a:xfrm>
                <a:off x="779928" y="4468305"/>
                <a:ext cx="5441763" cy="1951303"/>
              </a:xfrm>
              <a:prstGeom prst="rect">
                <a:avLst/>
              </a:prstGeom>
              <a:noFill/>
              <a:ln>
                <a:solidFill>
                  <a:schemeClr val="bg1">
                    <a:lumMod val="85000"/>
                  </a:schemeClr>
                </a:solidFill>
              </a:ln>
            </p:spPr>
            <p:txBody>
              <a:bodyPr wrap="square" rtlCol="0">
                <a:spAutoFit/>
              </a:bodyPr>
              <a:lstStyle/>
              <a:p>
                <a:pPr>
                  <a:buClr>
                    <a:schemeClr val="accent1"/>
                  </a:buClr>
                </a:pPr>
                <a:r>
                  <a:rPr lang="en-US" sz="2400" b="1" u="sng" dirty="0">
                    <a:solidFill>
                      <a:schemeClr val="accent2">
                        <a:lumMod val="60000"/>
                        <a:lumOff val="40000"/>
                      </a:schemeClr>
                    </a:solidFill>
                    <a:latin typeface="Corbel" panose="020B0503020204020204" pitchFamily="34" charset="0"/>
                  </a:rPr>
                  <a:t>RECALL</a:t>
                </a:r>
              </a:p>
              <a:p>
                <a:pPr lvl="0">
                  <a:buClr>
                    <a:schemeClr val="accent1"/>
                  </a:buClr>
                </a:pPr>
                <a:r>
                  <a:rPr lang="en-US" sz="1800" dirty="0">
                    <a:latin typeface="Corbel" panose="020B0503020204020204" pitchFamily="34" charset="0"/>
                  </a:rPr>
                  <a:t>Recall with respect to ROUGE score indicates how much of the reference summary is captured by the machine-generated summary.</a:t>
                </a:r>
              </a:p>
              <a:p>
                <a:pPr lvl="0" algn="ctr">
                  <a:lnSpc>
                    <a:spcPct val="150000"/>
                  </a:lnSpc>
                  <a:buClr>
                    <a:schemeClr val="accent1"/>
                  </a:buClr>
                </a:pPr>
                <a:r>
                  <a:rPr lang="en-US" sz="1800" dirty="0">
                    <a:latin typeface="Corbel" panose="020B0503020204020204" pitchFamily="34" charset="0"/>
                  </a:rPr>
                  <a:t> Recall = </a:t>
                </a: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rPr>
                          <m:t>𝑁𝑢𝑚𝑏𝑒𝑟</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𝑜𝑣𝑒𝑟𝑙𝑎𝑝𝑝𝑖𝑛𝑔</m:t>
                        </m:r>
                        <m:r>
                          <a:rPr lang="en-US" sz="1800" i="1">
                            <a:latin typeface="Cambria Math" panose="02040503050406030204" pitchFamily="18" charset="0"/>
                          </a:rPr>
                          <m:t> </m:t>
                        </m:r>
                        <m:r>
                          <a:rPr lang="en-US" sz="1800" i="1">
                            <a:latin typeface="Cambria Math" panose="02040503050406030204" pitchFamily="18" charset="0"/>
                          </a:rPr>
                          <m:t>𝑤𝑜𝑟𝑑𝑠</m:t>
                        </m:r>
                      </m:num>
                      <m:den>
                        <m:r>
                          <a:rPr lang="en-US" sz="1800" i="1">
                            <a:latin typeface="Cambria Math" panose="02040503050406030204" pitchFamily="18" charset="0"/>
                          </a:rPr>
                          <m:t>𝑇𝑜𝑡𝑎𝑙</m:t>
                        </m:r>
                        <m:r>
                          <a:rPr lang="en-US" sz="1800" i="1">
                            <a:latin typeface="Cambria Math" panose="02040503050406030204" pitchFamily="18" charset="0"/>
                          </a:rPr>
                          <m:t> </m:t>
                        </m:r>
                        <m:r>
                          <a:rPr lang="en-US" sz="1800" i="1">
                            <a:latin typeface="Cambria Math" panose="02040503050406030204" pitchFamily="18" charset="0"/>
                          </a:rPr>
                          <m:t>𝑤𝑜𝑟𝑑𝑠</m:t>
                        </m:r>
                        <m:r>
                          <a:rPr lang="en-US" sz="1800" i="1">
                            <a:latin typeface="Cambria Math" panose="02040503050406030204" pitchFamily="18" charset="0"/>
                          </a:rPr>
                          <m:t> </m:t>
                        </m:r>
                        <m:r>
                          <a:rPr lang="en-US" sz="1800" i="1">
                            <a:latin typeface="Cambria Math" panose="02040503050406030204" pitchFamily="18" charset="0"/>
                          </a:rPr>
                          <m:t>𝑖𝑛</m:t>
                        </m:r>
                        <m:r>
                          <a:rPr lang="en-US" sz="1800" i="1">
                            <a:latin typeface="Cambria Math" panose="02040503050406030204" pitchFamily="18" charset="0"/>
                          </a:rPr>
                          <m:t> </m:t>
                        </m:r>
                        <m:r>
                          <a:rPr lang="en-US" sz="1800" i="1">
                            <a:latin typeface="Cambria Math" panose="02040503050406030204" pitchFamily="18" charset="0"/>
                          </a:rPr>
                          <m:t>𝑟𝑒𝑓𝑒𝑟𝑒𝑛𝑐𝑒</m:t>
                        </m:r>
                        <m:r>
                          <a:rPr lang="en-US" sz="1800" i="1">
                            <a:latin typeface="Cambria Math" panose="02040503050406030204" pitchFamily="18" charset="0"/>
                          </a:rPr>
                          <m:t> </m:t>
                        </m:r>
                        <m:r>
                          <a:rPr lang="en-US" sz="1800" i="1">
                            <a:latin typeface="Cambria Math" panose="02040503050406030204" pitchFamily="18" charset="0"/>
                          </a:rPr>
                          <m:t>𝑠𝑢𝑚𝑚𝑎𝑟𝑦</m:t>
                        </m:r>
                      </m:den>
                    </m:f>
                  </m:oMath>
                </a14:m>
                <a:r>
                  <a:rPr lang="en-US" sz="1800" dirty="0">
                    <a:latin typeface="Corbel" panose="020B0503020204020204" pitchFamily="34" charset="0"/>
                  </a:rPr>
                  <a:t>       </a:t>
                </a:r>
              </a:p>
            </p:txBody>
          </p:sp>
        </mc:Choice>
        <mc:Fallback xmlns="">
          <p:sp>
            <p:nvSpPr>
              <p:cNvPr id="6" name="TextBox 5">
                <a:extLst>
                  <a:ext uri="{FF2B5EF4-FFF2-40B4-BE49-F238E27FC236}">
                    <a16:creationId xmlns:a16="http://schemas.microsoft.com/office/drawing/2014/main" id="{A29FDB61-27F3-4C79-B34E-2FAD72010626}"/>
                  </a:ext>
                </a:extLst>
              </p:cNvPr>
              <p:cNvSpPr txBox="1">
                <a:spLocks noRot="1" noChangeAspect="1" noMove="1" noResize="1" noEditPoints="1" noAdjustHandles="1" noChangeArrowheads="1" noChangeShapeType="1" noTextEdit="1"/>
              </p:cNvSpPr>
              <p:nvPr/>
            </p:nvSpPr>
            <p:spPr>
              <a:xfrm>
                <a:off x="779928" y="4468305"/>
                <a:ext cx="5441763" cy="1951303"/>
              </a:xfrm>
              <a:prstGeom prst="rect">
                <a:avLst/>
              </a:prstGeom>
              <a:blipFill>
                <a:blip r:embed="rId2"/>
                <a:stretch>
                  <a:fillRect l="-1676" t="-2174"/>
                </a:stretch>
              </a:blipFill>
              <a:ln>
                <a:solidFill>
                  <a:schemeClr val="bg1">
                    <a:lumMod val="8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EDA8A77-DD84-40A0-BDEF-E0C2007739BC}"/>
                  </a:ext>
                </a:extLst>
              </p:cNvPr>
              <p:cNvSpPr txBox="1"/>
              <p:nvPr/>
            </p:nvSpPr>
            <p:spPr>
              <a:xfrm>
                <a:off x="6392940" y="4468305"/>
                <a:ext cx="5441763" cy="1674754"/>
              </a:xfrm>
              <a:prstGeom prst="rect">
                <a:avLst/>
              </a:prstGeom>
              <a:noFill/>
              <a:ln>
                <a:solidFill>
                  <a:schemeClr val="bg1">
                    <a:lumMod val="85000"/>
                  </a:schemeClr>
                </a:solidFill>
              </a:ln>
            </p:spPr>
            <p:txBody>
              <a:bodyPr wrap="square" rtlCol="0">
                <a:spAutoFit/>
              </a:bodyPr>
              <a:lstStyle/>
              <a:p>
                <a:pPr>
                  <a:buClr>
                    <a:schemeClr val="accent1"/>
                  </a:buClr>
                </a:pPr>
                <a:r>
                  <a:rPr lang="en-US" sz="2400" b="1" u="sng" dirty="0">
                    <a:solidFill>
                      <a:schemeClr val="accent2">
                        <a:lumMod val="60000"/>
                        <a:lumOff val="40000"/>
                      </a:schemeClr>
                    </a:solidFill>
                    <a:latin typeface="Corbel" panose="020B0503020204020204" pitchFamily="34" charset="0"/>
                  </a:rPr>
                  <a:t>PRECISION</a:t>
                </a:r>
              </a:p>
              <a:p>
                <a:pPr lvl="0">
                  <a:buClr>
                    <a:schemeClr val="accent1"/>
                  </a:buClr>
                </a:pPr>
                <a:r>
                  <a:rPr lang="en-US" sz="1800" dirty="0">
                    <a:latin typeface="Corbel" panose="020B0503020204020204" pitchFamily="34" charset="0"/>
                  </a:rPr>
                  <a:t>Recall with respect to ROUGE score indicates how much of the generated summary is in fact relevant.</a:t>
                </a:r>
              </a:p>
              <a:p>
                <a:pPr lvl="0" algn="ctr">
                  <a:lnSpc>
                    <a:spcPct val="150000"/>
                  </a:lnSpc>
                  <a:buClr>
                    <a:schemeClr val="accent1"/>
                  </a:buClr>
                </a:pPr>
                <a:r>
                  <a:rPr lang="en-US" sz="1800" dirty="0">
                    <a:latin typeface="Corbel" panose="020B0503020204020204" pitchFamily="34" charset="0"/>
                  </a:rPr>
                  <a:t> Precision = </a:t>
                </a: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rPr>
                          <m:t>𝑁𝑢𝑚𝑏𝑒𝑟</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𝑜𝑣𝑒𝑟𝑙𝑎𝑝𝑝𝑖𝑛𝑔</m:t>
                        </m:r>
                        <m:r>
                          <a:rPr lang="en-US" sz="1800" i="1">
                            <a:latin typeface="Cambria Math" panose="02040503050406030204" pitchFamily="18" charset="0"/>
                          </a:rPr>
                          <m:t> </m:t>
                        </m:r>
                        <m:r>
                          <a:rPr lang="en-US" sz="1800" i="1">
                            <a:latin typeface="Cambria Math" panose="02040503050406030204" pitchFamily="18" charset="0"/>
                          </a:rPr>
                          <m:t>𝑤𝑜𝑟𝑑𝑠</m:t>
                        </m:r>
                      </m:num>
                      <m:den>
                        <m:r>
                          <a:rPr lang="en-US" sz="1800" i="1">
                            <a:latin typeface="Cambria Math" panose="02040503050406030204" pitchFamily="18" charset="0"/>
                          </a:rPr>
                          <m:t>𝑇𝑜𝑡𝑎𝑙</m:t>
                        </m:r>
                        <m:r>
                          <a:rPr lang="en-US" sz="1800" i="1">
                            <a:latin typeface="Cambria Math" panose="02040503050406030204" pitchFamily="18" charset="0"/>
                          </a:rPr>
                          <m:t> </m:t>
                        </m:r>
                        <m:r>
                          <a:rPr lang="en-US" sz="1800" i="1">
                            <a:latin typeface="Cambria Math" panose="02040503050406030204" pitchFamily="18" charset="0"/>
                          </a:rPr>
                          <m:t>𝑤𝑜𝑟𝑑𝑠</m:t>
                        </m:r>
                        <m:r>
                          <a:rPr lang="en-US" sz="1800" i="1">
                            <a:latin typeface="Cambria Math" panose="02040503050406030204" pitchFamily="18" charset="0"/>
                          </a:rPr>
                          <m:t> </m:t>
                        </m:r>
                        <m:r>
                          <a:rPr lang="en-US" sz="1800" i="1">
                            <a:latin typeface="Cambria Math" panose="02040503050406030204" pitchFamily="18" charset="0"/>
                          </a:rPr>
                          <m:t>𝑖𝑛</m:t>
                        </m:r>
                        <m:r>
                          <a:rPr lang="en-US" sz="1800" i="1">
                            <a:latin typeface="Cambria Math" panose="02040503050406030204" pitchFamily="18" charset="0"/>
                          </a:rPr>
                          <m:t> </m:t>
                        </m:r>
                        <m:r>
                          <a:rPr lang="en-US" sz="1800" i="1">
                            <a:latin typeface="Cambria Math" panose="02040503050406030204" pitchFamily="18" charset="0"/>
                          </a:rPr>
                          <m:t>𝑔𝑒𝑛𝑒𝑟𝑎𝑡𝑒𝑑</m:t>
                        </m:r>
                        <m:r>
                          <a:rPr lang="en-US" sz="1800" i="1">
                            <a:latin typeface="Cambria Math" panose="02040503050406030204" pitchFamily="18" charset="0"/>
                          </a:rPr>
                          <m:t> </m:t>
                        </m:r>
                        <m:r>
                          <a:rPr lang="en-US" sz="1800" i="1">
                            <a:latin typeface="Cambria Math" panose="02040503050406030204" pitchFamily="18" charset="0"/>
                          </a:rPr>
                          <m:t>𝑠𝑢𝑚𝑚𝑎𝑟𝑦</m:t>
                        </m:r>
                      </m:den>
                    </m:f>
                  </m:oMath>
                </a14:m>
                <a:r>
                  <a:rPr lang="en-US" sz="1800" dirty="0">
                    <a:latin typeface="Corbel" panose="020B0503020204020204" pitchFamily="34" charset="0"/>
                  </a:rPr>
                  <a:t>       </a:t>
                </a:r>
              </a:p>
            </p:txBody>
          </p:sp>
        </mc:Choice>
        <mc:Fallback xmlns="">
          <p:sp>
            <p:nvSpPr>
              <p:cNvPr id="9" name="TextBox 8">
                <a:extLst>
                  <a:ext uri="{FF2B5EF4-FFF2-40B4-BE49-F238E27FC236}">
                    <a16:creationId xmlns:a16="http://schemas.microsoft.com/office/drawing/2014/main" id="{2EDA8A77-DD84-40A0-BDEF-E0C2007739BC}"/>
                  </a:ext>
                </a:extLst>
              </p:cNvPr>
              <p:cNvSpPr txBox="1">
                <a:spLocks noRot="1" noChangeAspect="1" noMove="1" noResize="1" noEditPoints="1" noAdjustHandles="1" noChangeArrowheads="1" noChangeShapeType="1" noTextEdit="1"/>
              </p:cNvSpPr>
              <p:nvPr/>
            </p:nvSpPr>
            <p:spPr>
              <a:xfrm>
                <a:off x="6392940" y="4468305"/>
                <a:ext cx="5441763" cy="1674754"/>
              </a:xfrm>
              <a:prstGeom prst="rect">
                <a:avLst/>
              </a:prstGeom>
              <a:blipFill>
                <a:blip r:embed="rId3"/>
                <a:stretch>
                  <a:fillRect l="-1678" t="-2527"/>
                </a:stretch>
              </a:blipFill>
              <a:ln>
                <a:solidFill>
                  <a:schemeClr val="bg1">
                    <a:lumMod val="85000"/>
                  </a:schemeClr>
                </a:solidFill>
              </a:ln>
            </p:spPr>
            <p:txBody>
              <a:bodyPr/>
              <a:lstStyle/>
              <a:p>
                <a:r>
                  <a:rPr lang="en-US">
                    <a:noFill/>
                  </a:rPr>
                  <a:t> </a:t>
                </a:r>
              </a:p>
            </p:txBody>
          </p:sp>
        </mc:Fallback>
      </mc:AlternateContent>
      <p:sp>
        <p:nvSpPr>
          <p:cNvPr id="11" name="Title 10">
            <a:extLst>
              <a:ext uri="{FF2B5EF4-FFF2-40B4-BE49-F238E27FC236}">
                <a16:creationId xmlns:a16="http://schemas.microsoft.com/office/drawing/2014/main" id="{AEABDF68-17C4-4B61-B250-81C72949C249}"/>
              </a:ext>
            </a:extLst>
          </p:cNvPr>
          <p:cNvSpPr>
            <a:spLocks noGrp="1"/>
          </p:cNvSpPr>
          <p:nvPr>
            <p:ph type="title"/>
          </p:nvPr>
        </p:nvSpPr>
        <p:spPr/>
        <p:txBody>
          <a:bodyPr/>
          <a:lstStyle/>
          <a:p>
            <a:r>
              <a:rPr lang="en-US" dirty="0"/>
              <a:t>Evaluation</a:t>
            </a:r>
          </a:p>
        </p:txBody>
      </p:sp>
    </p:spTree>
    <p:extLst>
      <p:ext uri="{BB962C8B-B14F-4D97-AF65-F5344CB8AC3E}">
        <p14:creationId xmlns:p14="http://schemas.microsoft.com/office/powerpoint/2010/main" val="3363027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44E201-2588-4E63-9DC7-2C753883C5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dirty="0"/>
          </a:p>
        </p:txBody>
      </p:sp>
      <p:sp>
        <p:nvSpPr>
          <p:cNvPr id="5" name="TextBox 4">
            <a:extLst>
              <a:ext uri="{FF2B5EF4-FFF2-40B4-BE49-F238E27FC236}">
                <a16:creationId xmlns:a16="http://schemas.microsoft.com/office/drawing/2014/main" id="{98AE83A9-90B3-46F2-93EB-5D9C20A39BFA}"/>
              </a:ext>
            </a:extLst>
          </p:cNvPr>
          <p:cNvSpPr txBox="1"/>
          <p:nvPr/>
        </p:nvSpPr>
        <p:spPr>
          <a:xfrm>
            <a:off x="0" y="591147"/>
            <a:ext cx="1346464" cy="400110"/>
          </a:xfrm>
          <a:prstGeom prst="rect">
            <a:avLst/>
          </a:prstGeom>
          <a:noFill/>
        </p:spPr>
        <p:txBody>
          <a:bodyPr wrap="square" rtlCol="0">
            <a:spAutoFit/>
          </a:bodyPr>
          <a:lstStyle/>
          <a:p>
            <a:r>
              <a:rPr lang="en-US" sz="2000" i="1" u="sng" dirty="0">
                <a:latin typeface="Corbel" panose="020B0503020204020204" pitchFamily="34" charset="0"/>
              </a:rPr>
              <a:t>Evaluation</a:t>
            </a:r>
          </a:p>
        </p:txBody>
      </p:sp>
      <p:pic>
        <p:nvPicPr>
          <p:cNvPr id="6" name="image2.jpg">
            <a:extLst>
              <a:ext uri="{FF2B5EF4-FFF2-40B4-BE49-F238E27FC236}">
                <a16:creationId xmlns:a16="http://schemas.microsoft.com/office/drawing/2014/main" id="{D8C7448A-C7D5-4F13-8AF3-15E2E9282409}"/>
              </a:ext>
            </a:extLst>
          </p:cNvPr>
          <p:cNvPicPr/>
          <p:nvPr/>
        </p:nvPicPr>
        <p:blipFill rotWithShape="1">
          <a:blip r:embed="rId2"/>
          <a:srcRect l="2371" r="5560" b="4852"/>
          <a:stretch/>
        </p:blipFill>
        <p:spPr bwMode="auto">
          <a:xfrm>
            <a:off x="931066" y="1107861"/>
            <a:ext cx="4361688" cy="3376138"/>
          </a:xfrm>
          <a:prstGeom prst="rect">
            <a:avLst/>
          </a:prstGeom>
          <a:ln>
            <a:solidFill>
              <a:schemeClr val="bg1">
                <a:lumMod val="85000"/>
              </a:schemeClr>
            </a:solidFill>
          </a:ln>
          <a:extLst>
            <a:ext uri="{53640926-AAD7-44D8-BBD7-CCE9431645EC}">
              <a14:shadowObscured xmlns:a14="http://schemas.microsoft.com/office/drawing/2010/main"/>
            </a:ext>
          </a:extLst>
        </p:spPr>
      </p:pic>
      <p:pic>
        <p:nvPicPr>
          <p:cNvPr id="8" name="image1.jpg">
            <a:extLst>
              <a:ext uri="{FF2B5EF4-FFF2-40B4-BE49-F238E27FC236}">
                <a16:creationId xmlns:a16="http://schemas.microsoft.com/office/drawing/2014/main" id="{86D03C13-18CD-40B5-BA7F-BC178273B74F}"/>
              </a:ext>
            </a:extLst>
          </p:cNvPr>
          <p:cNvPicPr/>
          <p:nvPr/>
        </p:nvPicPr>
        <p:blipFill rotWithShape="1">
          <a:blip r:embed="rId3"/>
          <a:srcRect l="2943" r="5023" b="4158"/>
          <a:stretch/>
        </p:blipFill>
        <p:spPr bwMode="auto">
          <a:xfrm>
            <a:off x="6698358" y="1107861"/>
            <a:ext cx="4361688" cy="3374136"/>
          </a:xfrm>
          <a:prstGeom prst="rect">
            <a:avLst/>
          </a:prstGeom>
          <a:ln>
            <a:solidFill>
              <a:schemeClr val="bg1">
                <a:lumMod val="85000"/>
              </a:schemeClr>
            </a:solid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CEEEB678-E2C4-4ECB-B9C3-75A622ABC6A7}"/>
              </a:ext>
            </a:extLst>
          </p:cNvPr>
          <p:cNvSpPr txBox="1"/>
          <p:nvPr/>
        </p:nvSpPr>
        <p:spPr>
          <a:xfrm>
            <a:off x="855498" y="4981112"/>
            <a:ext cx="10481003" cy="1200329"/>
          </a:xfrm>
          <a:prstGeom prst="rect">
            <a:avLst/>
          </a:prstGeom>
          <a:noFill/>
          <a:ln>
            <a:solidFill>
              <a:schemeClr val="bg1">
                <a:lumMod val="75000"/>
              </a:schemeClr>
            </a:solidFill>
          </a:ln>
        </p:spPr>
        <p:txBody>
          <a:bodyPr wrap="square" rtlCol="0">
            <a:spAutoFit/>
          </a:bodyPr>
          <a:lstStyle/>
          <a:p>
            <a:pPr algn="just"/>
            <a:r>
              <a:rPr lang="en-US" sz="1800" dirty="0">
                <a:solidFill>
                  <a:schemeClr val="tx1">
                    <a:lumMod val="65000"/>
                    <a:lumOff val="35000"/>
                  </a:schemeClr>
                </a:solidFill>
                <a:latin typeface="Corbel" panose="020B0503020204020204" pitchFamily="34" charset="0"/>
              </a:rPr>
              <a:t>In both plots, we can observe that the generated summaries capture a good amount of the reference summaries judging from the observed values of recall across all clusters ( &gt; 0.5). However, the generated summaries captures some of the text that are not relevant, judging from the observed values of precision across all clusters ( &lt; 0.3).</a:t>
            </a:r>
          </a:p>
        </p:txBody>
      </p:sp>
      <p:sp>
        <p:nvSpPr>
          <p:cNvPr id="4" name="TextBox 3">
            <a:extLst>
              <a:ext uri="{FF2B5EF4-FFF2-40B4-BE49-F238E27FC236}">
                <a16:creationId xmlns:a16="http://schemas.microsoft.com/office/drawing/2014/main" id="{99B798AF-D895-49C1-B46D-20E5571F407C}"/>
              </a:ext>
            </a:extLst>
          </p:cNvPr>
          <p:cNvSpPr txBox="1"/>
          <p:nvPr/>
        </p:nvSpPr>
        <p:spPr>
          <a:xfrm>
            <a:off x="1168584" y="4506536"/>
            <a:ext cx="3886651" cy="307777"/>
          </a:xfrm>
          <a:prstGeom prst="rect">
            <a:avLst/>
          </a:prstGeom>
          <a:noFill/>
        </p:spPr>
        <p:txBody>
          <a:bodyPr wrap="square" rtlCol="0">
            <a:spAutoFit/>
          </a:bodyPr>
          <a:lstStyle/>
          <a:p>
            <a:r>
              <a:rPr lang="en-US" b="1" dirty="0"/>
              <a:t>Figure 1: Recall and Precision for ROGUE-1</a:t>
            </a:r>
            <a:endParaRPr lang="en-US" i="1" dirty="0"/>
          </a:p>
        </p:txBody>
      </p:sp>
      <p:sp>
        <p:nvSpPr>
          <p:cNvPr id="10" name="TextBox 9">
            <a:extLst>
              <a:ext uri="{FF2B5EF4-FFF2-40B4-BE49-F238E27FC236}">
                <a16:creationId xmlns:a16="http://schemas.microsoft.com/office/drawing/2014/main" id="{DFED2F6E-AEBB-48F0-A536-979BF0DC5C0E}"/>
              </a:ext>
            </a:extLst>
          </p:cNvPr>
          <p:cNvSpPr txBox="1"/>
          <p:nvPr/>
        </p:nvSpPr>
        <p:spPr>
          <a:xfrm>
            <a:off x="6935876" y="4506536"/>
            <a:ext cx="3886651" cy="307777"/>
          </a:xfrm>
          <a:prstGeom prst="rect">
            <a:avLst/>
          </a:prstGeom>
          <a:noFill/>
        </p:spPr>
        <p:txBody>
          <a:bodyPr wrap="square" rtlCol="0">
            <a:spAutoFit/>
          </a:bodyPr>
          <a:lstStyle/>
          <a:p>
            <a:r>
              <a:rPr lang="en-US" b="1" dirty="0"/>
              <a:t>Figure 2: Recall and Precision for ROGUE-2</a:t>
            </a:r>
            <a:endParaRPr lang="en-US" i="1" dirty="0"/>
          </a:p>
        </p:txBody>
      </p:sp>
    </p:spTree>
    <p:extLst>
      <p:ext uri="{BB962C8B-B14F-4D97-AF65-F5344CB8AC3E}">
        <p14:creationId xmlns:p14="http://schemas.microsoft.com/office/powerpoint/2010/main" val="333612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AF06-715B-4FEB-BD19-230ABD4230A6}"/>
              </a:ext>
            </a:extLst>
          </p:cNvPr>
          <p:cNvSpPr>
            <a:spLocks noGrp="1"/>
          </p:cNvSpPr>
          <p:nvPr>
            <p:ph type="title"/>
          </p:nvPr>
        </p:nvSpPr>
        <p:spPr/>
        <p:txBody>
          <a:bodyPr/>
          <a:lstStyle/>
          <a:p>
            <a:r>
              <a:rPr lang="en-US" dirty="0"/>
              <a:t>Challenges</a:t>
            </a:r>
          </a:p>
        </p:txBody>
      </p:sp>
      <p:sp>
        <p:nvSpPr>
          <p:cNvPr id="3" name="Slide Number Placeholder 2">
            <a:extLst>
              <a:ext uri="{FF2B5EF4-FFF2-40B4-BE49-F238E27FC236}">
                <a16:creationId xmlns:a16="http://schemas.microsoft.com/office/drawing/2014/main" id="{1E44E201-2588-4E63-9DC7-2C753883C5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dirty="0"/>
          </a:p>
        </p:txBody>
      </p:sp>
      <p:sp>
        <p:nvSpPr>
          <p:cNvPr id="4" name="TextBox 3">
            <a:extLst>
              <a:ext uri="{FF2B5EF4-FFF2-40B4-BE49-F238E27FC236}">
                <a16:creationId xmlns:a16="http://schemas.microsoft.com/office/drawing/2014/main" id="{657352A1-BEC8-4D0A-92B5-F0D26369F6F6}"/>
              </a:ext>
            </a:extLst>
          </p:cNvPr>
          <p:cNvSpPr txBox="1"/>
          <p:nvPr/>
        </p:nvSpPr>
        <p:spPr>
          <a:xfrm>
            <a:off x="548640" y="1982836"/>
            <a:ext cx="11084036" cy="2352952"/>
          </a:xfrm>
          <a:prstGeom prst="rect">
            <a:avLst/>
          </a:prstGeom>
          <a:noFill/>
        </p:spPr>
        <p:txBody>
          <a:bodyPr wrap="square" rtlCol="0">
            <a:spAutoFit/>
          </a:bodyPr>
          <a:lstStyle/>
          <a:p>
            <a:pPr marL="342900" lvl="0" indent="-342900">
              <a:lnSpc>
                <a:spcPct val="150000"/>
              </a:lnSpc>
              <a:buClr>
                <a:schemeClr val="accent1"/>
              </a:buClr>
              <a:buFont typeface="Arial" panose="020B0604020202020204" pitchFamily="34" charset="0"/>
              <a:buChar char="•"/>
            </a:pPr>
            <a:r>
              <a:rPr lang="en-US" sz="2000" dirty="0">
                <a:latin typeface="Corbel" panose="020B0503020204020204" pitchFamily="34" charset="0"/>
              </a:rPr>
              <a:t>The documents present in some clusters were large and thereby increased the computation time.</a:t>
            </a:r>
          </a:p>
          <a:p>
            <a:pPr marL="342900" lvl="0" indent="-342900">
              <a:lnSpc>
                <a:spcPct val="150000"/>
              </a:lnSpc>
              <a:buClr>
                <a:schemeClr val="accent1"/>
              </a:buClr>
              <a:buFont typeface="Arial" panose="020B0604020202020204" pitchFamily="34" charset="0"/>
              <a:buChar char="•"/>
            </a:pPr>
            <a:r>
              <a:rPr lang="en-US" sz="2000" dirty="0">
                <a:latin typeface="Corbel" panose="020B0503020204020204" pitchFamily="34" charset="0"/>
              </a:rPr>
              <a:t>Converting clustered cases to the appropriate data type to fit in the summarizer in the gensim package was a hindrance.</a:t>
            </a:r>
          </a:p>
          <a:p>
            <a:pPr marL="342900" lvl="0" indent="-342900">
              <a:lnSpc>
                <a:spcPct val="150000"/>
              </a:lnSpc>
              <a:buClr>
                <a:schemeClr val="accent1"/>
              </a:buClr>
              <a:buFont typeface="Arial" panose="020B0604020202020204" pitchFamily="34" charset="0"/>
              <a:buChar char="•"/>
            </a:pPr>
            <a:r>
              <a:rPr lang="en-US" sz="2000" dirty="0">
                <a:latin typeface="Corbel" panose="020B0503020204020204" pitchFamily="34" charset="0"/>
              </a:rPr>
              <a:t>It was difficult to ascertain the reason why cluster 37, despite having 16 cases, did not generate any summary when fed into the summarizer.</a:t>
            </a:r>
          </a:p>
        </p:txBody>
      </p:sp>
      <p:sp>
        <p:nvSpPr>
          <p:cNvPr id="5" name="Google Shape;1028;p117">
            <a:extLst>
              <a:ext uri="{FF2B5EF4-FFF2-40B4-BE49-F238E27FC236}">
                <a16:creationId xmlns:a16="http://schemas.microsoft.com/office/drawing/2014/main" id="{527C991C-2BBC-433D-B52F-271FFC9B72A5}"/>
              </a:ext>
            </a:extLst>
          </p:cNvPr>
          <p:cNvSpPr/>
          <p:nvPr/>
        </p:nvSpPr>
        <p:spPr>
          <a:xfrm rot="16200000">
            <a:off x="10319628" y="4980077"/>
            <a:ext cx="1762001" cy="1982793"/>
          </a:xfrm>
          <a:prstGeom prst="rtTriangl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41106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AF06-715B-4FEB-BD19-230ABD4230A6}"/>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1E44E201-2588-4E63-9DC7-2C753883C5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dirty="0"/>
          </a:p>
        </p:txBody>
      </p:sp>
      <p:sp>
        <p:nvSpPr>
          <p:cNvPr id="4" name="TextBox 3">
            <a:extLst>
              <a:ext uri="{FF2B5EF4-FFF2-40B4-BE49-F238E27FC236}">
                <a16:creationId xmlns:a16="http://schemas.microsoft.com/office/drawing/2014/main" id="{657352A1-BEC8-4D0A-92B5-F0D26369F6F6}"/>
              </a:ext>
            </a:extLst>
          </p:cNvPr>
          <p:cNvSpPr txBox="1"/>
          <p:nvPr/>
        </p:nvSpPr>
        <p:spPr>
          <a:xfrm>
            <a:off x="548640" y="1982836"/>
            <a:ext cx="11084036" cy="2352952"/>
          </a:xfrm>
          <a:prstGeom prst="rect">
            <a:avLst/>
          </a:prstGeom>
          <a:noFill/>
        </p:spPr>
        <p:txBody>
          <a:bodyPr wrap="square" rtlCol="0">
            <a:spAutoFit/>
          </a:bodyPr>
          <a:lstStyle/>
          <a:p>
            <a:pPr algn="just">
              <a:lnSpc>
                <a:spcPct val="150000"/>
              </a:lnSpc>
            </a:pPr>
            <a:r>
              <a:rPr lang="en-US" sz="2000" dirty="0">
                <a:latin typeface="Corbel" panose="020B0503020204020204" pitchFamily="34" charset="0"/>
              </a:rPr>
              <a:t>A great deal of work has been done to generate the summaries for each cluster. Judging by an overall recall score greater than 0.5, it can be understood that the extractive summarization techniques, give a good representation of cases based on similar citations. Through the technologies implemented in this project, it can be understood that given citations, we can generate clusters and analyze the texts in each cluster. Hence, similar concepts can be applied to legal cases in any constitution.</a:t>
            </a:r>
          </a:p>
        </p:txBody>
      </p:sp>
      <p:sp>
        <p:nvSpPr>
          <p:cNvPr id="6" name="Google Shape;1028;p117">
            <a:extLst>
              <a:ext uri="{FF2B5EF4-FFF2-40B4-BE49-F238E27FC236}">
                <a16:creationId xmlns:a16="http://schemas.microsoft.com/office/drawing/2014/main" id="{E5444019-1A82-48E3-AE58-E336AA4D025E}"/>
              </a:ext>
            </a:extLst>
          </p:cNvPr>
          <p:cNvSpPr/>
          <p:nvPr/>
        </p:nvSpPr>
        <p:spPr>
          <a:xfrm rot="16200000">
            <a:off x="10319628" y="4980077"/>
            <a:ext cx="1762001" cy="1982793"/>
          </a:xfrm>
          <a:prstGeom prst="rtTriangl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453474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AF06-715B-4FEB-BD19-230ABD4230A6}"/>
              </a:ext>
            </a:extLst>
          </p:cNvPr>
          <p:cNvSpPr>
            <a:spLocks noGrp="1"/>
          </p:cNvSpPr>
          <p:nvPr>
            <p:ph type="title"/>
          </p:nvPr>
        </p:nvSpPr>
        <p:spPr/>
        <p:txBody>
          <a:bodyPr/>
          <a:lstStyle/>
          <a:p>
            <a:r>
              <a:rPr lang="en-US" dirty="0"/>
              <a:t>Future Work</a:t>
            </a:r>
          </a:p>
        </p:txBody>
      </p:sp>
      <p:sp>
        <p:nvSpPr>
          <p:cNvPr id="3" name="Slide Number Placeholder 2">
            <a:extLst>
              <a:ext uri="{FF2B5EF4-FFF2-40B4-BE49-F238E27FC236}">
                <a16:creationId xmlns:a16="http://schemas.microsoft.com/office/drawing/2014/main" id="{1E44E201-2588-4E63-9DC7-2C753883C5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dirty="0"/>
          </a:p>
        </p:txBody>
      </p:sp>
      <p:sp>
        <p:nvSpPr>
          <p:cNvPr id="4" name="TextBox 3">
            <a:extLst>
              <a:ext uri="{FF2B5EF4-FFF2-40B4-BE49-F238E27FC236}">
                <a16:creationId xmlns:a16="http://schemas.microsoft.com/office/drawing/2014/main" id="{657352A1-BEC8-4D0A-92B5-F0D26369F6F6}"/>
              </a:ext>
            </a:extLst>
          </p:cNvPr>
          <p:cNvSpPr txBox="1"/>
          <p:nvPr/>
        </p:nvSpPr>
        <p:spPr>
          <a:xfrm>
            <a:off x="548640" y="1982836"/>
            <a:ext cx="11084036" cy="4199611"/>
          </a:xfrm>
          <a:prstGeom prst="rect">
            <a:avLst/>
          </a:prstGeom>
          <a:noFill/>
        </p:spPr>
        <p:txBody>
          <a:bodyPr wrap="square" rtlCol="0">
            <a:spAutoFit/>
          </a:bodyPr>
          <a:lstStyle/>
          <a:p>
            <a:pPr>
              <a:lnSpc>
                <a:spcPct val="150000"/>
              </a:lnSpc>
            </a:pPr>
            <a:r>
              <a:rPr lang="en-US" sz="2000" dirty="0">
                <a:latin typeface="Corbel" panose="020B0503020204020204" pitchFamily="34" charset="0"/>
              </a:rPr>
              <a:t>Legal texts have characteristics different from news articles and other texts, specifically in the vocabulary and ambiguity. </a:t>
            </a:r>
          </a:p>
          <a:p>
            <a:pPr marL="342900" indent="-342900">
              <a:lnSpc>
                <a:spcPct val="150000"/>
              </a:lnSpc>
              <a:buClr>
                <a:schemeClr val="bg2"/>
              </a:buClr>
              <a:buFont typeface="Arial" panose="020B0604020202020204" pitchFamily="34" charset="0"/>
              <a:buChar char="•"/>
            </a:pPr>
            <a:r>
              <a:rPr lang="en-US" sz="2000" dirty="0">
                <a:latin typeface="Corbel" panose="020B0503020204020204" pitchFamily="34" charset="0"/>
              </a:rPr>
              <a:t>Given more time, it would be interesting to identify the topics labels present in different clusters of legal case reports by applying the Latent Dirichlet Allocation (LDA) algorithm to generate different topic labels per cluster allowing comparison across clusters to check for similarities or differences.</a:t>
            </a:r>
          </a:p>
          <a:p>
            <a:pPr marL="342900" indent="-342900">
              <a:lnSpc>
                <a:spcPct val="150000"/>
              </a:lnSpc>
              <a:buClr>
                <a:schemeClr val="bg2"/>
              </a:buClr>
              <a:buFont typeface="Arial" panose="020B0604020202020204" pitchFamily="34" charset="0"/>
              <a:buChar char="•"/>
            </a:pPr>
            <a:r>
              <a:rPr lang="en-US" sz="2000" dirty="0">
                <a:latin typeface="Corbel" panose="020B0503020204020204" pitchFamily="34" charset="0"/>
              </a:rPr>
              <a:t>There is also a possibility to explore and apply abstractive summarization techniques to generate summaries for the same dataset and compare the results of the 2 summarizations methods.</a:t>
            </a:r>
          </a:p>
          <a:p>
            <a:pPr marL="342900" indent="-342900">
              <a:lnSpc>
                <a:spcPct val="150000"/>
              </a:lnSpc>
              <a:buClr>
                <a:schemeClr val="bg2"/>
              </a:buClr>
              <a:buFont typeface="Arial" panose="020B0604020202020204" pitchFamily="34" charset="0"/>
              <a:buChar char="•"/>
            </a:pPr>
            <a:r>
              <a:rPr lang="en-US" sz="2000" dirty="0">
                <a:latin typeface="Corbel" panose="020B0503020204020204" pitchFamily="34" charset="0"/>
              </a:rPr>
              <a:t>Legal jargon can also be extracted for better understanding the language of a case, using keywords generated in through the </a:t>
            </a:r>
            <a:r>
              <a:rPr lang="en-US" sz="2000" dirty="0" err="1">
                <a:latin typeface="Corbel" panose="020B0503020204020204" pitchFamily="34" charset="0"/>
              </a:rPr>
              <a:t>TextRank</a:t>
            </a:r>
            <a:r>
              <a:rPr lang="en-US" sz="2000" dirty="0">
                <a:latin typeface="Corbel" panose="020B0503020204020204" pitchFamily="34" charset="0"/>
              </a:rPr>
              <a:t> algorithm.</a:t>
            </a:r>
          </a:p>
        </p:txBody>
      </p:sp>
      <p:sp>
        <p:nvSpPr>
          <p:cNvPr id="5" name="Google Shape;1028;p117">
            <a:extLst>
              <a:ext uri="{FF2B5EF4-FFF2-40B4-BE49-F238E27FC236}">
                <a16:creationId xmlns:a16="http://schemas.microsoft.com/office/drawing/2014/main" id="{527C991C-2BBC-433D-B52F-271FFC9B72A5}"/>
              </a:ext>
            </a:extLst>
          </p:cNvPr>
          <p:cNvSpPr/>
          <p:nvPr/>
        </p:nvSpPr>
        <p:spPr>
          <a:xfrm rot="16200000">
            <a:off x="10319628" y="4980077"/>
            <a:ext cx="1762001" cy="1982793"/>
          </a:xfrm>
          <a:prstGeom prst="rtTriangl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09007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AF06-715B-4FEB-BD19-230ABD4230A6}"/>
              </a:ext>
            </a:extLst>
          </p:cNvPr>
          <p:cNvSpPr>
            <a:spLocks noGrp="1"/>
          </p:cNvSpPr>
          <p:nvPr>
            <p:ph type="title"/>
          </p:nvPr>
        </p:nvSpPr>
        <p:spPr/>
        <p:txBody>
          <a:bodyPr/>
          <a:lstStyle/>
          <a:p>
            <a:r>
              <a:rPr lang="en-US" dirty="0"/>
              <a:t>Introduction</a:t>
            </a:r>
          </a:p>
        </p:txBody>
      </p:sp>
      <p:sp>
        <p:nvSpPr>
          <p:cNvPr id="3" name="Slide Number Placeholder 2">
            <a:extLst>
              <a:ext uri="{FF2B5EF4-FFF2-40B4-BE49-F238E27FC236}">
                <a16:creationId xmlns:a16="http://schemas.microsoft.com/office/drawing/2014/main" id="{1E44E201-2588-4E63-9DC7-2C753883C5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dirty="0"/>
          </a:p>
        </p:txBody>
      </p:sp>
      <p:sp>
        <p:nvSpPr>
          <p:cNvPr id="4" name="TextBox 3">
            <a:extLst>
              <a:ext uri="{FF2B5EF4-FFF2-40B4-BE49-F238E27FC236}">
                <a16:creationId xmlns:a16="http://schemas.microsoft.com/office/drawing/2014/main" id="{657352A1-BEC8-4D0A-92B5-F0D26369F6F6}"/>
              </a:ext>
            </a:extLst>
          </p:cNvPr>
          <p:cNvSpPr txBox="1"/>
          <p:nvPr/>
        </p:nvSpPr>
        <p:spPr>
          <a:xfrm>
            <a:off x="548640" y="1982836"/>
            <a:ext cx="11084036" cy="3276282"/>
          </a:xfrm>
          <a:prstGeom prst="rect">
            <a:avLst/>
          </a:prstGeom>
          <a:noFill/>
        </p:spPr>
        <p:txBody>
          <a:bodyPr wrap="square" rtlCol="0">
            <a:spAutoFit/>
          </a:bodyPr>
          <a:lstStyle/>
          <a:p>
            <a:pPr marL="228600" lvl="0" indent="-215900">
              <a:lnSpc>
                <a:spcPct val="150000"/>
              </a:lnSpc>
              <a:buClr>
                <a:schemeClr val="accent1"/>
              </a:buClr>
              <a:buSzPts val="2200"/>
              <a:buFont typeface="Roboto"/>
              <a:buChar char="•"/>
            </a:pPr>
            <a:r>
              <a:rPr lang="en-US" sz="2000" dirty="0">
                <a:solidFill>
                  <a:schemeClr val="dk1"/>
                </a:solidFill>
                <a:latin typeface="Corbel" panose="020B0503020204020204" pitchFamily="34" charset="0"/>
                <a:ea typeface="Roboto"/>
                <a:cs typeface="Roboto"/>
                <a:sym typeface="Roboto"/>
              </a:rPr>
              <a:t>Legal documents have extensive theory making them difficult to study and analyze quickly.</a:t>
            </a:r>
          </a:p>
          <a:p>
            <a:pPr marL="228600" lvl="0" indent="-215900">
              <a:lnSpc>
                <a:spcPct val="150000"/>
              </a:lnSpc>
              <a:buClr>
                <a:schemeClr val="accent1"/>
              </a:buClr>
              <a:buSzPts val="2200"/>
              <a:buFont typeface="Roboto"/>
              <a:buChar char="•"/>
            </a:pPr>
            <a:r>
              <a:rPr lang="en-US" sz="2000" dirty="0">
                <a:solidFill>
                  <a:schemeClr val="dk1"/>
                </a:solidFill>
                <a:latin typeface="Corbel" panose="020B0503020204020204" pitchFamily="34" charset="0"/>
                <a:ea typeface="Roboto"/>
                <a:cs typeface="Roboto"/>
                <a:sym typeface="Roboto"/>
              </a:rPr>
              <a:t>Hence, it is important to find easier ways to summarize large collection of  legal texts. </a:t>
            </a:r>
          </a:p>
          <a:p>
            <a:pPr marL="228600" lvl="0" indent="-215900">
              <a:lnSpc>
                <a:spcPct val="150000"/>
              </a:lnSpc>
              <a:buClr>
                <a:schemeClr val="accent1"/>
              </a:buClr>
              <a:buSzPts val="2200"/>
              <a:buFont typeface="Roboto"/>
              <a:buChar char="•"/>
            </a:pPr>
            <a:r>
              <a:rPr lang="en-US" sz="2000" dirty="0">
                <a:solidFill>
                  <a:schemeClr val="dk1"/>
                </a:solidFill>
                <a:latin typeface="Corbel" panose="020B0503020204020204" pitchFamily="34" charset="0"/>
                <a:ea typeface="Roboto"/>
                <a:cs typeface="Roboto"/>
                <a:sym typeface="Roboto"/>
              </a:rPr>
              <a:t>Using catchphrases, tokenized sentences and citations present in a legal document, we can analyze legal case reports through summarization.</a:t>
            </a:r>
          </a:p>
          <a:p>
            <a:pPr marL="228600" indent="-215900">
              <a:lnSpc>
                <a:spcPct val="150000"/>
              </a:lnSpc>
              <a:buClr>
                <a:schemeClr val="accent1"/>
              </a:buClr>
              <a:buSzPts val="2200"/>
              <a:buFont typeface="Roboto"/>
              <a:buChar char="•"/>
            </a:pPr>
            <a:r>
              <a:rPr lang="en-US" sz="2000" dirty="0">
                <a:latin typeface="Corbel" panose="020B0503020204020204" pitchFamily="34" charset="0"/>
              </a:rPr>
              <a:t>Such analysis can present insights on the different types of cases, their similarities and their differences.</a:t>
            </a:r>
          </a:p>
          <a:p>
            <a:pPr marL="12700" lvl="0">
              <a:lnSpc>
                <a:spcPct val="150000"/>
              </a:lnSpc>
              <a:buClr>
                <a:schemeClr val="accent1"/>
              </a:buClr>
              <a:buSzPts val="2200"/>
            </a:pPr>
            <a:endParaRPr lang="en-US" sz="2000" dirty="0">
              <a:solidFill>
                <a:schemeClr val="dk1"/>
              </a:solidFill>
              <a:latin typeface="Corbel" panose="020B0503020204020204" pitchFamily="34" charset="0"/>
              <a:ea typeface="Roboto"/>
              <a:cs typeface="Roboto"/>
              <a:sym typeface="Roboto"/>
            </a:endParaRPr>
          </a:p>
        </p:txBody>
      </p:sp>
      <p:sp>
        <p:nvSpPr>
          <p:cNvPr id="6" name="Google Shape;1028;p117">
            <a:extLst>
              <a:ext uri="{FF2B5EF4-FFF2-40B4-BE49-F238E27FC236}">
                <a16:creationId xmlns:a16="http://schemas.microsoft.com/office/drawing/2014/main" id="{2D1A022C-69A2-42B2-94E2-650A9A756480}"/>
              </a:ext>
            </a:extLst>
          </p:cNvPr>
          <p:cNvSpPr/>
          <p:nvPr/>
        </p:nvSpPr>
        <p:spPr>
          <a:xfrm rot="16200000">
            <a:off x="10319628" y="4980077"/>
            <a:ext cx="1762001" cy="1982793"/>
          </a:xfrm>
          <a:prstGeom prst="rtTriangl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28209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pic>
        <p:nvPicPr>
          <p:cNvPr id="1023" name="Google Shape;1023;p117"/>
          <p:cNvPicPr preferRelativeResize="0">
            <a:picLocks noGrp="1"/>
          </p:cNvPicPr>
          <p:nvPr>
            <p:ph type="pic" idx="2"/>
          </p:nvPr>
        </p:nvPicPr>
        <p:blipFill rotWithShape="1">
          <a:blip r:embed="rId3">
            <a:alphaModFix/>
          </a:blip>
          <a:srcRect t="2940" b="-2938"/>
          <a:stretch/>
        </p:blipFill>
        <p:spPr>
          <a:xfrm>
            <a:off x="1" y="-741432"/>
            <a:ext cx="12192000" cy="3278400"/>
          </a:xfrm>
          <a:prstGeom prst="rect">
            <a:avLst/>
          </a:prstGeom>
          <a:noFill/>
          <a:ln>
            <a:noFill/>
          </a:ln>
        </p:spPr>
      </p:pic>
      <p:sp>
        <p:nvSpPr>
          <p:cNvPr id="1025" name="Google Shape;1025;p117"/>
          <p:cNvSpPr/>
          <p:nvPr/>
        </p:nvSpPr>
        <p:spPr>
          <a:xfrm>
            <a:off x="-52230" y="0"/>
            <a:ext cx="7163186" cy="677799"/>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1026" name="Google Shape;1026;p117"/>
          <p:cNvSpPr txBox="1">
            <a:spLocks noGrp="1"/>
          </p:cNvSpPr>
          <p:nvPr>
            <p:ph type="title"/>
          </p:nvPr>
        </p:nvSpPr>
        <p:spPr>
          <a:xfrm>
            <a:off x="1490948" y="-11550"/>
            <a:ext cx="3438257" cy="70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C0C0C"/>
              </a:buClr>
              <a:buSzPts val="4000"/>
              <a:buFont typeface="Corbel"/>
              <a:buNone/>
            </a:pPr>
            <a:r>
              <a:rPr lang="en-US" dirty="0">
                <a:solidFill>
                  <a:srgbClr val="FFFFFF"/>
                </a:solidFill>
                <a:latin typeface="Corbel" panose="020B0503020204020204" pitchFamily="34" charset="0"/>
                <a:ea typeface="Roboto"/>
                <a:cs typeface="Roboto"/>
                <a:sym typeface="Roboto"/>
              </a:rPr>
              <a:t>Objectives</a:t>
            </a:r>
            <a:endParaRPr dirty="0">
              <a:solidFill>
                <a:srgbClr val="FFFFFF"/>
              </a:solidFill>
              <a:latin typeface="Corbel" panose="020B0503020204020204" pitchFamily="34" charset="0"/>
              <a:ea typeface="Roboto"/>
              <a:cs typeface="Roboto"/>
              <a:sym typeface="Roboto"/>
            </a:endParaRPr>
          </a:p>
        </p:txBody>
      </p:sp>
      <p:pic>
        <p:nvPicPr>
          <p:cNvPr id="1027" name="Google Shape;1027;p117"/>
          <p:cNvPicPr preferRelativeResize="0">
            <a:picLocks noGrp="1"/>
          </p:cNvPicPr>
          <p:nvPr>
            <p:ph type="pic" idx="4"/>
          </p:nvPr>
        </p:nvPicPr>
        <p:blipFill rotWithShape="1">
          <a:blip r:embed="rId4">
            <a:alphaModFix/>
          </a:blip>
          <a:srcRect l="853" r="853"/>
          <a:stretch/>
        </p:blipFill>
        <p:spPr>
          <a:xfrm>
            <a:off x="824648" y="0"/>
            <a:ext cx="666300" cy="677700"/>
          </a:xfrm>
          <a:prstGeom prst="rect">
            <a:avLst/>
          </a:prstGeom>
          <a:noFill/>
          <a:ln>
            <a:noFill/>
          </a:ln>
        </p:spPr>
      </p:pic>
      <p:sp>
        <p:nvSpPr>
          <p:cNvPr id="10" name="Google Shape;1024;p117">
            <a:extLst>
              <a:ext uri="{FF2B5EF4-FFF2-40B4-BE49-F238E27FC236}">
                <a16:creationId xmlns:a16="http://schemas.microsoft.com/office/drawing/2014/main" id="{F24F7BCF-C2BA-4469-AC0D-70583124B706}"/>
              </a:ext>
            </a:extLst>
          </p:cNvPr>
          <p:cNvSpPr txBox="1">
            <a:spLocks/>
          </p:cNvSpPr>
          <p:nvPr/>
        </p:nvSpPr>
        <p:spPr>
          <a:xfrm>
            <a:off x="3425857" y="2536967"/>
            <a:ext cx="5340285" cy="1450571"/>
          </a:xfrm>
          <a:prstGeom prst="rect">
            <a:avLst/>
          </a:prstGeom>
          <a:noFill/>
          <a:ln>
            <a:solidFill>
              <a:schemeClr val="bg1">
                <a:lumMod val="85000"/>
              </a:schemeClr>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accent1"/>
              </a:buClr>
              <a:buSzPts val="3200"/>
              <a:buFont typeface="Arial"/>
              <a:buNone/>
              <a:defRPr sz="3200" b="0" i="0" u="none" strike="noStrike" cap="none">
                <a:solidFill>
                  <a:schemeClr val="accent2"/>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2pPr>
            <a:lvl3pPr marL="1371600" marR="0" lvl="2" indent="-317500"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3pPr>
            <a:lvl4pPr marL="1828800" marR="0" lvl="3" indent="-304800" algn="l" rtl="0">
              <a:lnSpc>
                <a:spcPct val="90000"/>
              </a:lnSpc>
              <a:spcBef>
                <a:spcPts val="400"/>
              </a:spcBef>
              <a:spcAft>
                <a:spcPts val="0"/>
              </a:spcAft>
              <a:buClr>
                <a:schemeClr val="accent1"/>
              </a:buClr>
              <a:buSzPts val="1200"/>
              <a:buFont typeface="Arial"/>
              <a:buChar char="•"/>
              <a:defRPr sz="1200" b="0" i="0" u="none" strike="noStrike" cap="none">
                <a:solidFill>
                  <a:schemeClr val="dk1"/>
                </a:solidFill>
                <a:latin typeface="Corbel"/>
                <a:ea typeface="Corbel"/>
                <a:cs typeface="Corbel"/>
                <a:sym typeface="Corbel"/>
              </a:defRPr>
            </a:lvl4pPr>
            <a:lvl5pPr marL="2286000" marR="0" lvl="4" indent="-304800" algn="l" rtl="0">
              <a:lnSpc>
                <a:spcPct val="90000"/>
              </a:lnSpc>
              <a:spcBef>
                <a:spcPts val="400"/>
              </a:spcBef>
              <a:spcAft>
                <a:spcPts val="0"/>
              </a:spcAft>
              <a:buClr>
                <a:schemeClr val="accent1"/>
              </a:buClr>
              <a:buSzPts val="1200"/>
              <a:buFont typeface="Arial"/>
              <a:buChar char="•"/>
              <a:defRPr sz="1200" b="0" i="0" u="none" strike="noStrike" cap="none">
                <a:solidFill>
                  <a:schemeClr val="dk1"/>
                </a:solidFill>
                <a:latin typeface="Corbel"/>
                <a:ea typeface="Corbel"/>
                <a:cs typeface="Corbel"/>
                <a:sym typeface="Corbel"/>
              </a:defRPr>
            </a:lvl5pPr>
            <a:lvl6pPr marL="2743200" marR="0" lvl="5"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400"/>
              </a:spcBef>
              <a:spcAft>
                <a:spcPts val="400"/>
              </a:spcAft>
              <a:buClr>
                <a:schemeClr val="accent1"/>
              </a:buClr>
              <a:buSzPts val="1800"/>
              <a:buFont typeface="Noto Sans Symbols"/>
              <a:buChar char="?"/>
              <a:defRPr sz="1400" b="0" i="0" u="none" strike="noStrike" cap="none">
                <a:solidFill>
                  <a:schemeClr val="dk1"/>
                </a:solidFill>
                <a:latin typeface="Corbel"/>
                <a:ea typeface="Corbel"/>
                <a:cs typeface="Corbel"/>
                <a:sym typeface="Corbel"/>
              </a:defRPr>
            </a:lvl9pPr>
          </a:lstStyle>
          <a:p>
            <a:pPr marL="88900" indent="0" algn="just">
              <a:lnSpc>
                <a:spcPct val="115000"/>
              </a:lnSpc>
              <a:buClr>
                <a:srgbClr val="000000"/>
              </a:buClr>
              <a:buSzPts val="2200"/>
            </a:pPr>
            <a:r>
              <a:rPr lang="en-US" sz="2800" b="1" u="sng" dirty="0">
                <a:solidFill>
                  <a:schemeClr val="accent2">
                    <a:lumMod val="60000"/>
                    <a:lumOff val="40000"/>
                  </a:schemeClr>
                </a:solidFill>
                <a:latin typeface="Corbel" panose="020B0503020204020204" pitchFamily="34" charset="0"/>
                <a:ea typeface="Roboto"/>
                <a:cs typeface="Roboto"/>
                <a:sym typeface="Roboto"/>
              </a:rPr>
              <a:t>GOAL</a:t>
            </a:r>
          </a:p>
          <a:p>
            <a:pPr marL="88900" indent="0" algn="just">
              <a:buClr>
                <a:srgbClr val="000000"/>
              </a:buClr>
              <a:buSzPts val="2200"/>
            </a:pPr>
            <a:r>
              <a:rPr lang="en-US" sz="1800" dirty="0">
                <a:solidFill>
                  <a:schemeClr val="tx1">
                    <a:lumMod val="65000"/>
                    <a:lumOff val="35000"/>
                  </a:schemeClr>
                </a:solidFill>
                <a:latin typeface="Corbel" panose="020B0503020204020204" pitchFamily="34" charset="0"/>
              </a:rPr>
              <a:t>Citations-based clustering and summarization of legal case reports to increase the efficiency with which legal cases are analyzed.</a:t>
            </a:r>
          </a:p>
        </p:txBody>
      </p:sp>
      <p:sp>
        <p:nvSpPr>
          <p:cNvPr id="15" name="Google Shape;1024;p117">
            <a:extLst>
              <a:ext uri="{FF2B5EF4-FFF2-40B4-BE49-F238E27FC236}">
                <a16:creationId xmlns:a16="http://schemas.microsoft.com/office/drawing/2014/main" id="{BE595894-8036-4E75-8066-C02358345F1F}"/>
              </a:ext>
            </a:extLst>
          </p:cNvPr>
          <p:cNvSpPr txBox="1">
            <a:spLocks/>
          </p:cNvSpPr>
          <p:nvPr/>
        </p:nvSpPr>
        <p:spPr>
          <a:xfrm>
            <a:off x="517588" y="4176074"/>
            <a:ext cx="11156821" cy="18853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accent1"/>
              </a:buClr>
              <a:buSzPts val="3200"/>
              <a:buFont typeface="Arial"/>
              <a:buNone/>
              <a:defRPr sz="3200" b="0" i="0" u="none" strike="noStrike" cap="none">
                <a:solidFill>
                  <a:schemeClr val="accent2"/>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Arial"/>
              <a:buChar char="•"/>
              <a:defRPr sz="1600" b="0" i="0" u="none" strike="noStrike" cap="none">
                <a:solidFill>
                  <a:schemeClr val="dk1"/>
                </a:solidFill>
                <a:latin typeface="Corbel"/>
                <a:ea typeface="Corbel"/>
                <a:cs typeface="Corbel"/>
                <a:sym typeface="Corbel"/>
              </a:defRPr>
            </a:lvl2pPr>
            <a:lvl3pPr marL="1371600" marR="0" lvl="2" indent="-317500" algn="l" rtl="0">
              <a:lnSpc>
                <a:spcPct val="90000"/>
              </a:lnSpc>
              <a:spcBef>
                <a:spcPts val="400"/>
              </a:spcBef>
              <a:spcAft>
                <a:spcPts val="0"/>
              </a:spcAft>
              <a:buClr>
                <a:schemeClr val="accent1"/>
              </a:buClr>
              <a:buSzPts val="1400"/>
              <a:buFont typeface="Arial"/>
              <a:buChar char="•"/>
              <a:defRPr sz="1400" b="0" i="0" u="none" strike="noStrike" cap="none">
                <a:solidFill>
                  <a:schemeClr val="dk1"/>
                </a:solidFill>
                <a:latin typeface="Corbel"/>
                <a:ea typeface="Corbel"/>
                <a:cs typeface="Corbel"/>
                <a:sym typeface="Corbel"/>
              </a:defRPr>
            </a:lvl3pPr>
            <a:lvl4pPr marL="1828800" marR="0" lvl="3" indent="-304800" algn="l" rtl="0">
              <a:lnSpc>
                <a:spcPct val="90000"/>
              </a:lnSpc>
              <a:spcBef>
                <a:spcPts val="400"/>
              </a:spcBef>
              <a:spcAft>
                <a:spcPts val="0"/>
              </a:spcAft>
              <a:buClr>
                <a:schemeClr val="accent1"/>
              </a:buClr>
              <a:buSzPts val="1200"/>
              <a:buFont typeface="Arial"/>
              <a:buChar char="•"/>
              <a:defRPr sz="1200" b="0" i="0" u="none" strike="noStrike" cap="none">
                <a:solidFill>
                  <a:schemeClr val="dk1"/>
                </a:solidFill>
                <a:latin typeface="Corbel"/>
                <a:ea typeface="Corbel"/>
                <a:cs typeface="Corbel"/>
                <a:sym typeface="Corbel"/>
              </a:defRPr>
            </a:lvl4pPr>
            <a:lvl5pPr marL="2286000" marR="0" lvl="4" indent="-304800" algn="l" rtl="0">
              <a:lnSpc>
                <a:spcPct val="90000"/>
              </a:lnSpc>
              <a:spcBef>
                <a:spcPts val="400"/>
              </a:spcBef>
              <a:spcAft>
                <a:spcPts val="0"/>
              </a:spcAft>
              <a:buClr>
                <a:schemeClr val="accent1"/>
              </a:buClr>
              <a:buSzPts val="1200"/>
              <a:buFont typeface="Arial"/>
              <a:buChar char="•"/>
              <a:defRPr sz="1200" b="0" i="0" u="none" strike="noStrike" cap="none">
                <a:solidFill>
                  <a:schemeClr val="dk1"/>
                </a:solidFill>
                <a:latin typeface="Corbel"/>
                <a:ea typeface="Corbel"/>
                <a:cs typeface="Corbel"/>
                <a:sym typeface="Corbel"/>
              </a:defRPr>
            </a:lvl5pPr>
            <a:lvl6pPr marL="2743200" marR="0" lvl="5"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400"/>
              </a:spcBef>
              <a:spcAft>
                <a:spcPts val="0"/>
              </a:spcAft>
              <a:buClr>
                <a:schemeClr val="accent1"/>
              </a:buClr>
              <a:buSzPts val="1800"/>
              <a:buFont typeface="Noto Sans Symbols"/>
              <a:buChar char="?"/>
              <a:defRPr sz="14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400"/>
              </a:spcBef>
              <a:spcAft>
                <a:spcPts val="400"/>
              </a:spcAft>
              <a:buClr>
                <a:schemeClr val="accent1"/>
              </a:buClr>
              <a:buSzPts val="1800"/>
              <a:buFont typeface="Noto Sans Symbols"/>
              <a:buChar char="?"/>
              <a:defRPr sz="1400" b="0" i="0" u="none" strike="noStrike" cap="none">
                <a:solidFill>
                  <a:schemeClr val="dk1"/>
                </a:solidFill>
                <a:latin typeface="Corbel"/>
                <a:ea typeface="Corbel"/>
                <a:cs typeface="Corbel"/>
                <a:sym typeface="Corbel"/>
              </a:defRPr>
            </a:lvl9pPr>
          </a:lstStyle>
          <a:p>
            <a:pPr marL="88900" indent="0">
              <a:lnSpc>
                <a:spcPct val="150000"/>
              </a:lnSpc>
              <a:buClr>
                <a:srgbClr val="000000"/>
              </a:buClr>
              <a:buSzPts val="2200"/>
            </a:pPr>
            <a:r>
              <a:rPr lang="en-US" sz="2000" b="1" u="sng" dirty="0">
                <a:solidFill>
                  <a:srgbClr val="000000"/>
                </a:solidFill>
                <a:latin typeface="Corbel" panose="020B0503020204020204" pitchFamily="34" charset="0"/>
                <a:ea typeface="Roboto"/>
                <a:cs typeface="Roboto"/>
                <a:sym typeface="Roboto"/>
              </a:rPr>
              <a:t>Main Objectives:</a:t>
            </a:r>
          </a:p>
          <a:p>
            <a:pPr marL="546100" indent="-457200">
              <a:lnSpc>
                <a:spcPct val="150000"/>
              </a:lnSpc>
              <a:buSzPts val="2200"/>
              <a:buFont typeface="+mj-lt"/>
              <a:buAutoNum type="arabicPeriod"/>
            </a:pPr>
            <a:r>
              <a:rPr lang="en-US" sz="2000" dirty="0">
                <a:solidFill>
                  <a:srgbClr val="000000"/>
                </a:solidFill>
                <a:latin typeface="Corbel" panose="020B0503020204020204" pitchFamily="34" charset="0"/>
                <a:ea typeface="Roboto"/>
                <a:cs typeface="Roboto"/>
                <a:sym typeface="Roboto"/>
              </a:rPr>
              <a:t>To cluster legal case reports based on similar citations.</a:t>
            </a:r>
          </a:p>
          <a:p>
            <a:pPr marL="546100" indent="-457200">
              <a:lnSpc>
                <a:spcPct val="150000"/>
              </a:lnSpc>
              <a:buSzPts val="2200"/>
              <a:buFont typeface="+mj-lt"/>
              <a:buAutoNum type="arabicPeriod"/>
            </a:pPr>
            <a:r>
              <a:rPr lang="en-US" sz="2000" dirty="0">
                <a:solidFill>
                  <a:srgbClr val="000000"/>
                </a:solidFill>
                <a:latin typeface="Corbel" panose="020B0503020204020204" pitchFamily="34" charset="0"/>
                <a:ea typeface="Roboto"/>
                <a:cs typeface="Roboto"/>
                <a:sym typeface="Roboto"/>
              </a:rPr>
              <a:t>To summarize case reports in each cluster to increase efficiency with which legal cases are analyzed.</a:t>
            </a:r>
          </a:p>
          <a:p>
            <a:pPr marL="546100" indent="-457200">
              <a:lnSpc>
                <a:spcPct val="150000"/>
              </a:lnSpc>
              <a:buSzPts val="2200"/>
              <a:buFont typeface="+mj-lt"/>
              <a:buAutoNum type="arabicPeriod"/>
            </a:pPr>
            <a:r>
              <a:rPr lang="en-US" sz="2000" dirty="0">
                <a:solidFill>
                  <a:srgbClr val="000000"/>
                </a:solidFill>
                <a:latin typeface="Corbel" panose="020B0503020204020204" pitchFamily="34" charset="0"/>
                <a:ea typeface="Roboto"/>
                <a:cs typeface="Roboto"/>
                <a:sym typeface="Roboto"/>
              </a:rPr>
              <a:t>Evaluate the accuracy of the generated summaries.</a:t>
            </a:r>
          </a:p>
          <a:p>
            <a:pPr indent="-368300">
              <a:lnSpc>
                <a:spcPct val="150000"/>
              </a:lnSpc>
              <a:buClr>
                <a:srgbClr val="000000"/>
              </a:buClr>
              <a:buSzPts val="2200"/>
              <a:buFont typeface="Roboto"/>
              <a:buChar char="●"/>
            </a:pPr>
            <a:endParaRPr lang="en-US" sz="2000" dirty="0">
              <a:solidFill>
                <a:srgbClr val="000000"/>
              </a:solidFill>
              <a:latin typeface="Corbel" panose="020B0503020204020204" pitchFamily="34" charset="0"/>
              <a:ea typeface="Roboto"/>
              <a:cs typeface="Roboto"/>
              <a:sym typeface="Roboto"/>
            </a:endParaRPr>
          </a:p>
          <a:p>
            <a:pPr indent="-368300">
              <a:lnSpc>
                <a:spcPct val="150000"/>
              </a:lnSpc>
              <a:buClr>
                <a:srgbClr val="000000"/>
              </a:buClr>
              <a:buSzPts val="2200"/>
              <a:buFont typeface="Roboto"/>
              <a:buChar char="●"/>
            </a:pPr>
            <a:endParaRPr lang="en-US" sz="2000" dirty="0">
              <a:solidFill>
                <a:srgbClr val="000000"/>
              </a:solidFill>
              <a:latin typeface="Corbel" panose="020B0503020204020204" pitchFamily="34" charset="0"/>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AF06-715B-4FEB-BD19-230ABD4230A6}"/>
              </a:ext>
            </a:extLst>
          </p:cNvPr>
          <p:cNvSpPr>
            <a:spLocks noGrp="1"/>
          </p:cNvSpPr>
          <p:nvPr>
            <p:ph type="title"/>
          </p:nvPr>
        </p:nvSpPr>
        <p:spPr/>
        <p:txBody>
          <a:bodyPr/>
          <a:lstStyle/>
          <a:p>
            <a:r>
              <a:rPr lang="en-US" dirty="0"/>
              <a:t>Data Source</a:t>
            </a:r>
          </a:p>
        </p:txBody>
      </p:sp>
      <p:sp>
        <p:nvSpPr>
          <p:cNvPr id="3" name="Slide Number Placeholder 2">
            <a:extLst>
              <a:ext uri="{FF2B5EF4-FFF2-40B4-BE49-F238E27FC236}">
                <a16:creationId xmlns:a16="http://schemas.microsoft.com/office/drawing/2014/main" id="{1E44E201-2588-4E63-9DC7-2C753883C5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dirty="0"/>
          </a:p>
        </p:txBody>
      </p:sp>
      <p:sp>
        <p:nvSpPr>
          <p:cNvPr id="4" name="TextBox 3">
            <a:extLst>
              <a:ext uri="{FF2B5EF4-FFF2-40B4-BE49-F238E27FC236}">
                <a16:creationId xmlns:a16="http://schemas.microsoft.com/office/drawing/2014/main" id="{657352A1-BEC8-4D0A-92B5-F0D26369F6F6}"/>
              </a:ext>
            </a:extLst>
          </p:cNvPr>
          <p:cNvSpPr txBox="1"/>
          <p:nvPr/>
        </p:nvSpPr>
        <p:spPr>
          <a:xfrm>
            <a:off x="548640" y="1982836"/>
            <a:ext cx="11084036" cy="1891287"/>
          </a:xfrm>
          <a:prstGeom prst="rect">
            <a:avLst/>
          </a:prstGeom>
          <a:noFill/>
        </p:spPr>
        <p:txBody>
          <a:bodyPr wrap="square" rtlCol="0">
            <a:spAutoFit/>
          </a:bodyPr>
          <a:lstStyle/>
          <a:p>
            <a:pPr marL="355600" lvl="0" indent="-342900">
              <a:lnSpc>
                <a:spcPct val="150000"/>
              </a:lnSpc>
              <a:buClr>
                <a:schemeClr val="accent1"/>
              </a:buClr>
              <a:buSzPts val="2200"/>
              <a:buFont typeface="Arial" panose="020B0604020202020204" pitchFamily="34" charset="0"/>
              <a:buChar char="•"/>
            </a:pPr>
            <a:r>
              <a:rPr lang="en-US" sz="2000" b="1" dirty="0">
                <a:solidFill>
                  <a:schemeClr val="dk1"/>
                </a:solidFill>
                <a:latin typeface="Corbel" panose="020B0503020204020204" pitchFamily="34" charset="0"/>
                <a:ea typeface="Roboto"/>
                <a:cs typeface="Roboto"/>
                <a:sym typeface="Roboto"/>
              </a:rPr>
              <a:t>Name</a:t>
            </a:r>
            <a:r>
              <a:rPr lang="en-US" sz="2000" dirty="0">
                <a:solidFill>
                  <a:schemeClr val="dk1"/>
                </a:solidFill>
                <a:latin typeface="Corbel" panose="020B0503020204020204" pitchFamily="34" charset="0"/>
                <a:ea typeface="Roboto"/>
                <a:cs typeface="Roboto"/>
                <a:sym typeface="Roboto"/>
              </a:rPr>
              <a:t> – Legal Case Reports Dataset</a:t>
            </a:r>
          </a:p>
          <a:p>
            <a:pPr marL="355600" lvl="0" indent="-342900">
              <a:lnSpc>
                <a:spcPct val="150000"/>
              </a:lnSpc>
              <a:buClr>
                <a:schemeClr val="accent1"/>
              </a:buClr>
              <a:buSzPts val="2200"/>
              <a:buFont typeface="Arial" panose="020B0604020202020204" pitchFamily="34" charset="0"/>
              <a:buChar char="•"/>
            </a:pPr>
            <a:r>
              <a:rPr lang="en-US" sz="2000" b="1" dirty="0">
                <a:solidFill>
                  <a:schemeClr val="dk1"/>
                </a:solidFill>
                <a:latin typeface="Corbel" panose="020B0503020204020204" pitchFamily="34" charset="0"/>
                <a:ea typeface="Roboto"/>
                <a:cs typeface="Roboto"/>
                <a:sym typeface="Roboto"/>
              </a:rPr>
              <a:t>Source</a:t>
            </a:r>
            <a:r>
              <a:rPr lang="en-US" sz="2000" dirty="0">
                <a:solidFill>
                  <a:schemeClr val="dk1"/>
                </a:solidFill>
                <a:latin typeface="Corbel" panose="020B0503020204020204" pitchFamily="34" charset="0"/>
                <a:ea typeface="Roboto"/>
                <a:cs typeface="Roboto"/>
                <a:sym typeface="Roboto"/>
              </a:rPr>
              <a:t> – </a:t>
            </a:r>
            <a:r>
              <a:rPr lang="en-US" sz="2000" u="sng" dirty="0">
                <a:solidFill>
                  <a:schemeClr val="hlink"/>
                </a:solidFill>
                <a:latin typeface="Corbel" panose="020B0503020204020204" pitchFamily="34" charset="0"/>
                <a:ea typeface="Roboto"/>
                <a:cs typeface="Roboto"/>
                <a:sym typeface="Roboto"/>
                <a:hlinkClick r:id="rId2"/>
              </a:rPr>
              <a:t>UCI Machine Learning Repository (Originally from the FCA website)</a:t>
            </a:r>
            <a:endParaRPr lang="en-US" sz="2000" u="sng" dirty="0">
              <a:solidFill>
                <a:schemeClr val="hlink"/>
              </a:solidFill>
              <a:latin typeface="Corbel" panose="020B0503020204020204" pitchFamily="34" charset="0"/>
              <a:ea typeface="Roboto"/>
              <a:cs typeface="Roboto"/>
              <a:sym typeface="Roboto"/>
            </a:endParaRPr>
          </a:p>
          <a:p>
            <a:pPr marL="355600" lvl="0" indent="-342900">
              <a:lnSpc>
                <a:spcPct val="150000"/>
              </a:lnSpc>
              <a:buClr>
                <a:schemeClr val="accent1"/>
              </a:buClr>
              <a:buSzPts val="2200"/>
              <a:buFont typeface="Arial" panose="020B0604020202020204" pitchFamily="34" charset="0"/>
              <a:buChar char="•"/>
            </a:pPr>
            <a:r>
              <a:rPr lang="en-US" sz="2000" b="1" dirty="0">
                <a:solidFill>
                  <a:schemeClr val="dk1"/>
                </a:solidFill>
                <a:latin typeface="Corbel" panose="020B0503020204020204" pitchFamily="34" charset="0"/>
                <a:ea typeface="Roboto"/>
                <a:cs typeface="Roboto"/>
                <a:sym typeface="Roboto"/>
              </a:rPr>
              <a:t>Number of Cases </a:t>
            </a:r>
            <a:r>
              <a:rPr lang="en-US" sz="2000" dirty="0">
                <a:solidFill>
                  <a:schemeClr val="dk1"/>
                </a:solidFill>
                <a:latin typeface="Corbel" panose="020B0503020204020204" pitchFamily="34" charset="0"/>
                <a:ea typeface="Roboto"/>
                <a:cs typeface="Roboto"/>
                <a:sym typeface="Roboto"/>
              </a:rPr>
              <a:t>– 3890</a:t>
            </a:r>
          </a:p>
          <a:p>
            <a:pPr marL="355600" lvl="0" indent="-342900">
              <a:lnSpc>
                <a:spcPct val="150000"/>
              </a:lnSpc>
              <a:buClr>
                <a:schemeClr val="accent1"/>
              </a:buClr>
              <a:buSzPts val="2200"/>
              <a:buFont typeface="Arial" panose="020B0604020202020204" pitchFamily="34" charset="0"/>
              <a:buChar char="•"/>
            </a:pPr>
            <a:r>
              <a:rPr lang="en-US" sz="2000" dirty="0">
                <a:solidFill>
                  <a:schemeClr val="dk1"/>
                </a:solidFill>
                <a:latin typeface="Corbel" panose="020B0503020204020204" pitchFamily="34" charset="0"/>
                <a:ea typeface="Roboto"/>
                <a:cs typeface="Roboto"/>
                <a:sym typeface="Roboto"/>
              </a:rPr>
              <a:t>The dataset contains Australian legal cases from the Federal Court of Australia (FCA) [2006 – 2009]</a:t>
            </a:r>
          </a:p>
        </p:txBody>
      </p:sp>
      <p:sp>
        <p:nvSpPr>
          <p:cNvPr id="5" name="TextBox 4">
            <a:extLst>
              <a:ext uri="{FF2B5EF4-FFF2-40B4-BE49-F238E27FC236}">
                <a16:creationId xmlns:a16="http://schemas.microsoft.com/office/drawing/2014/main" id="{BD273F0F-73BA-486C-9C14-A1145A67628D}"/>
              </a:ext>
            </a:extLst>
          </p:cNvPr>
          <p:cNvSpPr txBox="1"/>
          <p:nvPr/>
        </p:nvSpPr>
        <p:spPr>
          <a:xfrm>
            <a:off x="2249795" y="4413897"/>
            <a:ext cx="7402849" cy="1661993"/>
          </a:xfrm>
          <a:prstGeom prst="rect">
            <a:avLst/>
          </a:prstGeom>
          <a:noFill/>
          <a:ln>
            <a:solidFill>
              <a:schemeClr val="bg1">
                <a:lumMod val="85000"/>
              </a:schemeClr>
            </a:solidFill>
          </a:ln>
        </p:spPr>
        <p:txBody>
          <a:bodyPr wrap="square" rtlCol="0">
            <a:spAutoFit/>
          </a:bodyPr>
          <a:lstStyle/>
          <a:p>
            <a:r>
              <a:rPr lang="en-US" sz="2800" b="1" u="sng" dirty="0">
                <a:solidFill>
                  <a:schemeClr val="accent2">
                    <a:lumMod val="60000"/>
                    <a:lumOff val="40000"/>
                  </a:schemeClr>
                </a:solidFill>
                <a:latin typeface="Corbel" panose="020B0503020204020204" pitchFamily="34" charset="0"/>
              </a:rPr>
              <a:t>NOTE</a:t>
            </a:r>
            <a:endParaRPr lang="en-US" sz="2400" b="1" u="sng" dirty="0">
              <a:solidFill>
                <a:schemeClr val="accent2">
                  <a:lumMod val="60000"/>
                  <a:lumOff val="40000"/>
                </a:schemeClr>
              </a:solidFill>
              <a:latin typeface="Corbel" panose="020B0503020204020204" pitchFamily="34" charset="0"/>
            </a:endParaRPr>
          </a:p>
          <a:p>
            <a:pPr algn="just"/>
            <a:r>
              <a:rPr lang="en-US" sz="1800" dirty="0">
                <a:solidFill>
                  <a:schemeClr val="tx1">
                    <a:lumMod val="65000"/>
                    <a:lumOff val="35000"/>
                  </a:schemeClr>
                </a:solidFill>
                <a:latin typeface="Corbel" panose="020B0503020204020204" pitchFamily="34" charset="0"/>
              </a:rPr>
              <a:t>The case reports analyzed in this project are taken from the Federal Court of Australia. While the format and legal proceedings may vary in each country, the techniques suggested can be applied to legal documents in the United States, given they have citations included in them</a:t>
            </a:r>
            <a:r>
              <a:rPr lang="en-US" sz="2000" dirty="0">
                <a:solidFill>
                  <a:schemeClr val="tx1">
                    <a:lumMod val="65000"/>
                    <a:lumOff val="35000"/>
                  </a:schemeClr>
                </a:solidFill>
                <a:latin typeface="Corbel" panose="020B0503020204020204" pitchFamily="34" charset="0"/>
              </a:rPr>
              <a:t>.</a:t>
            </a:r>
          </a:p>
        </p:txBody>
      </p:sp>
      <p:sp>
        <p:nvSpPr>
          <p:cNvPr id="6" name="Google Shape;1028;p117">
            <a:extLst>
              <a:ext uri="{FF2B5EF4-FFF2-40B4-BE49-F238E27FC236}">
                <a16:creationId xmlns:a16="http://schemas.microsoft.com/office/drawing/2014/main" id="{4830C0C7-0751-40B7-82E6-0485CB1A1E60}"/>
              </a:ext>
            </a:extLst>
          </p:cNvPr>
          <p:cNvSpPr/>
          <p:nvPr/>
        </p:nvSpPr>
        <p:spPr>
          <a:xfrm rot="16200000">
            <a:off x="10319628" y="4980077"/>
            <a:ext cx="1762001" cy="1982793"/>
          </a:xfrm>
          <a:prstGeom prst="rtTriangl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4779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AF06-715B-4FEB-BD19-230ABD4230A6}"/>
              </a:ext>
            </a:extLst>
          </p:cNvPr>
          <p:cNvSpPr>
            <a:spLocks noGrp="1"/>
          </p:cNvSpPr>
          <p:nvPr>
            <p:ph type="title"/>
          </p:nvPr>
        </p:nvSpPr>
        <p:spPr/>
        <p:txBody>
          <a:bodyPr/>
          <a:lstStyle/>
          <a:p>
            <a:r>
              <a:rPr lang="en-US" dirty="0"/>
              <a:t>Methodology</a:t>
            </a:r>
          </a:p>
        </p:txBody>
      </p:sp>
      <p:sp>
        <p:nvSpPr>
          <p:cNvPr id="3" name="Slide Number Placeholder 2">
            <a:extLst>
              <a:ext uri="{FF2B5EF4-FFF2-40B4-BE49-F238E27FC236}">
                <a16:creationId xmlns:a16="http://schemas.microsoft.com/office/drawing/2014/main" id="{1E44E201-2588-4E63-9DC7-2C753883C5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dirty="0"/>
          </a:p>
        </p:txBody>
      </p:sp>
      <p:graphicFrame>
        <p:nvGraphicFramePr>
          <p:cNvPr id="5" name="Diagram 4">
            <a:extLst>
              <a:ext uri="{FF2B5EF4-FFF2-40B4-BE49-F238E27FC236}">
                <a16:creationId xmlns:a16="http://schemas.microsoft.com/office/drawing/2014/main" id="{D1A17BB3-497E-474B-A005-8CE2EB91E271}"/>
              </a:ext>
            </a:extLst>
          </p:cNvPr>
          <p:cNvGraphicFramePr/>
          <p:nvPr>
            <p:extLst>
              <p:ext uri="{D42A27DB-BD31-4B8C-83A1-F6EECF244321}">
                <p14:modId xmlns:p14="http://schemas.microsoft.com/office/powerpoint/2010/main" val="4195941185"/>
              </p:ext>
            </p:extLst>
          </p:nvPr>
        </p:nvGraphicFramePr>
        <p:xfrm>
          <a:off x="931069" y="1806457"/>
          <a:ext cx="10454325" cy="2999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FCAA0869-EC5D-44D5-B59E-981D77C0906B}"/>
              </a:ext>
            </a:extLst>
          </p:cNvPr>
          <p:cNvSpPr txBox="1"/>
          <p:nvPr/>
        </p:nvSpPr>
        <p:spPr>
          <a:xfrm>
            <a:off x="978320" y="4091228"/>
            <a:ext cx="2337847" cy="830997"/>
          </a:xfrm>
          <a:prstGeom prst="rect">
            <a:avLst/>
          </a:prstGeom>
          <a:noFill/>
          <a:ln>
            <a:solidFill>
              <a:schemeClr val="bg1">
                <a:lumMod val="85000"/>
              </a:schemeClr>
            </a:solidFill>
          </a:ln>
        </p:spPr>
        <p:txBody>
          <a:bodyPr wrap="square" rtlCol="0">
            <a:spAutoFit/>
          </a:bodyPr>
          <a:lstStyle/>
          <a:p>
            <a:pPr lvl="0">
              <a:buSzPts val="1600"/>
            </a:pPr>
            <a:r>
              <a:rPr lang="en-US" sz="1600" b="1" dirty="0">
                <a:solidFill>
                  <a:srgbClr val="32345C"/>
                </a:solidFill>
                <a:latin typeface="Corbel" panose="020B0503020204020204" pitchFamily="34" charset="0"/>
                <a:ea typeface="Roboto"/>
                <a:cs typeface="Roboto"/>
                <a:sym typeface="Roboto"/>
              </a:rPr>
              <a:t>Input</a:t>
            </a:r>
            <a:r>
              <a:rPr lang="en-US" sz="1600" b="1" dirty="0">
                <a:latin typeface="Corbel" panose="020B0503020204020204" pitchFamily="34" charset="0"/>
                <a:ea typeface="Roboto"/>
                <a:cs typeface="Roboto"/>
                <a:sym typeface="Roboto"/>
              </a:rPr>
              <a:t>: </a:t>
            </a:r>
            <a:r>
              <a:rPr lang="en-US" sz="1600" dirty="0">
                <a:latin typeface="Corbel" panose="020B0503020204020204" pitchFamily="34" charset="0"/>
                <a:ea typeface="Roboto"/>
                <a:cs typeface="Roboto"/>
                <a:sym typeface="Roboto"/>
              </a:rPr>
              <a:t>Case reports </a:t>
            </a:r>
          </a:p>
          <a:p>
            <a:pPr lvl="0">
              <a:buSzPts val="1600"/>
            </a:pPr>
            <a:r>
              <a:rPr lang="en-US" sz="1600" b="1" dirty="0">
                <a:solidFill>
                  <a:srgbClr val="32345C"/>
                </a:solidFill>
                <a:latin typeface="Corbel" panose="020B0503020204020204" pitchFamily="34" charset="0"/>
                <a:ea typeface="Roboto"/>
                <a:cs typeface="Roboto"/>
                <a:sym typeface="Roboto"/>
              </a:rPr>
              <a:t>Output</a:t>
            </a:r>
            <a:r>
              <a:rPr lang="en-US" sz="1600" b="1" dirty="0">
                <a:latin typeface="Corbel" panose="020B0503020204020204" pitchFamily="34" charset="0"/>
                <a:ea typeface="Roboto"/>
                <a:cs typeface="Roboto"/>
                <a:sym typeface="Roboto"/>
              </a:rPr>
              <a:t>: </a:t>
            </a:r>
            <a:r>
              <a:rPr lang="en-US" sz="1600" dirty="0">
                <a:latin typeface="Corbel" panose="020B0503020204020204" pitchFamily="34" charset="0"/>
                <a:ea typeface="Roboto"/>
                <a:cs typeface="Roboto"/>
                <a:sym typeface="Roboto"/>
              </a:rPr>
              <a:t>Catchphrases, Sentences and Citations</a:t>
            </a:r>
          </a:p>
        </p:txBody>
      </p:sp>
      <p:sp>
        <p:nvSpPr>
          <p:cNvPr id="9" name="TextBox 8">
            <a:extLst>
              <a:ext uri="{FF2B5EF4-FFF2-40B4-BE49-F238E27FC236}">
                <a16:creationId xmlns:a16="http://schemas.microsoft.com/office/drawing/2014/main" id="{66C1CF36-A45E-4B79-9C02-15F203393A5A}"/>
              </a:ext>
            </a:extLst>
          </p:cNvPr>
          <p:cNvSpPr txBox="1"/>
          <p:nvPr/>
        </p:nvSpPr>
        <p:spPr>
          <a:xfrm>
            <a:off x="6096000" y="4091229"/>
            <a:ext cx="2337847" cy="1208279"/>
          </a:xfrm>
          <a:prstGeom prst="rect">
            <a:avLst/>
          </a:prstGeom>
          <a:noFill/>
          <a:ln>
            <a:solidFill>
              <a:schemeClr val="bg1">
                <a:lumMod val="85000"/>
              </a:schemeClr>
            </a:solidFill>
          </a:ln>
        </p:spPr>
        <p:txBody>
          <a:bodyPr wrap="square" rtlCol="0">
            <a:spAutoFit/>
          </a:bodyPr>
          <a:lstStyle/>
          <a:p>
            <a:pPr lvl="0">
              <a:lnSpc>
                <a:spcPct val="115000"/>
              </a:lnSpc>
            </a:pPr>
            <a:r>
              <a:rPr lang="en-US" sz="1600" b="1" dirty="0">
                <a:solidFill>
                  <a:srgbClr val="32345C"/>
                </a:solidFill>
                <a:latin typeface="Corbel" panose="020B0503020204020204" pitchFamily="34" charset="0"/>
                <a:ea typeface="Roboto"/>
                <a:cs typeface="Roboto"/>
                <a:sym typeface="Roboto"/>
              </a:rPr>
              <a:t>Input</a:t>
            </a:r>
            <a:r>
              <a:rPr lang="en-US" sz="1600" b="1" dirty="0">
                <a:latin typeface="Corbel" panose="020B0503020204020204" pitchFamily="34" charset="0"/>
                <a:ea typeface="Roboto"/>
                <a:cs typeface="Roboto"/>
                <a:sym typeface="Roboto"/>
              </a:rPr>
              <a:t>: </a:t>
            </a:r>
            <a:r>
              <a:rPr lang="en-US" sz="1600" dirty="0">
                <a:latin typeface="Corbel" panose="020B0503020204020204" pitchFamily="34" charset="0"/>
                <a:ea typeface="Roboto"/>
                <a:cs typeface="Roboto"/>
                <a:sym typeface="Roboto"/>
              </a:rPr>
              <a:t>Clusters and Extracted Catchphrases</a:t>
            </a:r>
          </a:p>
          <a:p>
            <a:pPr lvl="0">
              <a:lnSpc>
                <a:spcPct val="115000"/>
              </a:lnSpc>
            </a:pPr>
            <a:r>
              <a:rPr lang="en-US" sz="1600" b="1" dirty="0">
                <a:solidFill>
                  <a:srgbClr val="32345C"/>
                </a:solidFill>
                <a:latin typeface="Corbel" panose="020B0503020204020204" pitchFamily="34" charset="0"/>
                <a:ea typeface="Roboto"/>
                <a:cs typeface="Roboto"/>
                <a:sym typeface="Roboto"/>
              </a:rPr>
              <a:t>Output</a:t>
            </a:r>
            <a:r>
              <a:rPr lang="en-US" sz="1600" b="1" dirty="0">
                <a:latin typeface="Corbel" panose="020B0503020204020204" pitchFamily="34" charset="0"/>
                <a:ea typeface="Roboto"/>
                <a:cs typeface="Roboto"/>
                <a:sym typeface="Roboto"/>
              </a:rPr>
              <a:t>: </a:t>
            </a:r>
            <a:r>
              <a:rPr lang="en-US" sz="1600" dirty="0">
                <a:latin typeface="Corbel" panose="020B0503020204020204" pitchFamily="34" charset="0"/>
                <a:ea typeface="Roboto"/>
                <a:cs typeface="Roboto"/>
                <a:sym typeface="Roboto"/>
              </a:rPr>
              <a:t>Generated summaries per cluster</a:t>
            </a:r>
            <a:endParaRPr lang="en-US" sz="1600" dirty="0">
              <a:latin typeface="Corbel" panose="020B0503020204020204" pitchFamily="34" charset="0"/>
            </a:endParaRPr>
          </a:p>
        </p:txBody>
      </p:sp>
      <p:sp>
        <p:nvSpPr>
          <p:cNvPr id="10" name="TextBox 9">
            <a:extLst>
              <a:ext uri="{FF2B5EF4-FFF2-40B4-BE49-F238E27FC236}">
                <a16:creationId xmlns:a16="http://schemas.microsoft.com/office/drawing/2014/main" id="{B6E6EE5D-15CD-4E84-A955-D4790E3B75E0}"/>
              </a:ext>
            </a:extLst>
          </p:cNvPr>
          <p:cNvSpPr txBox="1"/>
          <p:nvPr/>
        </p:nvSpPr>
        <p:spPr>
          <a:xfrm>
            <a:off x="8654840" y="4091228"/>
            <a:ext cx="2431082" cy="1774588"/>
          </a:xfrm>
          <a:prstGeom prst="rect">
            <a:avLst/>
          </a:prstGeom>
          <a:noFill/>
          <a:ln>
            <a:solidFill>
              <a:schemeClr val="bg1">
                <a:lumMod val="85000"/>
              </a:schemeClr>
            </a:solidFill>
          </a:ln>
        </p:spPr>
        <p:txBody>
          <a:bodyPr wrap="square" rtlCol="0">
            <a:spAutoFit/>
          </a:bodyPr>
          <a:lstStyle/>
          <a:p>
            <a:pPr lvl="0">
              <a:lnSpc>
                <a:spcPct val="115000"/>
              </a:lnSpc>
            </a:pPr>
            <a:r>
              <a:rPr lang="en-US" sz="1600" b="1" dirty="0">
                <a:solidFill>
                  <a:srgbClr val="32345C"/>
                </a:solidFill>
                <a:latin typeface="Corbel" panose="020B0503020204020204" pitchFamily="34" charset="0"/>
                <a:ea typeface="Roboto"/>
                <a:cs typeface="Roboto"/>
                <a:sym typeface="Roboto"/>
              </a:rPr>
              <a:t>Input</a:t>
            </a:r>
            <a:r>
              <a:rPr lang="en-US" sz="1600" b="1" dirty="0">
                <a:latin typeface="Corbel" panose="020B0503020204020204" pitchFamily="34" charset="0"/>
                <a:ea typeface="Roboto"/>
                <a:cs typeface="Roboto"/>
                <a:sym typeface="Roboto"/>
              </a:rPr>
              <a:t>: </a:t>
            </a:r>
            <a:r>
              <a:rPr lang="en-US" sz="1600" dirty="0">
                <a:latin typeface="Corbel" panose="020B0503020204020204" pitchFamily="34" charset="0"/>
                <a:ea typeface="Roboto"/>
                <a:cs typeface="Roboto"/>
                <a:sym typeface="Roboto"/>
              </a:rPr>
              <a:t>Machine-generated summaries and Extracted Catchphrases</a:t>
            </a:r>
          </a:p>
          <a:p>
            <a:pPr lvl="0">
              <a:lnSpc>
                <a:spcPct val="115000"/>
              </a:lnSpc>
            </a:pPr>
            <a:r>
              <a:rPr lang="en-US" sz="1600" b="1" dirty="0">
                <a:solidFill>
                  <a:srgbClr val="32345C"/>
                </a:solidFill>
                <a:latin typeface="Corbel" panose="020B0503020204020204" pitchFamily="34" charset="0"/>
                <a:ea typeface="Roboto"/>
                <a:cs typeface="Roboto"/>
                <a:sym typeface="Roboto"/>
              </a:rPr>
              <a:t>Output</a:t>
            </a:r>
            <a:r>
              <a:rPr lang="en-US" sz="1600" b="1" dirty="0">
                <a:latin typeface="Corbel" panose="020B0503020204020204" pitchFamily="34" charset="0"/>
                <a:ea typeface="Roboto"/>
                <a:cs typeface="Roboto"/>
                <a:sym typeface="Roboto"/>
              </a:rPr>
              <a:t>: </a:t>
            </a:r>
            <a:r>
              <a:rPr lang="en-US" sz="1600" dirty="0">
                <a:latin typeface="Corbel" panose="020B0503020204020204" pitchFamily="34" charset="0"/>
                <a:ea typeface="Roboto"/>
                <a:cs typeface="Roboto"/>
                <a:sym typeface="Roboto"/>
              </a:rPr>
              <a:t>Recall and Precision metric values with respect to ROUGE-N</a:t>
            </a:r>
            <a:endParaRPr lang="en-US" sz="1600" dirty="0">
              <a:latin typeface="Corbel" panose="020B0503020204020204" pitchFamily="34" charset="0"/>
            </a:endParaRPr>
          </a:p>
        </p:txBody>
      </p:sp>
      <p:sp>
        <p:nvSpPr>
          <p:cNvPr id="11" name="TextBox 10">
            <a:extLst>
              <a:ext uri="{FF2B5EF4-FFF2-40B4-BE49-F238E27FC236}">
                <a16:creationId xmlns:a16="http://schemas.microsoft.com/office/drawing/2014/main" id="{E053E47F-58A6-4D87-BC0B-652A763BD37A}"/>
              </a:ext>
            </a:extLst>
          </p:cNvPr>
          <p:cNvSpPr txBox="1"/>
          <p:nvPr/>
        </p:nvSpPr>
        <p:spPr>
          <a:xfrm>
            <a:off x="3537160" y="4100659"/>
            <a:ext cx="2337847" cy="1774588"/>
          </a:xfrm>
          <a:prstGeom prst="rect">
            <a:avLst/>
          </a:prstGeom>
          <a:noFill/>
          <a:ln>
            <a:solidFill>
              <a:schemeClr val="bg1">
                <a:lumMod val="85000"/>
              </a:schemeClr>
            </a:solidFill>
          </a:ln>
        </p:spPr>
        <p:txBody>
          <a:bodyPr wrap="square" rtlCol="0">
            <a:spAutoFit/>
          </a:bodyPr>
          <a:lstStyle/>
          <a:p>
            <a:pPr lvl="0">
              <a:lnSpc>
                <a:spcPct val="115000"/>
              </a:lnSpc>
            </a:pPr>
            <a:r>
              <a:rPr lang="en-US" sz="1600" b="1" dirty="0">
                <a:solidFill>
                  <a:srgbClr val="32345C"/>
                </a:solidFill>
                <a:latin typeface="Corbel" panose="020B0503020204020204" pitchFamily="34" charset="0"/>
                <a:ea typeface="Roboto"/>
                <a:cs typeface="Roboto"/>
                <a:sym typeface="Roboto"/>
              </a:rPr>
              <a:t>Input</a:t>
            </a:r>
            <a:r>
              <a:rPr lang="en-US" sz="1600" b="1" dirty="0">
                <a:latin typeface="Corbel" panose="020B0503020204020204" pitchFamily="34" charset="0"/>
                <a:ea typeface="Roboto"/>
                <a:cs typeface="Roboto"/>
                <a:sym typeface="Roboto"/>
              </a:rPr>
              <a:t>: </a:t>
            </a:r>
            <a:r>
              <a:rPr lang="en-US" sz="1600" dirty="0">
                <a:latin typeface="Corbel" panose="020B0503020204020204" pitchFamily="34" charset="0"/>
                <a:ea typeface="Roboto"/>
                <a:cs typeface="Roboto"/>
                <a:sym typeface="Roboto"/>
              </a:rPr>
              <a:t>Extracted Citations</a:t>
            </a:r>
            <a:endParaRPr lang="en-US" sz="1600" dirty="0">
              <a:latin typeface="Corbel" panose="020B0503020204020204" pitchFamily="34" charset="0"/>
            </a:endParaRPr>
          </a:p>
          <a:p>
            <a:pPr lvl="0">
              <a:lnSpc>
                <a:spcPct val="115000"/>
              </a:lnSpc>
            </a:pPr>
            <a:r>
              <a:rPr lang="en-US" sz="1600" b="1" dirty="0">
                <a:solidFill>
                  <a:srgbClr val="32345C"/>
                </a:solidFill>
                <a:latin typeface="Corbel" panose="020B0503020204020204" pitchFamily="34" charset="0"/>
                <a:ea typeface="Roboto"/>
                <a:cs typeface="Roboto"/>
                <a:sym typeface="Roboto"/>
              </a:rPr>
              <a:t>Output</a:t>
            </a:r>
            <a:r>
              <a:rPr lang="en-US" sz="1600" b="1" dirty="0">
                <a:latin typeface="Corbel" panose="020B0503020204020204" pitchFamily="34" charset="0"/>
                <a:ea typeface="Roboto"/>
                <a:cs typeface="Roboto"/>
                <a:sym typeface="Roboto"/>
              </a:rPr>
              <a:t>: </a:t>
            </a:r>
            <a:r>
              <a:rPr lang="en-US" sz="1600" dirty="0">
                <a:latin typeface="Corbel" panose="020B0503020204020204" pitchFamily="34" charset="0"/>
                <a:ea typeface="Roboto"/>
                <a:cs typeface="Roboto"/>
                <a:sym typeface="Roboto"/>
              </a:rPr>
              <a:t>Clusters of extracted sentences and catchphrases of case reports</a:t>
            </a:r>
            <a:endParaRPr lang="en-US" sz="1600" dirty="0">
              <a:latin typeface="Corbel" panose="020B0503020204020204" pitchFamily="34" charset="0"/>
            </a:endParaRPr>
          </a:p>
        </p:txBody>
      </p:sp>
      <p:sp>
        <p:nvSpPr>
          <p:cNvPr id="12" name="Google Shape;1028;p117">
            <a:extLst>
              <a:ext uri="{FF2B5EF4-FFF2-40B4-BE49-F238E27FC236}">
                <a16:creationId xmlns:a16="http://schemas.microsoft.com/office/drawing/2014/main" id="{99823D3A-CAD0-48E5-99A9-FFF8D83AFB6D}"/>
              </a:ext>
            </a:extLst>
          </p:cNvPr>
          <p:cNvSpPr/>
          <p:nvPr/>
        </p:nvSpPr>
        <p:spPr>
          <a:xfrm rot="16200000">
            <a:off x="10319628" y="4980077"/>
            <a:ext cx="1762001" cy="1982793"/>
          </a:xfrm>
          <a:prstGeom prst="rtTriangle">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86299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pic>
        <p:nvPicPr>
          <p:cNvPr id="1023" name="Google Shape;1023;p117"/>
          <p:cNvPicPr preferRelativeResize="0">
            <a:picLocks noGrp="1"/>
          </p:cNvPicPr>
          <p:nvPr>
            <p:ph type="pic" idx="2"/>
          </p:nvPr>
        </p:nvPicPr>
        <p:blipFill rotWithShape="1">
          <a:blip r:embed="rId3">
            <a:alphaModFix amt="50000"/>
          </a:blip>
          <a:srcRect t="2940" b="-2938"/>
          <a:stretch/>
        </p:blipFill>
        <p:spPr>
          <a:xfrm>
            <a:off x="1" y="-741432"/>
            <a:ext cx="12192000" cy="3278400"/>
          </a:xfrm>
          <a:prstGeom prst="rect">
            <a:avLst/>
          </a:prstGeom>
          <a:noFill/>
          <a:ln>
            <a:noFill/>
          </a:ln>
        </p:spPr>
      </p:pic>
      <p:sp>
        <p:nvSpPr>
          <p:cNvPr id="1025" name="Google Shape;1025;p117"/>
          <p:cNvSpPr/>
          <p:nvPr/>
        </p:nvSpPr>
        <p:spPr>
          <a:xfrm>
            <a:off x="-52230" y="0"/>
            <a:ext cx="7163186" cy="677799"/>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1026" name="Google Shape;1026;p117"/>
          <p:cNvSpPr txBox="1">
            <a:spLocks noGrp="1"/>
          </p:cNvSpPr>
          <p:nvPr>
            <p:ph type="title"/>
          </p:nvPr>
        </p:nvSpPr>
        <p:spPr>
          <a:xfrm>
            <a:off x="697574" y="-11501"/>
            <a:ext cx="4683609" cy="700800"/>
          </a:xfrm>
          <a:prstGeom prst="rect">
            <a:avLst/>
          </a:prstGeom>
          <a:noFill/>
          <a:ln>
            <a:noFill/>
          </a:ln>
        </p:spPr>
        <p:txBody>
          <a:bodyPr spcFirstLastPara="1" wrap="square" lIns="91425" tIns="45700" rIns="91425" bIns="45700" anchor="t" anchorCtr="0">
            <a:noAutofit/>
          </a:bodyPr>
          <a:lstStyle/>
          <a:p>
            <a:pPr lvl="0"/>
            <a:r>
              <a:rPr lang="en-US" b="1" dirty="0">
                <a:solidFill>
                  <a:schemeClr val="bg1"/>
                </a:solidFill>
              </a:rPr>
              <a:t>Text Preprocessing</a:t>
            </a:r>
            <a:endParaRPr dirty="0">
              <a:solidFill>
                <a:schemeClr val="bg1"/>
              </a:solidFill>
              <a:latin typeface="Corbel" panose="020B0503020204020204" pitchFamily="34" charset="0"/>
              <a:ea typeface="Roboto"/>
              <a:cs typeface="Roboto"/>
              <a:sym typeface="Roboto"/>
            </a:endParaRPr>
          </a:p>
        </p:txBody>
      </p:sp>
      <p:pic>
        <p:nvPicPr>
          <p:cNvPr id="1027" name="Google Shape;1027;p117"/>
          <p:cNvPicPr preferRelativeResize="0">
            <a:picLocks noGrp="1"/>
          </p:cNvPicPr>
          <p:nvPr>
            <p:ph type="pic" idx="4"/>
          </p:nvPr>
        </p:nvPicPr>
        <p:blipFill rotWithShape="1">
          <a:blip r:embed="rId4">
            <a:alphaModFix amt="70000"/>
          </a:blip>
          <a:srcRect l="853" r="853"/>
          <a:stretch/>
        </p:blipFill>
        <p:spPr>
          <a:xfrm>
            <a:off x="-52230" y="99"/>
            <a:ext cx="666300" cy="677700"/>
          </a:xfrm>
          <a:prstGeom prst="rect">
            <a:avLst/>
          </a:prstGeom>
          <a:noFill/>
          <a:ln>
            <a:noFill/>
          </a:ln>
        </p:spPr>
      </p:pic>
      <p:graphicFrame>
        <p:nvGraphicFramePr>
          <p:cNvPr id="11" name="Diagram 10">
            <a:extLst>
              <a:ext uri="{FF2B5EF4-FFF2-40B4-BE49-F238E27FC236}">
                <a16:creationId xmlns:a16="http://schemas.microsoft.com/office/drawing/2014/main" id="{26E42B93-B0B6-4434-B4D5-C2C1BECC4925}"/>
              </a:ext>
            </a:extLst>
          </p:cNvPr>
          <p:cNvGraphicFramePr/>
          <p:nvPr>
            <p:extLst>
              <p:ext uri="{D42A27DB-BD31-4B8C-83A1-F6EECF244321}">
                <p14:modId xmlns:p14="http://schemas.microsoft.com/office/powerpoint/2010/main" val="2903182670"/>
              </p:ext>
            </p:extLst>
          </p:nvPr>
        </p:nvGraphicFramePr>
        <p:xfrm>
          <a:off x="2563043" y="1650583"/>
          <a:ext cx="7065914" cy="43262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293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44E201-2588-4E63-9DC7-2C753883C5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dirty="0"/>
          </a:p>
        </p:txBody>
      </p:sp>
      <p:sp>
        <p:nvSpPr>
          <p:cNvPr id="5" name="TextBox 4">
            <a:extLst>
              <a:ext uri="{FF2B5EF4-FFF2-40B4-BE49-F238E27FC236}">
                <a16:creationId xmlns:a16="http://schemas.microsoft.com/office/drawing/2014/main" id="{98AE83A9-90B3-46F2-93EB-5D9C20A39BFA}"/>
              </a:ext>
            </a:extLst>
          </p:cNvPr>
          <p:cNvSpPr txBox="1"/>
          <p:nvPr/>
        </p:nvSpPr>
        <p:spPr>
          <a:xfrm>
            <a:off x="0" y="603682"/>
            <a:ext cx="2873605" cy="400110"/>
          </a:xfrm>
          <a:prstGeom prst="rect">
            <a:avLst/>
          </a:prstGeom>
          <a:noFill/>
        </p:spPr>
        <p:txBody>
          <a:bodyPr wrap="square" rtlCol="0">
            <a:spAutoFit/>
          </a:bodyPr>
          <a:lstStyle/>
          <a:p>
            <a:r>
              <a:rPr lang="en-US" sz="2000" i="1" u="sng" dirty="0">
                <a:latin typeface="Corbel" panose="020B0503020204020204" pitchFamily="34" charset="0"/>
              </a:rPr>
              <a:t>Catchphrase Extraction</a:t>
            </a:r>
          </a:p>
        </p:txBody>
      </p:sp>
      <p:sp>
        <p:nvSpPr>
          <p:cNvPr id="6" name="TextBox 5">
            <a:extLst>
              <a:ext uri="{FF2B5EF4-FFF2-40B4-BE49-F238E27FC236}">
                <a16:creationId xmlns:a16="http://schemas.microsoft.com/office/drawing/2014/main" id="{1B7F7CB0-868F-4A72-9D27-2F30BFE9B1EA}"/>
              </a:ext>
            </a:extLst>
          </p:cNvPr>
          <p:cNvSpPr txBox="1"/>
          <p:nvPr/>
        </p:nvSpPr>
        <p:spPr>
          <a:xfrm>
            <a:off x="0" y="3434226"/>
            <a:ext cx="2449399" cy="400110"/>
          </a:xfrm>
          <a:prstGeom prst="rect">
            <a:avLst/>
          </a:prstGeom>
          <a:noFill/>
        </p:spPr>
        <p:txBody>
          <a:bodyPr wrap="square" rtlCol="0">
            <a:spAutoFit/>
          </a:bodyPr>
          <a:lstStyle/>
          <a:p>
            <a:r>
              <a:rPr lang="en-US" sz="2000" i="1" u="sng" dirty="0">
                <a:latin typeface="Corbel" panose="020B0503020204020204" pitchFamily="34" charset="0"/>
              </a:rPr>
              <a:t>Sentence Extraction</a:t>
            </a:r>
          </a:p>
        </p:txBody>
      </p:sp>
      <p:pic>
        <p:nvPicPr>
          <p:cNvPr id="10" name="Picture 9">
            <a:extLst>
              <a:ext uri="{FF2B5EF4-FFF2-40B4-BE49-F238E27FC236}">
                <a16:creationId xmlns:a16="http://schemas.microsoft.com/office/drawing/2014/main" id="{2F0CA2EE-A0F0-45A2-9BB9-EED7C0B2ABDE}"/>
              </a:ext>
            </a:extLst>
          </p:cNvPr>
          <p:cNvPicPr>
            <a:picLocks noChangeAspect="1"/>
          </p:cNvPicPr>
          <p:nvPr/>
        </p:nvPicPr>
        <p:blipFill>
          <a:blip r:embed="rId2"/>
          <a:stretch>
            <a:fillRect/>
          </a:stretch>
        </p:blipFill>
        <p:spPr>
          <a:xfrm>
            <a:off x="1857375" y="2671037"/>
            <a:ext cx="8477250" cy="514350"/>
          </a:xfrm>
          <a:prstGeom prst="rect">
            <a:avLst/>
          </a:prstGeom>
          <a:ln>
            <a:solidFill>
              <a:schemeClr val="bg1">
                <a:lumMod val="85000"/>
              </a:schemeClr>
            </a:solidFill>
          </a:ln>
        </p:spPr>
      </p:pic>
      <p:pic>
        <p:nvPicPr>
          <p:cNvPr id="12" name="Picture 11">
            <a:extLst>
              <a:ext uri="{FF2B5EF4-FFF2-40B4-BE49-F238E27FC236}">
                <a16:creationId xmlns:a16="http://schemas.microsoft.com/office/drawing/2014/main" id="{0135D745-E787-41B3-9A9B-4344BDAAA376}"/>
              </a:ext>
            </a:extLst>
          </p:cNvPr>
          <p:cNvPicPr>
            <a:picLocks noChangeAspect="1"/>
          </p:cNvPicPr>
          <p:nvPr/>
        </p:nvPicPr>
        <p:blipFill>
          <a:blip r:embed="rId3"/>
          <a:stretch>
            <a:fillRect/>
          </a:stretch>
        </p:blipFill>
        <p:spPr>
          <a:xfrm>
            <a:off x="1990725" y="1486429"/>
            <a:ext cx="8210550" cy="523875"/>
          </a:xfrm>
          <a:prstGeom prst="rect">
            <a:avLst/>
          </a:prstGeom>
          <a:ln>
            <a:solidFill>
              <a:schemeClr val="bg1">
                <a:lumMod val="85000"/>
              </a:schemeClr>
            </a:solidFill>
          </a:ln>
        </p:spPr>
      </p:pic>
      <p:sp>
        <p:nvSpPr>
          <p:cNvPr id="13" name="Google Shape;1091;p122">
            <a:extLst>
              <a:ext uri="{FF2B5EF4-FFF2-40B4-BE49-F238E27FC236}">
                <a16:creationId xmlns:a16="http://schemas.microsoft.com/office/drawing/2014/main" id="{4D5CE617-7548-4287-BE2A-978FD988B51F}"/>
              </a:ext>
            </a:extLst>
          </p:cNvPr>
          <p:cNvSpPr txBox="1">
            <a:spLocks/>
          </p:cNvSpPr>
          <p:nvPr/>
        </p:nvSpPr>
        <p:spPr>
          <a:xfrm>
            <a:off x="1990725" y="1119569"/>
            <a:ext cx="2439657" cy="3668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C0C0C"/>
              </a:buClr>
              <a:buSzPts val="4000"/>
              <a:buFont typeface="Corbel"/>
              <a:buNone/>
              <a:defRPr sz="4000" b="0" i="0" u="none" strike="noStrike" cap="none">
                <a:solidFill>
                  <a:srgbClr val="0C0C0C"/>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600" b="1" dirty="0">
                <a:solidFill>
                  <a:schemeClr val="accent2">
                    <a:lumMod val="60000"/>
                    <a:lumOff val="40000"/>
                  </a:schemeClr>
                </a:solidFill>
              </a:rPr>
              <a:t>Original Text</a:t>
            </a:r>
          </a:p>
        </p:txBody>
      </p:sp>
      <p:sp>
        <p:nvSpPr>
          <p:cNvPr id="14" name="Google Shape;1091;p122">
            <a:extLst>
              <a:ext uri="{FF2B5EF4-FFF2-40B4-BE49-F238E27FC236}">
                <a16:creationId xmlns:a16="http://schemas.microsoft.com/office/drawing/2014/main" id="{F1BFC6D8-C551-4530-81DB-6BF6BD6FC8F5}"/>
              </a:ext>
            </a:extLst>
          </p:cNvPr>
          <p:cNvSpPr txBox="1">
            <a:spLocks/>
          </p:cNvSpPr>
          <p:nvPr/>
        </p:nvSpPr>
        <p:spPr>
          <a:xfrm>
            <a:off x="1857375" y="2304177"/>
            <a:ext cx="2439657" cy="3668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C0C0C"/>
              </a:buClr>
              <a:buSzPts val="4000"/>
              <a:buFont typeface="Corbel"/>
              <a:buNone/>
              <a:defRPr sz="4000" b="0" i="0" u="none" strike="noStrike" cap="none">
                <a:solidFill>
                  <a:srgbClr val="0C0C0C"/>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600" b="1" dirty="0">
                <a:solidFill>
                  <a:schemeClr val="accent2">
                    <a:lumMod val="60000"/>
                    <a:lumOff val="40000"/>
                  </a:schemeClr>
                </a:solidFill>
              </a:rPr>
              <a:t>Extracted Catchphrases</a:t>
            </a:r>
          </a:p>
        </p:txBody>
      </p:sp>
      <p:sp>
        <p:nvSpPr>
          <p:cNvPr id="15" name="Arrow: Down 14">
            <a:extLst>
              <a:ext uri="{FF2B5EF4-FFF2-40B4-BE49-F238E27FC236}">
                <a16:creationId xmlns:a16="http://schemas.microsoft.com/office/drawing/2014/main" id="{F7729A54-D3F2-4478-A57A-1EC0D0AE14B7}"/>
              </a:ext>
            </a:extLst>
          </p:cNvPr>
          <p:cNvSpPr/>
          <p:nvPr/>
        </p:nvSpPr>
        <p:spPr>
          <a:xfrm>
            <a:off x="5833620" y="2070916"/>
            <a:ext cx="524759" cy="523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64C79593-4A75-461A-B172-8366408D52A8}"/>
              </a:ext>
            </a:extLst>
          </p:cNvPr>
          <p:cNvPicPr>
            <a:picLocks noChangeAspect="1"/>
          </p:cNvPicPr>
          <p:nvPr/>
        </p:nvPicPr>
        <p:blipFill>
          <a:blip r:embed="rId4"/>
          <a:stretch>
            <a:fillRect/>
          </a:stretch>
        </p:blipFill>
        <p:spPr>
          <a:xfrm>
            <a:off x="486678" y="4292946"/>
            <a:ext cx="11218640" cy="394405"/>
          </a:xfrm>
          <a:prstGeom prst="rect">
            <a:avLst/>
          </a:prstGeom>
          <a:ln>
            <a:solidFill>
              <a:schemeClr val="bg1">
                <a:lumMod val="85000"/>
              </a:schemeClr>
            </a:solidFill>
          </a:ln>
        </p:spPr>
      </p:pic>
      <p:pic>
        <p:nvPicPr>
          <p:cNvPr id="19" name="Picture 18">
            <a:extLst>
              <a:ext uri="{FF2B5EF4-FFF2-40B4-BE49-F238E27FC236}">
                <a16:creationId xmlns:a16="http://schemas.microsoft.com/office/drawing/2014/main" id="{FEF8C456-373E-42FB-83E0-1DD391E19906}"/>
              </a:ext>
            </a:extLst>
          </p:cNvPr>
          <p:cNvPicPr>
            <a:picLocks noChangeAspect="1"/>
          </p:cNvPicPr>
          <p:nvPr/>
        </p:nvPicPr>
        <p:blipFill>
          <a:blip r:embed="rId5"/>
          <a:stretch>
            <a:fillRect/>
          </a:stretch>
        </p:blipFill>
        <p:spPr>
          <a:xfrm>
            <a:off x="346432" y="5319015"/>
            <a:ext cx="11499133" cy="556989"/>
          </a:xfrm>
          <a:prstGeom prst="rect">
            <a:avLst/>
          </a:prstGeom>
          <a:ln>
            <a:solidFill>
              <a:schemeClr val="bg1">
                <a:lumMod val="85000"/>
              </a:schemeClr>
            </a:solidFill>
          </a:ln>
        </p:spPr>
      </p:pic>
      <p:sp>
        <p:nvSpPr>
          <p:cNvPr id="20" name="Google Shape;1091;p122">
            <a:extLst>
              <a:ext uri="{FF2B5EF4-FFF2-40B4-BE49-F238E27FC236}">
                <a16:creationId xmlns:a16="http://schemas.microsoft.com/office/drawing/2014/main" id="{0AA9712E-51A4-4F5A-880F-E49776FAB7C8}"/>
              </a:ext>
            </a:extLst>
          </p:cNvPr>
          <p:cNvSpPr txBox="1">
            <a:spLocks/>
          </p:cNvSpPr>
          <p:nvPr/>
        </p:nvSpPr>
        <p:spPr>
          <a:xfrm>
            <a:off x="486678" y="3898552"/>
            <a:ext cx="2439657" cy="3668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C0C0C"/>
              </a:buClr>
              <a:buSzPts val="4000"/>
              <a:buFont typeface="Corbel"/>
              <a:buNone/>
              <a:defRPr sz="4000" b="0" i="0" u="none" strike="noStrike" cap="none">
                <a:solidFill>
                  <a:srgbClr val="0C0C0C"/>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600" b="1" dirty="0">
                <a:solidFill>
                  <a:schemeClr val="accent2">
                    <a:lumMod val="60000"/>
                    <a:lumOff val="40000"/>
                  </a:schemeClr>
                </a:solidFill>
              </a:rPr>
              <a:t>Original Text</a:t>
            </a:r>
          </a:p>
        </p:txBody>
      </p:sp>
      <p:sp>
        <p:nvSpPr>
          <p:cNvPr id="21" name="Google Shape;1091;p122">
            <a:extLst>
              <a:ext uri="{FF2B5EF4-FFF2-40B4-BE49-F238E27FC236}">
                <a16:creationId xmlns:a16="http://schemas.microsoft.com/office/drawing/2014/main" id="{68837825-F58F-4B6C-A73A-53ED6289F30A}"/>
              </a:ext>
            </a:extLst>
          </p:cNvPr>
          <p:cNvSpPr txBox="1">
            <a:spLocks/>
          </p:cNvSpPr>
          <p:nvPr/>
        </p:nvSpPr>
        <p:spPr>
          <a:xfrm>
            <a:off x="346432" y="4936669"/>
            <a:ext cx="2439657" cy="3668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C0C0C"/>
              </a:buClr>
              <a:buSzPts val="4000"/>
              <a:buFont typeface="Corbel"/>
              <a:buNone/>
              <a:defRPr sz="4000" b="0" i="0" u="none" strike="noStrike" cap="none">
                <a:solidFill>
                  <a:srgbClr val="0C0C0C"/>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600" b="1" dirty="0">
                <a:solidFill>
                  <a:schemeClr val="accent2">
                    <a:lumMod val="60000"/>
                    <a:lumOff val="40000"/>
                  </a:schemeClr>
                </a:solidFill>
              </a:rPr>
              <a:t>Extracted Sentences</a:t>
            </a:r>
          </a:p>
        </p:txBody>
      </p:sp>
      <p:sp>
        <p:nvSpPr>
          <p:cNvPr id="22" name="Arrow: Down 21">
            <a:extLst>
              <a:ext uri="{FF2B5EF4-FFF2-40B4-BE49-F238E27FC236}">
                <a16:creationId xmlns:a16="http://schemas.microsoft.com/office/drawing/2014/main" id="{C930CCC1-5197-47C3-BE8D-4CACE2DE1951}"/>
              </a:ext>
            </a:extLst>
          </p:cNvPr>
          <p:cNvSpPr/>
          <p:nvPr/>
        </p:nvSpPr>
        <p:spPr>
          <a:xfrm>
            <a:off x="5833618" y="4760780"/>
            <a:ext cx="524759" cy="523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0787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22"/>
          <p:cNvSpPr txBox="1">
            <a:spLocks noGrp="1"/>
          </p:cNvSpPr>
          <p:nvPr>
            <p:ph type="title"/>
          </p:nvPr>
        </p:nvSpPr>
        <p:spPr>
          <a:xfrm>
            <a:off x="0" y="606847"/>
            <a:ext cx="2439657" cy="3668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000" i="1" u="sng" dirty="0"/>
              <a:t>Citations Extraction</a:t>
            </a:r>
            <a:endParaRPr sz="2000" i="1" u="sng" dirty="0"/>
          </a:p>
        </p:txBody>
      </p:sp>
      <p:sp>
        <p:nvSpPr>
          <p:cNvPr id="1092" name="Google Shape;1092;p122"/>
          <p:cNvSpPr txBox="1">
            <a:spLocks noGrp="1"/>
          </p:cNvSpPr>
          <p:nvPr>
            <p:ph type="sldNum" idx="12"/>
          </p:nvPr>
        </p:nvSpPr>
        <p:spPr>
          <a:xfrm>
            <a:off x="628788" y="6339840"/>
            <a:ext cx="302400" cy="365700"/>
          </a:xfrm>
          <a:prstGeom prst="rect">
            <a:avLst/>
          </a:prstGeom>
        </p:spPr>
        <p:txBody>
          <a:bodyPr spcFirstLastPara="1" wrap="square" lIns="0" tIns="45700" rIns="0" bIns="45700" anchor="ctr" anchorCtr="0">
            <a:noAutofit/>
          </a:bodyPr>
          <a:lstStyle/>
          <a:p>
            <a:pPr marL="0" lvl="0" indent="0" algn="ctr" rtl="0">
              <a:spcBef>
                <a:spcPts val="0"/>
              </a:spcBef>
              <a:spcAft>
                <a:spcPts val="0"/>
              </a:spcAft>
              <a:buClr>
                <a:srgbClr val="000000"/>
              </a:buClr>
              <a:buSzPts val="1000"/>
              <a:buFont typeface="Arial"/>
              <a:buNone/>
            </a:pPr>
            <a:fld id="{00000000-1234-1234-1234-123412341234}" type="slidenum">
              <a:rPr lang="en-US"/>
              <a:t>8</a:t>
            </a:fld>
            <a:endParaRPr dirty="0"/>
          </a:p>
        </p:txBody>
      </p:sp>
      <p:pic>
        <p:nvPicPr>
          <p:cNvPr id="1093" name="Google Shape;1093;p122"/>
          <p:cNvPicPr preferRelativeResize="0"/>
          <p:nvPr/>
        </p:nvPicPr>
        <p:blipFill>
          <a:blip r:embed="rId3">
            <a:alphaModFix/>
          </a:blip>
          <a:stretch>
            <a:fillRect/>
          </a:stretch>
        </p:blipFill>
        <p:spPr>
          <a:xfrm>
            <a:off x="753570" y="4477864"/>
            <a:ext cx="10684859" cy="1448850"/>
          </a:xfrm>
          <a:prstGeom prst="rect">
            <a:avLst/>
          </a:prstGeom>
          <a:noFill/>
          <a:ln>
            <a:solidFill>
              <a:schemeClr val="bg1">
                <a:lumMod val="85000"/>
              </a:schemeClr>
            </a:solidFill>
          </a:ln>
        </p:spPr>
      </p:pic>
      <p:pic>
        <p:nvPicPr>
          <p:cNvPr id="1094" name="Google Shape;1094;p122"/>
          <p:cNvPicPr preferRelativeResize="0"/>
          <p:nvPr/>
        </p:nvPicPr>
        <p:blipFill>
          <a:blip r:embed="rId4">
            <a:alphaModFix/>
          </a:blip>
          <a:stretch>
            <a:fillRect/>
          </a:stretch>
        </p:blipFill>
        <p:spPr>
          <a:xfrm>
            <a:off x="495330" y="1655711"/>
            <a:ext cx="11201340" cy="1773289"/>
          </a:xfrm>
          <a:prstGeom prst="rect">
            <a:avLst/>
          </a:prstGeom>
          <a:noFill/>
          <a:ln>
            <a:solidFill>
              <a:schemeClr val="bg1">
                <a:lumMod val="85000"/>
              </a:schemeClr>
            </a:solidFill>
          </a:ln>
        </p:spPr>
      </p:pic>
      <p:sp>
        <p:nvSpPr>
          <p:cNvPr id="2" name="Arrow: Down 1">
            <a:extLst>
              <a:ext uri="{FF2B5EF4-FFF2-40B4-BE49-F238E27FC236}">
                <a16:creationId xmlns:a16="http://schemas.microsoft.com/office/drawing/2014/main" id="{894A197A-2B8C-4A76-87C9-9FC23686080F}"/>
              </a:ext>
            </a:extLst>
          </p:cNvPr>
          <p:cNvSpPr/>
          <p:nvPr/>
        </p:nvSpPr>
        <p:spPr>
          <a:xfrm>
            <a:off x="5766060" y="3595213"/>
            <a:ext cx="659877" cy="716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Google Shape;1091;p122">
            <a:extLst>
              <a:ext uri="{FF2B5EF4-FFF2-40B4-BE49-F238E27FC236}">
                <a16:creationId xmlns:a16="http://schemas.microsoft.com/office/drawing/2014/main" id="{2ECFB780-6B87-4D37-B423-0E1DBF7FB267}"/>
              </a:ext>
            </a:extLst>
          </p:cNvPr>
          <p:cNvSpPr txBox="1">
            <a:spLocks/>
          </p:cNvSpPr>
          <p:nvPr/>
        </p:nvSpPr>
        <p:spPr>
          <a:xfrm>
            <a:off x="495330" y="1282611"/>
            <a:ext cx="2439657" cy="3668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C0C0C"/>
              </a:buClr>
              <a:buSzPts val="4000"/>
              <a:buFont typeface="Corbel"/>
              <a:buNone/>
              <a:defRPr sz="4000" b="0" i="0" u="none" strike="noStrike" cap="none">
                <a:solidFill>
                  <a:srgbClr val="0C0C0C"/>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600" b="1" dirty="0">
                <a:solidFill>
                  <a:schemeClr val="accent2">
                    <a:lumMod val="60000"/>
                    <a:lumOff val="40000"/>
                  </a:schemeClr>
                </a:solidFill>
              </a:rPr>
              <a:t>Original Text</a:t>
            </a:r>
          </a:p>
        </p:txBody>
      </p:sp>
      <p:sp>
        <p:nvSpPr>
          <p:cNvPr id="8" name="Google Shape;1091;p122">
            <a:extLst>
              <a:ext uri="{FF2B5EF4-FFF2-40B4-BE49-F238E27FC236}">
                <a16:creationId xmlns:a16="http://schemas.microsoft.com/office/drawing/2014/main" id="{B6404BDC-D8EE-4005-A415-2A3BDA8AE30C}"/>
              </a:ext>
            </a:extLst>
          </p:cNvPr>
          <p:cNvSpPr txBox="1">
            <a:spLocks/>
          </p:cNvSpPr>
          <p:nvPr/>
        </p:nvSpPr>
        <p:spPr>
          <a:xfrm>
            <a:off x="753570" y="4087871"/>
            <a:ext cx="2439657" cy="3668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C0C0C"/>
              </a:buClr>
              <a:buSzPts val="4000"/>
              <a:buFont typeface="Corbel"/>
              <a:buNone/>
              <a:defRPr sz="4000" b="0" i="0" u="none" strike="noStrike" cap="none">
                <a:solidFill>
                  <a:srgbClr val="0C0C0C"/>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600" b="1" dirty="0">
                <a:solidFill>
                  <a:schemeClr val="accent2">
                    <a:lumMod val="60000"/>
                    <a:lumOff val="40000"/>
                  </a:schemeClr>
                </a:solidFill>
              </a:rPr>
              <a:t>Extracted Citations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pic>
        <p:nvPicPr>
          <p:cNvPr id="1023" name="Google Shape;1023;p117"/>
          <p:cNvPicPr preferRelativeResize="0">
            <a:picLocks noGrp="1"/>
          </p:cNvPicPr>
          <p:nvPr>
            <p:ph type="pic" idx="2"/>
          </p:nvPr>
        </p:nvPicPr>
        <p:blipFill rotWithShape="1">
          <a:blip r:embed="rId3">
            <a:alphaModFix amt="50000"/>
          </a:blip>
          <a:srcRect t="2940" b="-2938"/>
          <a:stretch/>
        </p:blipFill>
        <p:spPr>
          <a:xfrm>
            <a:off x="1" y="-741432"/>
            <a:ext cx="12192000" cy="3278400"/>
          </a:xfrm>
          <a:prstGeom prst="rect">
            <a:avLst/>
          </a:prstGeom>
          <a:noFill/>
          <a:ln>
            <a:noFill/>
          </a:ln>
        </p:spPr>
      </p:pic>
      <p:sp>
        <p:nvSpPr>
          <p:cNvPr id="1025" name="Google Shape;1025;p117"/>
          <p:cNvSpPr/>
          <p:nvPr/>
        </p:nvSpPr>
        <p:spPr>
          <a:xfrm>
            <a:off x="-52230" y="0"/>
            <a:ext cx="7163186" cy="677799"/>
          </a:xfrm>
          <a:custGeom>
            <a:avLst/>
            <a:gdLst/>
            <a:ahLst/>
            <a:cxnLst/>
            <a:rect l="l" t="t" r="r" b="b"/>
            <a:pathLst>
              <a:path w="8329286" h="457200" extrusionOk="0">
                <a:moveTo>
                  <a:pt x="0" y="0"/>
                </a:moveTo>
                <a:lnTo>
                  <a:pt x="8329286" y="0"/>
                </a:lnTo>
                <a:lnTo>
                  <a:pt x="7982281" y="457200"/>
                </a:lnTo>
                <a:lnTo>
                  <a:pt x="0" y="457200"/>
                </a:ln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orbel"/>
              <a:ea typeface="Corbel"/>
              <a:cs typeface="Corbel"/>
              <a:sym typeface="Corbel"/>
            </a:endParaRPr>
          </a:p>
        </p:txBody>
      </p:sp>
      <p:sp>
        <p:nvSpPr>
          <p:cNvPr id="1026" name="Google Shape;1026;p117"/>
          <p:cNvSpPr txBox="1">
            <a:spLocks noGrp="1"/>
          </p:cNvSpPr>
          <p:nvPr>
            <p:ph type="title"/>
          </p:nvPr>
        </p:nvSpPr>
        <p:spPr>
          <a:xfrm>
            <a:off x="614070" y="-23001"/>
            <a:ext cx="6037829" cy="700800"/>
          </a:xfrm>
          <a:prstGeom prst="rect">
            <a:avLst/>
          </a:prstGeom>
          <a:noFill/>
          <a:ln>
            <a:noFill/>
          </a:ln>
        </p:spPr>
        <p:txBody>
          <a:bodyPr spcFirstLastPara="1" wrap="square" lIns="91425" tIns="45700" rIns="91425" bIns="45700" anchor="t" anchorCtr="0">
            <a:noAutofit/>
          </a:bodyPr>
          <a:lstStyle/>
          <a:p>
            <a:pPr lvl="0"/>
            <a:r>
              <a:rPr lang="en-US" b="1" dirty="0">
                <a:solidFill>
                  <a:schemeClr val="bg1"/>
                </a:solidFill>
              </a:rPr>
              <a:t>Citations-based Clustering</a:t>
            </a:r>
            <a:endParaRPr dirty="0">
              <a:solidFill>
                <a:schemeClr val="bg1"/>
              </a:solidFill>
              <a:latin typeface="Corbel" panose="020B0503020204020204" pitchFamily="34" charset="0"/>
              <a:ea typeface="Roboto"/>
              <a:cs typeface="Roboto"/>
              <a:sym typeface="Roboto"/>
            </a:endParaRPr>
          </a:p>
        </p:txBody>
      </p:sp>
      <p:pic>
        <p:nvPicPr>
          <p:cNvPr id="1027" name="Google Shape;1027;p117"/>
          <p:cNvPicPr preferRelativeResize="0">
            <a:picLocks noGrp="1"/>
          </p:cNvPicPr>
          <p:nvPr>
            <p:ph type="pic" idx="4"/>
          </p:nvPr>
        </p:nvPicPr>
        <p:blipFill rotWithShape="1">
          <a:blip r:embed="rId4">
            <a:alphaModFix amt="70000"/>
          </a:blip>
          <a:srcRect l="853" r="853"/>
          <a:stretch/>
        </p:blipFill>
        <p:spPr>
          <a:xfrm>
            <a:off x="-69891" y="-11451"/>
            <a:ext cx="666300" cy="677700"/>
          </a:xfrm>
          <a:prstGeom prst="rect">
            <a:avLst/>
          </a:prstGeom>
          <a:noFill/>
          <a:ln>
            <a:noFill/>
          </a:ln>
        </p:spPr>
      </p:pic>
      <p:graphicFrame>
        <p:nvGraphicFramePr>
          <p:cNvPr id="8" name="Diagram 7">
            <a:extLst>
              <a:ext uri="{FF2B5EF4-FFF2-40B4-BE49-F238E27FC236}">
                <a16:creationId xmlns:a16="http://schemas.microsoft.com/office/drawing/2014/main" id="{E513678A-4D38-4974-8EB5-363E494591DE}"/>
              </a:ext>
            </a:extLst>
          </p:cNvPr>
          <p:cNvGraphicFramePr/>
          <p:nvPr>
            <p:extLst>
              <p:ext uri="{D42A27DB-BD31-4B8C-83A1-F6EECF244321}">
                <p14:modId xmlns:p14="http://schemas.microsoft.com/office/powerpoint/2010/main" val="527325579"/>
              </p:ext>
            </p:extLst>
          </p:nvPr>
        </p:nvGraphicFramePr>
        <p:xfrm>
          <a:off x="1265548" y="2536968"/>
          <a:ext cx="9660903" cy="37535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72362091"/>
      </p:ext>
    </p:extLst>
  </p:cSld>
  <p:clrMapOvr>
    <a:masterClrMapping/>
  </p:clrMapOvr>
</p:sld>
</file>

<file path=ppt/theme/theme1.xml><?xml version="1.0" encoding="utf-8"?>
<a:theme xmlns:a="http://schemas.openxmlformats.org/drawingml/2006/main" name="ModernClassicBlock-3">
  <a:themeElements>
    <a:clrScheme name="MSFT_ELT_ModernClassicBlock_03">
      <a:dk1>
        <a:srgbClr val="000000"/>
      </a:dk1>
      <a:lt1>
        <a:srgbClr val="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ernClassicBlock-3">
  <a:themeElements>
    <a:clrScheme name="MSFT_ELT_ModernClassicBlock_03">
      <a:dk1>
        <a:srgbClr val="000000"/>
      </a:dk1>
      <a:lt1>
        <a:srgbClr val="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937</Words>
  <Application>Microsoft Office PowerPoint</Application>
  <PresentationFormat>Widescreen</PresentationFormat>
  <Paragraphs>106</Paragraphs>
  <Slides>17</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Noto Sans Symbols</vt:lpstr>
      <vt:lpstr>Roboto</vt:lpstr>
      <vt:lpstr>Corbel</vt:lpstr>
      <vt:lpstr>Twentieth Century</vt:lpstr>
      <vt:lpstr>Cambria Math</vt:lpstr>
      <vt:lpstr>ModernClassicBlock-3</vt:lpstr>
      <vt:lpstr>ModernClassicBlock-3</vt:lpstr>
      <vt:lpstr>ANALYSIS AND SUMMARIZATION OF LEGAL CASE REPORTS   </vt:lpstr>
      <vt:lpstr>Introduction</vt:lpstr>
      <vt:lpstr>Objectives</vt:lpstr>
      <vt:lpstr>Data Source</vt:lpstr>
      <vt:lpstr>Methodology</vt:lpstr>
      <vt:lpstr>Text Preprocessing</vt:lpstr>
      <vt:lpstr>PowerPoint Presentation</vt:lpstr>
      <vt:lpstr>Citations Extraction</vt:lpstr>
      <vt:lpstr>Citations-based Clustering</vt:lpstr>
      <vt:lpstr>PowerPoint Presentation</vt:lpstr>
      <vt:lpstr>Cluster-wise Summarization</vt:lpstr>
      <vt:lpstr>PowerPoint Presentation</vt:lpstr>
      <vt:lpstr>Evaluation</vt:lpstr>
      <vt:lpstr>PowerPoint Presentation</vt:lpstr>
      <vt:lpstr>Challenges</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SUMMARIZATION OF LEGAL CASE REPORTS   </dc:title>
  <cp:lastModifiedBy>Sharmin Kantharia</cp:lastModifiedBy>
  <cp:revision>45</cp:revision>
  <dcterms:modified xsi:type="dcterms:W3CDTF">2020-05-13T02:17:35Z</dcterms:modified>
</cp:coreProperties>
</file>