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  <p:sldMasterId id="2147483675" r:id="rId5"/>
  </p:sldMasterIdLst>
  <p:notesMasterIdLst>
    <p:notesMasterId r:id="rId15"/>
  </p:notesMasterIdLst>
  <p:sldIdLst>
    <p:sldId id="312" r:id="rId6"/>
    <p:sldId id="319" r:id="rId7"/>
    <p:sldId id="259" r:id="rId8"/>
    <p:sldId id="316" r:id="rId9"/>
    <p:sldId id="320" r:id="rId10"/>
    <p:sldId id="314" r:id="rId11"/>
    <p:sldId id="321" r:id="rId12"/>
    <p:sldId id="318" r:id="rId13"/>
    <p:sldId id="289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IBM Plex Sans Condensed" panose="020B0506050203000203" pitchFamily="34" charset="0"/>
      <p:regular r:id="rId17"/>
      <p:bold r:id="rId18"/>
      <p:italic r:id="rId19"/>
      <p:boldItalic r:id="rId20"/>
    </p:embeddedFont>
    <p:embeddedFont>
      <p:font typeface="Vig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D7E1"/>
    <a:srgbClr val="DFEFC3"/>
    <a:srgbClr val="D0E8A6"/>
    <a:srgbClr val="055B78"/>
    <a:srgbClr val="81F7E6"/>
    <a:srgbClr val="F0F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104BF9-4135-1684-88C5-63FD484B7ECE}" v="134" dt="2025-02-07T06:53:50.963"/>
    <p1510:client id="{3439CF68-2914-4785-99BF-67FF1587C9B9}" v="926" dt="2025-02-07T04:14:22.810"/>
    <p1510:client id="{3F700632-7D8A-483E-A93A-328CC524EEB4}" v="614" dt="2025-02-07T08:01:46.973"/>
    <p1510:client id="{460E0E1E-F6A0-6C12-D186-A5B900AFEC25}" v="1" dt="2025-02-06T17:43:52.688"/>
    <p1510:client id="{527CC865-2984-4C9E-B8BC-3062B720B336}" v="179" dt="2025-02-07T07:54:10.656"/>
    <p1510:client id="{5B1165B2-A57A-694D-2476-0731AD71E6B9}" v="62" dt="2025-02-07T04:40:20.125"/>
    <p1510:client id="{8844A6E3-14F8-4115-8FF3-10939DD0DCCC}" v="2315" dt="2025-02-07T08:26:12.187"/>
    <p1510:client id="{96B8F314-83AC-0E42-A5A4-09E2E8D811CA}" v="4" dt="2025-02-07T08:08:56.927"/>
    <p1510:client id="{AF9AEA76-F684-A293-2BB5-81F2A096D102}" v="108" dt="2025-02-07T08:24:45.115"/>
    <p1510:client id="{E117D9BC-982C-9997-5831-88174C1625D2}" v="2" dt="2025-02-07T06:45:15.032"/>
    <p1510:client id="{F9CD5E69-47E5-CDD8-D0A5-88F7CFF42B05}" v="530" dt="2025-02-07T03:50:36.386"/>
  </p1510:revLst>
</p1510:revInfo>
</file>

<file path=ppt/tableStyles.xml><?xml version="1.0" encoding="utf-8"?>
<a:tblStyleLst xmlns:a="http://schemas.openxmlformats.org/drawingml/2006/main" def="{672E0CD7-FD64-4D88-A1DD-EEF3DDEA2414}">
  <a:tblStyle styleId="{672E0CD7-FD64-4D88-A1DD-EEF3DDEA24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>
          <a:extLst>
            <a:ext uri="{FF2B5EF4-FFF2-40B4-BE49-F238E27FC236}">
              <a16:creationId xmlns:a16="http://schemas.microsoft.com/office/drawing/2014/main" id="{1A41E505-76FF-50CF-7A97-F1649EDD2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>
            <a:extLst>
              <a:ext uri="{FF2B5EF4-FFF2-40B4-BE49-F238E27FC236}">
                <a16:creationId xmlns:a16="http://schemas.microsoft.com/office/drawing/2014/main" id="{676F85EB-A7BB-2F51-5463-4143C91B02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>
            <a:extLst>
              <a:ext uri="{FF2B5EF4-FFF2-40B4-BE49-F238E27FC236}">
                <a16:creationId xmlns:a16="http://schemas.microsoft.com/office/drawing/2014/main" id="{A97575AB-7E13-AD2B-7102-2BF24F3E65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24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c2e6846af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c2e6846af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g6bf9e599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3" name="Google Shape;3003;g6bf9e599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6" r:id="rId4"/>
    <p:sldLayoutId id="2147483658" r:id="rId5"/>
    <p:sldLayoutId id="2147483657" r:id="rId6"/>
    <p:sldLayoutId id="2147483666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logo with red letters&#10;&#10;AI-generated content may be incorrect.">
            <a:extLst>
              <a:ext uri="{FF2B5EF4-FFF2-40B4-BE49-F238E27FC236}">
                <a16:creationId xmlns:a16="http://schemas.microsoft.com/office/drawing/2014/main" id="{CD64BE51-C259-41C7-F779-24E17A30F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19" y="126380"/>
            <a:ext cx="4881562" cy="9600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oogle Shape;161;p29">
            <a:extLst>
              <a:ext uri="{FF2B5EF4-FFF2-40B4-BE49-F238E27FC236}">
                <a16:creationId xmlns:a16="http://schemas.microsoft.com/office/drawing/2014/main" id="{BD11A6C3-DDFD-960B-D127-46A571C687B8}"/>
              </a:ext>
            </a:extLst>
          </p:cNvPr>
          <p:cNvGrpSpPr/>
          <p:nvPr/>
        </p:nvGrpSpPr>
        <p:grpSpPr>
          <a:xfrm>
            <a:off x="3758689" y="3149600"/>
            <a:ext cx="2416961" cy="1951040"/>
            <a:chOff x="196269" y="-35132"/>
            <a:chExt cx="4117010" cy="5284425"/>
          </a:xfrm>
        </p:grpSpPr>
        <p:grpSp>
          <p:nvGrpSpPr>
            <p:cNvPr id="5" name="Google Shape;162;p29">
              <a:extLst>
                <a:ext uri="{FF2B5EF4-FFF2-40B4-BE49-F238E27FC236}">
                  <a16:creationId xmlns:a16="http://schemas.microsoft.com/office/drawing/2014/main" id="{15CCFE2D-BE01-69C1-C090-C994C062DCC7}"/>
                </a:ext>
              </a:extLst>
            </p:cNvPr>
            <p:cNvGrpSpPr/>
            <p:nvPr/>
          </p:nvGrpSpPr>
          <p:grpSpPr>
            <a:xfrm>
              <a:off x="196269" y="-35132"/>
              <a:ext cx="4117010" cy="4393430"/>
              <a:chOff x="43869" y="-35132"/>
              <a:chExt cx="4117010" cy="4393430"/>
            </a:xfrm>
          </p:grpSpPr>
          <p:sp>
            <p:nvSpPr>
              <p:cNvPr id="13" name="Google Shape;163;p29">
                <a:extLst>
                  <a:ext uri="{FF2B5EF4-FFF2-40B4-BE49-F238E27FC236}">
                    <a16:creationId xmlns:a16="http://schemas.microsoft.com/office/drawing/2014/main" id="{99E2F009-1267-6AFE-DDDA-2BA8C049B546}"/>
                  </a:ext>
                </a:extLst>
              </p:cNvPr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64;p29">
                <a:extLst>
                  <a:ext uri="{FF2B5EF4-FFF2-40B4-BE49-F238E27FC236}">
                    <a16:creationId xmlns:a16="http://schemas.microsoft.com/office/drawing/2014/main" id="{87057EB6-87FB-B2B7-72F3-BF82A021E350}"/>
                  </a:ext>
                </a:extLst>
              </p:cNvPr>
              <p:cNvGrpSpPr/>
              <p:nvPr/>
            </p:nvGrpSpPr>
            <p:grpSpPr>
              <a:xfrm>
                <a:off x="43869" y="-35132"/>
                <a:ext cx="4117010" cy="4393430"/>
                <a:chOff x="-6861500" y="-774675"/>
                <a:chExt cx="4221275" cy="4504700"/>
              </a:xfrm>
            </p:grpSpPr>
            <p:sp>
              <p:nvSpPr>
                <p:cNvPr id="15" name="Google Shape;165;p29">
                  <a:extLst>
                    <a:ext uri="{FF2B5EF4-FFF2-40B4-BE49-F238E27FC236}">
                      <a16:creationId xmlns:a16="http://schemas.microsoft.com/office/drawing/2014/main" id="{452F98B4-CD91-6BDD-C041-DD7A37801EE5}"/>
                    </a:ext>
                  </a:extLst>
                </p:cNvPr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6;p29">
                  <a:extLst>
                    <a:ext uri="{FF2B5EF4-FFF2-40B4-BE49-F238E27FC236}">
                      <a16:creationId xmlns:a16="http://schemas.microsoft.com/office/drawing/2014/main" id="{B3317640-CF10-9D77-D53A-93170944FA0D}"/>
                    </a:ext>
                  </a:extLst>
                </p:cNvPr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67;p29">
                  <a:extLst>
                    <a:ext uri="{FF2B5EF4-FFF2-40B4-BE49-F238E27FC236}">
                      <a16:creationId xmlns:a16="http://schemas.microsoft.com/office/drawing/2014/main" id="{3F1BDA19-BBB6-0F1C-8549-2894DA006149}"/>
                    </a:ext>
                  </a:extLst>
                </p:cNvPr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68;p29">
                  <a:extLst>
                    <a:ext uri="{FF2B5EF4-FFF2-40B4-BE49-F238E27FC236}">
                      <a16:creationId xmlns:a16="http://schemas.microsoft.com/office/drawing/2014/main" id="{537E70AE-31AA-B1A9-451D-70C95241F488}"/>
                    </a:ext>
                  </a:extLst>
                </p:cNvPr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69;p29">
                  <a:extLst>
                    <a:ext uri="{FF2B5EF4-FFF2-40B4-BE49-F238E27FC236}">
                      <a16:creationId xmlns:a16="http://schemas.microsoft.com/office/drawing/2014/main" id="{C8381CC8-608D-E61B-668A-2D97DA051B1D}"/>
                    </a:ext>
                  </a:extLst>
                </p:cNvPr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170;p29">
                  <a:extLst>
                    <a:ext uri="{FF2B5EF4-FFF2-40B4-BE49-F238E27FC236}">
                      <a16:creationId xmlns:a16="http://schemas.microsoft.com/office/drawing/2014/main" id="{DBD0C853-7CBE-5AAB-E48B-5F015CB43F99}"/>
                    </a:ext>
                  </a:extLst>
                </p:cNvPr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171;p29">
                  <a:extLst>
                    <a:ext uri="{FF2B5EF4-FFF2-40B4-BE49-F238E27FC236}">
                      <a16:creationId xmlns:a16="http://schemas.microsoft.com/office/drawing/2014/main" id="{AB8C97A3-9182-7F40-DA8F-6F26ACE781C2}"/>
                    </a:ext>
                  </a:extLst>
                </p:cNvPr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72;p29">
                  <a:extLst>
                    <a:ext uri="{FF2B5EF4-FFF2-40B4-BE49-F238E27FC236}">
                      <a16:creationId xmlns:a16="http://schemas.microsoft.com/office/drawing/2014/main" id="{B4260164-D1C1-ADF8-76AB-13A4113DBB64}"/>
                    </a:ext>
                  </a:extLst>
                </p:cNvPr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173;p29">
                  <a:extLst>
                    <a:ext uri="{FF2B5EF4-FFF2-40B4-BE49-F238E27FC236}">
                      <a16:creationId xmlns:a16="http://schemas.microsoft.com/office/drawing/2014/main" id="{53F3E825-88B7-368E-0975-6B86C3CD3AB6}"/>
                    </a:ext>
                  </a:extLst>
                </p:cNvPr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174;p29">
                  <a:extLst>
                    <a:ext uri="{FF2B5EF4-FFF2-40B4-BE49-F238E27FC236}">
                      <a16:creationId xmlns:a16="http://schemas.microsoft.com/office/drawing/2014/main" id="{42F90172-DCD0-08EE-C03B-C0ED17737F45}"/>
                    </a:ext>
                  </a:extLst>
                </p:cNvPr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175;p29">
                  <a:extLst>
                    <a:ext uri="{FF2B5EF4-FFF2-40B4-BE49-F238E27FC236}">
                      <a16:creationId xmlns:a16="http://schemas.microsoft.com/office/drawing/2014/main" id="{2E128A5B-5959-0853-2338-058CBED59074}"/>
                    </a:ext>
                  </a:extLst>
                </p:cNvPr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176;p29">
                  <a:extLst>
                    <a:ext uri="{FF2B5EF4-FFF2-40B4-BE49-F238E27FC236}">
                      <a16:creationId xmlns:a16="http://schemas.microsoft.com/office/drawing/2014/main" id="{273C2854-6C12-69FF-4477-A7E34A943147}"/>
                    </a:ext>
                  </a:extLst>
                </p:cNvPr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177;p29">
                  <a:extLst>
                    <a:ext uri="{FF2B5EF4-FFF2-40B4-BE49-F238E27FC236}">
                      <a16:creationId xmlns:a16="http://schemas.microsoft.com/office/drawing/2014/main" id="{E9C30BCD-A62A-476D-0DE6-E0C52EEE179C}"/>
                    </a:ext>
                  </a:extLst>
                </p:cNvPr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178;p29">
                  <a:extLst>
                    <a:ext uri="{FF2B5EF4-FFF2-40B4-BE49-F238E27FC236}">
                      <a16:creationId xmlns:a16="http://schemas.microsoft.com/office/drawing/2014/main" id="{06D15B36-EC8F-83BF-FB99-6327BBC9CCF6}"/>
                    </a:ext>
                  </a:extLst>
                </p:cNvPr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179;p29">
                  <a:extLst>
                    <a:ext uri="{FF2B5EF4-FFF2-40B4-BE49-F238E27FC236}">
                      <a16:creationId xmlns:a16="http://schemas.microsoft.com/office/drawing/2014/main" id="{367D7BF6-B6AD-2F3A-1093-6E724C28BB76}"/>
                    </a:ext>
                  </a:extLst>
                </p:cNvPr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80;p29">
                  <a:extLst>
                    <a:ext uri="{FF2B5EF4-FFF2-40B4-BE49-F238E27FC236}">
                      <a16:creationId xmlns:a16="http://schemas.microsoft.com/office/drawing/2014/main" id="{795B057D-6C90-3DA9-35E5-6BAC7995C2DE}"/>
                    </a:ext>
                  </a:extLst>
                </p:cNvPr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181;p29">
                  <a:extLst>
                    <a:ext uri="{FF2B5EF4-FFF2-40B4-BE49-F238E27FC236}">
                      <a16:creationId xmlns:a16="http://schemas.microsoft.com/office/drawing/2014/main" id="{8605EAF9-E791-D7FB-3096-C0DEA0D7C978}"/>
                    </a:ext>
                  </a:extLst>
                </p:cNvPr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182;p29">
                  <a:extLst>
                    <a:ext uri="{FF2B5EF4-FFF2-40B4-BE49-F238E27FC236}">
                      <a16:creationId xmlns:a16="http://schemas.microsoft.com/office/drawing/2014/main" id="{9294432B-31F6-3CDF-7473-0D73A92FF1F0}"/>
                    </a:ext>
                  </a:extLst>
                </p:cNvPr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183;p29">
                  <a:extLst>
                    <a:ext uri="{FF2B5EF4-FFF2-40B4-BE49-F238E27FC236}">
                      <a16:creationId xmlns:a16="http://schemas.microsoft.com/office/drawing/2014/main" id="{9643F2A4-627A-7462-D508-2EBCB9ADD455}"/>
                    </a:ext>
                  </a:extLst>
                </p:cNvPr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184;p29">
                  <a:extLst>
                    <a:ext uri="{FF2B5EF4-FFF2-40B4-BE49-F238E27FC236}">
                      <a16:creationId xmlns:a16="http://schemas.microsoft.com/office/drawing/2014/main" id="{F38A34E9-DE39-2235-2F7F-F2C8D398FB68}"/>
                    </a:ext>
                  </a:extLst>
                </p:cNvPr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85;p29">
                  <a:extLst>
                    <a:ext uri="{FF2B5EF4-FFF2-40B4-BE49-F238E27FC236}">
                      <a16:creationId xmlns:a16="http://schemas.microsoft.com/office/drawing/2014/main" id="{52F23239-5F8B-2E8E-7F66-1D2362A5073F}"/>
                    </a:ext>
                  </a:extLst>
                </p:cNvPr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186;p29">
                  <a:extLst>
                    <a:ext uri="{FF2B5EF4-FFF2-40B4-BE49-F238E27FC236}">
                      <a16:creationId xmlns:a16="http://schemas.microsoft.com/office/drawing/2014/main" id="{034D20A7-2C77-A178-50F7-00A4E2BCBB95}"/>
                    </a:ext>
                  </a:extLst>
                </p:cNvPr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87;p29">
                  <a:extLst>
                    <a:ext uri="{FF2B5EF4-FFF2-40B4-BE49-F238E27FC236}">
                      <a16:creationId xmlns:a16="http://schemas.microsoft.com/office/drawing/2014/main" id="{22F08EEE-CB79-8219-4C5C-B180B4FB53AB}"/>
                    </a:ext>
                  </a:extLst>
                </p:cNvPr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188;p29">
                  <a:extLst>
                    <a:ext uri="{FF2B5EF4-FFF2-40B4-BE49-F238E27FC236}">
                      <a16:creationId xmlns:a16="http://schemas.microsoft.com/office/drawing/2014/main" id="{39A36B45-7AC3-AB60-7C0E-81095107B8C3}"/>
                    </a:ext>
                  </a:extLst>
                </p:cNvPr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189;p29">
                  <a:extLst>
                    <a:ext uri="{FF2B5EF4-FFF2-40B4-BE49-F238E27FC236}">
                      <a16:creationId xmlns:a16="http://schemas.microsoft.com/office/drawing/2014/main" id="{DE69235B-0351-014B-6838-7EDB9F9A8528}"/>
                    </a:ext>
                  </a:extLst>
                </p:cNvPr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190;p29">
                  <a:extLst>
                    <a:ext uri="{FF2B5EF4-FFF2-40B4-BE49-F238E27FC236}">
                      <a16:creationId xmlns:a16="http://schemas.microsoft.com/office/drawing/2014/main" id="{7E1D6041-D7AA-375F-BE66-237ABA9686CC}"/>
                    </a:ext>
                  </a:extLst>
                </p:cNvPr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191;p29">
                  <a:extLst>
                    <a:ext uri="{FF2B5EF4-FFF2-40B4-BE49-F238E27FC236}">
                      <a16:creationId xmlns:a16="http://schemas.microsoft.com/office/drawing/2014/main" id="{3068AAEE-6571-64DB-E2F7-35C4589B5BE8}"/>
                    </a:ext>
                  </a:extLst>
                </p:cNvPr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192;p29">
                  <a:extLst>
                    <a:ext uri="{FF2B5EF4-FFF2-40B4-BE49-F238E27FC236}">
                      <a16:creationId xmlns:a16="http://schemas.microsoft.com/office/drawing/2014/main" id="{F97FAF59-6DB2-DDF3-E3FD-B43A2B4AC487}"/>
                    </a:ext>
                  </a:extLst>
                </p:cNvPr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193;p29">
                  <a:extLst>
                    <a:ext uri="{FF2B5EF4-FFF2-40B4-BE49-F238E27FC236}">
                      <a16:creationId xmlns:a16="http://schemas.microsoft.com/office/drawing/2014/main" id="{1E7EA3EB-80FE-4001-283A-191934DB40EA}"/>
                    </a:ext>
                  </a:extLst>
                </p:cNvPr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94;p29">
                  <a:extLst>
                    <a:ext uri="{FF2B5EF4-FFF2-40B4-BE49-F238E27FC236}">
                      <a16:creationId xmlns:a16="http://schemas.microsoft.com/office/drawing/2014/main" id="{563D38E6-34FD-70F9-E82A-9E2074EFE898}"/>
                    </a:ext>
                  </a:extLst>
                </p:cNvPr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95;p29">
                  <a:extLst>
                    <a:ext uri="{FF2B5EF4-FFF2-40B4-BE49-F238E27FC236}">
                      <a16:creationId xmlns:a16="http://schemas.microsoft.com/office/drawing/2014/main" id="{E67EA3AA-FA8F-7BBA-C39E-322816195109}"/>
                    </a:ext>
                  </a:extLst>
                </p:cNvPr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96;p29">
                  <a:extLst>
                    <a:ext uri="{FF2B5EF4-FFF2-40B4-BE49-F238E27FC236}">
                      <a16:creationId xmlns:a16="http://schemas.microsoft.com/office/drawing/2014/main" id="{C1D0631C-DA25-5105-6880-2452DCA24BDF}"/>
                    </a:ext>
                  </a:extLst>
                </p:cNvPr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97;p29">
                  <a:extLst>
                    <a:ext uri="{FF2B5EF4-FFF2-40B4-BE49-F238E27FC236}">
                      <a16:creationId xmlns:a16="http://schemas.microsoft.com/office/drawing/2014/main" id="{D1F64E76-6B1B-F9C7-FA18-C39177291174}"/>
                    </a:ext>
                  </a:extLst>
                </p:cNvPr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98;p29">
                  <a:extLst>
                    <a:ext uri="{FF2B5EF4-FFF2-40B4-BE49-F238E27FC236}">
                      <a16:creationId xmlns:a16="http://schemas.microsoft.com/office/drawing/2014/main" id="{CCDD260C-9DE7-B258-02EB-839414533AAB}"/>
                    </a:ext>
                  </a:extLst>
                </p:cNvPr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199;p29">
                  <a:extLst>
                    <a:ext uri="{FF2B5EF4-FFF2-40B4-BE49-F238E27FC236}">
                      <a16:creationId xmlns:a16="http://schemas.microsoft.com/office/drawing/2014/main" id="{A6309DFB-8116-CFA6-760A-79C2419BA36A}"/>
                    </a:ext>
                  </a:extLst>
                </p:cNvPr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200;p29">
                  <a:extLst>
                    <a:ext uri="{FF2B5EF4-FFF2-40B4-BE49-F238E27FC236}">
                      <a16:creationId xmlns:a16="http://schemas.microsoft.com/office/drawing/2014/main" id="{FAC568DA-3B39-1A13-A337-026783358D1F}"/>
                    </a:ext>
                  </a:extLst>
                </p:cNvPr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01;p29">
                  <a:extLst>
                    <a:ext uri="{FF2B5EF4-FFF2-40B4-BE49-F238E27FC236}">
                      <a16:creationId xmlns:a16="http://schemas.microsoft.com/office/drawing/2014/main" id="{7EE6CACE-D906-2F84-DB22-5DC4512ACFBB}"/>
                    </a:ext>
                  </a:extLst>
                </p:cNvPr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02;p29">
                  <a:extLst>
                    <a:ext uri="{FF2B5EF4-FFF2-40B4-BE49-F238E27FC236}">
                      <a16:creationId xmlns:a16="http://schemas.microsoft.com/office/drawing/2014/main" id="{1D452D38-6A34-6147-515A-D43F542811E0}"/>
                    </a:ext>
                  </a:extLst>
                </p:cNvPr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03;p29">
                  <a:extLst>
                    <a:ext uri="{FF2B5EF4-FFF2-40B4-BE49-F238E27FC236}">
                      <a16:creationId xmlns:a16="http://schemas.microsoft.com/office/drawing/2014/main" id="{00A2B195-935C-4E52-7055-ADA848E4746A}"/>
                    </a:ext>
                  </a:extLst>
                </p:cNvPr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04;p29">
                  <a:extLst>
                    <a:ext uri="{FF2B5EF4-FFF2-40B4-BE49-F238E27FC236}">
                      <a16:creationId xmlns:a16="http://schemas.microsoft.com/office/drawing/2014/main" id="{AD11DFAF-C322-2F72-8C22-94B54B21FF4A}"/>
                    </a:ext>
                  </a:extLst>
                </p:cNvPr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05;p29">
                  <a:extLst>
                    <a:ext uri="{FF2B5EF4-FFF2-40B4-BE49-F238E27FC236}">
                      <a16:creationId xmlns:a16="http://schemas.microsoft.com/office/drawing/2014/main" id="{E294E7E0-BE34-3DEA-7107-4B622F17E942}"/>
                    </a:ext>
                  </a:extLst>
                </p:cNvPr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206;p29">
                  <a:extLst>
                    <a:ext uri="{FF2B5EF4-FFF2-40B4-BE49-F238E27FC236}">
                      <a16:creationId xmlns:a16="http://schemas.microsoft.com/office/drawing/2014/main" id="{9DDAB23A-AFA6-17E1-CB8D-14D0ED98FEC0}"/>
                    </a:ext>
                  </a:extLst>
                </p:cNvPr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07;p29">
                  <a:extLst>
                    <a:ext uri="{FF2B5EF4-FFF2-40B4-BE49-F238E27FC236}">
                      <a16:creationId xmlns:a16="http://schemas.microsoft.com/office/drawing/2014/main" id="{2B4AD197-D880-B9F9-094E-4CDEAE95E38E}"/>
                    </a:ext>
                  </a:extLst>
                </p:cNvPr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08;p29">
                  <a:extLst>
                    <a:ext uri="{FF2B5EF4-FFF2-40B4-BE49-F238E27FC236}">
                      <a16:creationId xmlns:a16="http://schemas.microsoft.com/office/drawing/2014/main" id="{5F21956F-5908-0C30-DE0F-D263F46CC720}"/>
                    </a:ext>
                  </a:extLst>
                </p:cNvPr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09;p29">
                  <a:extLst>
                    <a:ext uri="{FF2B5EF4-FFF2-40B4-BE49-F238E27FC236}">
                      <a16:creationId xmlns:a16="http://schemas.microsoft.com/office/drawing/2014/main" id="{F0F168F7-9203-714C-45C0-889B9F23CC76}"/>
                    </a:ext>
                  </a:extLst>
                </p:cNvPr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10;p29">
                  <a:extLst>
                    <a:ext uri="{FF2B5EF4-FFF2-40B4-BE49-F238E27FC236}">
                      <a16:creationId xmlns:a16="http://schemas.microsoft.com/office/drawing/2014/main" id="{ED2DB510-9844-CB04-E9A6-EE250DE5E217}"/>
                    </a:ext>
                  </a:extLst>
                </p:cNvPr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11;p29">
                  <a:extLst>
                    <a:ext uri="{FF2B5EF4-FFF2-40B4-BE49-F238E27FC236}">
                      <a16:creationId xmlns:a16="http://schemas.microsoft.com/office/drawing/2014/main" id="{1655A21A-9340-3819-0FA3-18B3CCD0A407}"/>
                    </a:ext>
                  </a:extLst>
                </p:cNvPr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12;p29">
                  <a:extLst>
                    <a:ext uri="{FF2B5EF4-FFF2-40B4-BE49-F238E27FC236}">
                      <a16:creationId xmlns:a16="http://schemas.microsoft.com/office/drawing/2014/main" id="{4E4998A3-BCD7-DD69-C40F-FD5110DC3CBE}"/>
                    </a:ext>
                  </a:extLst>
                </p:cNvPr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13;p29">
                  <a:extLst>
                    <a:ext uri="{FF2B5EF4-FFF2-40B4-BE49-F238E27FC236}">
                      <a16:creationId xmlns:a16="http://schemas.microsoft.com/office/drawing/2014/main" id="{11F786E3-130D-462E-46E1-9FB5276624B5}"/>
                    </a:ext>
                  </a:extLst>
                </p:cNvPr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14;p29">
                  <a:extLst>
                    <a:ext uri="{FF2B5EF4-FFF2-40B4-BE49-F238E27FC236}">
                      <a16:creationId xmlns:a16="http://schemas.microsoft.com/office/drawing/2014/main" id="{D75E5768-E07A-75B0-DE36-1C93C4130AC8}"/>
                    </a:ext>
                  </a:extLst>
                </p:cNvPr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15;p29">
                  <a:extLst>
                    <a:ext uri="{FF2B5EF4-FFF2-40B4-BE49-F238E27FC236}">
                      <a16:creationId xmlns:a16="http://schemas.microsoft.com/office/drawing/2014/main" id="{D52B4633-678E-5675-CEF9-4C1C1E739D52}"/>
                    </a:ext>
                  </a:extLst>
                </p:cNvPr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16;p29">
                  <a:extLst>
                    <a:ext uri="{FF2B5EF4-FFF2-40B4-BE49-F238E27FC236}">
                      <a16:creationId xmlns:a16="http://schemas.microsoft.com/office/drawing/2014/main" id="{E5D6211C-FE70-1134-C8F5-DD2E0B4AB9B6}"/>
                    </a:ext>
                  </a:extLst>
                </p:cNvPr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17;p29">
                  <a:extLst>
                    <a:ext uri="{FF2B5EF4-FFF2-40B4-BE49-F238E27FC236}">
                      <a16:creationId xmlns:a16="http://schemas.microsoft.com/office/drawing/2014/main" id="{F006D7D6-509D-F45F-3CF7-90F3E1E82C3E}"/>
                    </a:ext>
                  </a:extLst>
                </p:cNvPr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18;p29">
                  <a:extLst>
                    <a:ext uri="{FF2B5EF4-FFF2-40B4-BE49-F238E27FC236}">
                      <a16:creationId xmlns:a16="http://schemas.microsoft.com/office/drawing/2014/main" id="{8CC1EE62-8500-6179-2CC5-46319F86B1F3}"/>
                    </a:ext>
                  </a:extLst>
                </p:cNvPr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19;p29">
                  <a:extLst>
                    <a:ext uri="{FF2B5EF4-FFF2-40B4-BE49-F238E27FC236}">
                      <a16:creationId xmlns:a16="http://schemas.microsoft.com/office/drawing/2014/main" id="{10CC0BDB-34AC-B5F4-B91D-C1ED3CD13369}"/>
                    </a:ext>
                  </a:extLst>
                </p:cNvPr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20;p29">
                  <a:extLst>
                    <a:ext uri="{FF2B5EF4-FFF2-40B4-BE49-F238E27FC236}">
                      <a16:creationId xmlns:a16="http://schemas.microsoft.com/office/drawing/2014/main" id="{D309C484-D45E-0F16-0B14-663C341F2E97}"/>
                    </a:ext>
                  </a:extLst>
                </p:cNvPr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21;p29">
                  <a:extLst>
                    <a:ext uri="{FF2B5EF4-FFF2-40B4-BE49-F238E27FC236}">
                      <a16:creationId xmlns:a16="http://schemas.microsoft.com/office/drawing/2014/main" id="{E5B81F5E-919F-00EB-C7E7-25215613C24D}"/>
                    </a:ext>
                  </a:extLst>
                </p:cNvPr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22;p29">
                  <a:extLst>
                    <a:ext uri="{FF2B5EF4-FFF2-40B4-BE49-F238E27FC236}">
                      <a16:creationId xmlns:a16="http://schemas.microsoft.com/office/drawing/2014/main" id="{3D87F39B-CF19-E0BB-7D10-CD11909693C5}"/>
                    </a:ext>
                  </a:extLst>
                </p:cNvPr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23;p29">
                  <a:extLst>
                    <a:ext uri="{FF2B5EF4-FFF2-40B4-BE49-F238E27FC236}">
                      <a16:creationId xmlns:a16="http://schemas.microsoft.com/office/drawing/2014/main" id="{B113B4F1-3B86-8654-8197-BDA5181662E4}"/>
                    </a:ext>
                  </a:extLst>
                </p:cNvPr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9" name="Google Shape;224;p29">
                  <a:extLst>
                    <a:ext uri="{FF2B5EF4-FFF2-40B4-BE49-F238E27FC236}">
                      <a16:creationId xmlns:a16="http://schemas.microsoft.com/office/drawing/2014/main" id="{8EB1DE3B-3AD5-F00E-F57B-77BA9852BC35}"/>
                    </a:ext>
                  </a:extLst>
                </p:cNvPr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0" name="Google Shape;225;p29">
                  <a:extLst>
                    <a:ext uri="{FF2B5EF4-FFF2-40B4-BE49-F238E27FC236}">
                      <a16:creationId xmlns:a16="http://schemas.microsoft.com/office/drawing/2014/main" id="{EA1BD07A-ECFD-945B-06B6-2559C6DBAC5B}"/>
                    </a:ext>
                  </a:extLst>
                </p:cNvPr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26;p29">
                  <a:extLst>
                    <a:ext uri="{FF2B5EF4-FFF2-40B4-BE49-F238E27FC236}">
                      <a16:creationId xmlns:a16="http://schemas.microsoft.com/office/drawing/2014/main" id="{F3D27292-D437-0E6E-9932-985AE3847CE0}"/>
                    </a:ext>
                  </a:extLst>
                </p:cNvPr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27;p29">
                  <a:extLst>
                    <a:ext uri="{FF2B5EF4-FFF2-40B4-BE49-F238E27FC236}">
                      <a16:creationId xmlns:a16="http://schemas.microsoft.com/office/drawing/2014/main" id="{440EBC16-248D-2208-B530-4BCF75695223}"/>
                    </a:ext>
                  </a:extLst>
                </p:cNvPr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28;p29">
                  <a:extLst>
                    <a:ext uri="{FF2B5EF4-FFF2-40B4-BE49-F238E27FC236}">
                      <a16:creationId xmlns:a16="http://schemas.microsoft.com/office/drawing/2014/main" id="{BAA5055F-FA86-03EF-A24A-D9BFE6616788}"/>
                    </a:ext>
                  </a:extLst>
                </p:cNvPr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29;p29">
                  <a:extLst>
                    <a:ext uri="{FF2B5EF4-FFF2-40B4-BE49-F238E27FC236}">
                      <a16:creationId xmlns:a16="http://schemas.microsoft.com/office/drawing/2014/main" id="{55C582A8-860B-555B-13BA-FF3E72639F3C}"/>
                    </a:ext>
                  </a:extLst>
                </p:cNvPr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30;p29">
                  <a:extLst>
                    <a:ext uri="{FF2B5EF4-FFF2-40B4-BE49-F238E27FC236}">
                      <a16:creationId xmlns:a16="http://schemas.microsoft.com/office/drawing/2014/main" id="{CA71677E-527A-019F-2A5A-A6C280358F75}"/>
                    </a:ext>
                  </a:extLst>
                </p:cNvPr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6" name="Google Shape;231;p29">
                  <a:extLst>
                    <a:ext uri="{FF2B5EF4-FFF2-40B4-BE49-F238E27FC236}">
                      <a16:creationId xmlns:a16="http://schemas.microsoft.com/office/drawing/2014/main" id="{7FF7A2A5-5946-491A-B41B-7E71232CFE6C}"/>
                    </a:ext>
                  </a:extLst>
                </p:cNvPr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7" name="Google Shape;232;p29">
                  <a:extLst>
                    <a:ext uri="{FF2B5EF4-FFF2-40B4-BE49-F238E27FC236}">
                      <a16:creationId xmlns:a16="http://schemas.microsoft.com/office/drawing/2014/main" id="{9FC3BAA8-D6A2-5C8C-4552-7CC3E26ABDBE}"/>
                    </a:ext>
                  </a:extLst>
                </p:cNvPr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8" name="Google Shape;233;p29">
                  <a:extLst>
                    <a:ext uri="{FF2B5EF4-FFF2-40B4-BE49-F238E27FC236}">
                      <a16:creationId xmlns:a16="http://schemas.microsoft.com/office/drawing/2014/main" id="{55108A4B-D913-BF78-5856-9CBBB8604FCA}"/>
                    </a:ext>
                  </a:extLst>
                </p:cNvPr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34;p29">
                  <a:extLst>
                    <a:ext uri="{FF2B5EF4-FFF2-40B4-BE49-F238E27FC236}">
                      <a16:creationId xmlns:a16="http://schemas.microsoft.com/office/drawing/2014/main" id="{4A286A0F-0EF9-5827-9E92-C71773E34D63}"/>
                    </a:ext>
                  </a:extLst>
                </p:cNvPr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35;p29">
                  <a:extLst>
                    <a:ext uri="{FF2B5EF4-FFF2-40B4-BE49-F238E27FC236}">
                      <a16:creationId xmlns:a16="http://schemas.microsoft.com/office/drawing/2014/main" id="{2B571139-0471-2A0B-6877-048468150641}"/>
                    </a:ext>
                  </a:extLst>
                </p:cNvPr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36;p29">
                  <a:extLst>
                    <a:ext uri="{FF2B5EF4-FFF2-40B4-BE49-F238E27FC236}">
                      <a16:creationId xmlns:a16="http://schemas.microsoft.com/office/drawing/2014/main" id="{AC931AC5-180E-9C86-8518-B80139B925F6}"/>
                    </a:ext>
                  </a:extLst>
                </p:cNvPr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37;p29">
                  <a:extLst>
                    <a:ext uri="{FF2B5EF4-FFF2-40B4-BE49-F238E27FC236}">
                      <a16:creationId xmlns:a16="http://schemas.microsoft.com/office/drawing/2014/main" id="{4E54AB62-5D7A-181D-64A0-D99EE73D614B}"/>
                    </a:ext>
                  </a:extLst>
                </p:cNvPr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38;p29">
                  <a:extLst>
                    <a:ext uri="{FF2B5EF4-FFF2-40B4-BE49-F238E27FC236}">
                      <a16:creationId xmlns:a16="http://schemas.microsoft.com/office/drawing/2014/main" id="{E208DE92-F9CD-1A03-E098-D83EDEC6691F}"/>
                    </a:ext>
                  </a:extLst>
                </p:cNvPr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39;p29">
                  <a:extLst>
                    <a:ext uri="{FF2B5EF4-FFF2-40B4-BE49-F238E27FC236}">
                      <a16:creationId xmlns:a16="http://schemas.microsoft.com/office/drawing/2014/main" id="{E026986A-3F20-80A2-BDCF-5C25369B04DA}"/>
                    </a:ext>
                  </a:extLst>
                </p:cNvPr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5" name="Google Shape;240;p29">
                  <a:extLst>
                    <a:ext uri="{FF2B5EF4-FFF2-40B4-BE49-F238E27FC236}">
                      <a16:creationId xmlns:a16="http://schemas.microsoft.com/office/drawing/2014/main" id="{D9E2B87E-70AD-B3FB-F595-BFF0A240C09C}"/>
                    </a:ext>
                  </a:extLst>
                </p:cNvPr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6" name="Google Shape;241;p29">
                  <a:extLst>
                    <a:ext uri="{FF2B5EF4-FFF2-40B4-BE49-F238E27FC236}">
                      <a16:creationId xmlns:a16="http://schemas.microsoft.com/office/drawing/2014/main" id="{930750D6-1E9E-50D0-9E04-38DE752835F2}"/>
                    </a:ext>
                  </a:extLst>
                </p:cNvPr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7" name="Google Shape;242;p29">
                  <a:extLst>
                    <a:ext uri="{FF2B5EF4-FFF2-40B4-BE49-F238E27FC236}">
                      <a16:creationId xmlns:a16="http://schemas.microsoft.com/office/drawing/2014/main" id="{C7776469-17A9-89E7-8599-90F7DA3D3776}"/>
                    </a:ext>
                  </a:extLst>
                </p:cNvPr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8" name="Google Shape;243;p29">
                  <a:extLst>
                    <a:ext uri="{FF2B5EF4-FFF2-40B4-BE49-F238E27FC236}">
                      <a16:creationId xmlns:a16="http://schemas.microsoft.com/office/drawing/2014/main" id="{FFDBBA30-D8AC-42C7-D253-C1ADA3275AB0}"/>
                    </a:ext>
                  </a:extLst>
                </p:cNvPr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44;p29">
                  <a:extLst>
                    <a:ext uri="{FF2B5EF4-FFF2-40B4-BE49-F238E27FC236}">
                      <a16:creationId xmlns:a16="http://schemas.microsoft.com/office/drawing/2014/main" id="{2C24A411-8A4C-29A3-1033-D145E1E747C0}"/>
                    </a:ext>
                  </a:extLst>
                </p:cNvPr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45;p29">
                  <a:extLst>
                    <a:ext uri="{FF2B5EF4-FFF2-40B4-BE49-F238E27FC236}">
                      <a16:creationId xmlns:a16="http://schemas.microsoft.com/office/drawing/2014/main" id="{65EBED62-6C31-9C59-EDE2-A9B6BCBE365D}"/>
                    </a:ext>
                  </a:extLst>
                </p:cNvPr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46;p29">
                  <a:extLst>
                    <a:ext uri="{FF2B5EF4-FFF2-40B4-BE49-F238E27FC236}">
                      <a16:creationId xmlns:a16="http://schemas.microsoft.com/office/drawing/2014/main" id="{581DCD4D-95D0-70D4-323C-1DA4B63036B2}"/>
                    </a:ext>
                  </a:extLst>
                </p:cNvPr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47;p29">
                  <a:extLst>
                    <a:ext uri="{FF2B5EF4-FFF2-40B4-BE49-F238E27FC236}">
                      <a16:creationId xmlns:a16="http://schemas.microsoft.com/office/drawing/2014/main" id="{43025563-610F-BE8A-BC9C-9AD8D98DCA53}"/>
                    </a:ext>
                  </a:extLst>
                </p:cNvPr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48;p29">
                  <a:extLst>
                    <a:ext uri="{FF2B5EF4-FFF2-40B4-BE49-F238E27FC236}">
                      <a16:creationId xmlns:a16="http://schemas.microsoft.com/office/drawing/2014/main" id="{824D9454-77CB-4556-8F96-00AFAEE26EA1}"/>
                    </a:ext>
                  </a:extLst>
                </p:cNvPr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4" name="Google Shape;249;p29">
                  <a:extLst>
                    <a:ext uri="{FF2B5EF4-FFF2-40B4-BE49-F238E27FC236}">
                      <a16:creationId xmlns:a16="http://schemas.microsoft.com/office/drawing/2014/main" id="{00FDCD54-779F-88F4-F5D9-306F941F8309}"/>
                    </a:ext>
                  </a:extLst>
                </p:cNvPr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5" name="Google Shape;250;p29">
                  <a:extLst>
                    <a:ext uri="{FF2B5EF4-FFF2-40B4-BE49-F238E27FC236}">
                      <a16:creationId xmlns:a16="http://schemas.microsoft.com/office/drawing/2014/main" id="{45230EF5-F4A3-A61F-CDD5-40F98E00704C}"/>
                    </a:ext>
                  </a:extLst>
                </p:cNvPr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6" name="Google Shape;251;p29">
                  <a:extLst>
                    <a:ext uri="{FF2B5EF4-FFF2-40B4-BE49-F238E27FC236}">
                      <a16:creationId xmlns:a16="http://schemas.microsoft.com/office/drawing/2014/main" id="{8B6A226D-F073-1CAD-85FC-C40945A01075}"/>
                    </a:ext>
                  </a:extLst>
                </p:cNvPr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52;p29">
                  <a:extLst>
                    <a:ext uri="{FF2B5EF4-FFF2-40B4-BE49-F238E27FC236}">
                      <a16:creationId xmlns:a16="http://schemas.microsoft.com/office/drawing/2014/main" id="{B18EED27-15C6-FDD3-CEE0-8BDC0F9D5E10}"/>
                    </a:ext>
                  </a:extLst>
                </p:cNvPr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53;p29">
                  <a:extLst>
                    <a:ext uri="{FF2B5EF4-FFF2-40B4-BE49-F238E27FC236}">
                      <a16:creationId xmlns:a16="http://schemas.microsoft.com/office/drawing/2014/main" id="{9196748E-C095-3F7A-B24D-AE5B9D265119}"/>
                    </a:ext>
                  </a:extLst>
                </p:cNvPr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54;p29">
                  <a:extLst>
                    <a:ext uri="{FF2B5EF4-FFF2-40B4-BE49-F238E27FC236}">
                      <a16:creationId xmlns:a16="http://schemas.microsoft.com/office/drawing/2014/main" id="{811BA008-DABE-3EE7-D10C-A4C5225FE44C}"/>
                    </a:ext>
                  </a:extLst>
                </p:cNvPr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55;p29">
                  <a:extLst>
                    <a:ext uri="{FF2B5EF4-FFF2-40B4-BE49-F238E27FC236}">
                      <a16:creationId xmlns:a16="http://schemas.microsoft.com/office/drawing/2014/main" id="{D3F888A6-B3BD-1EC9-E651-AA6B708C5D64}"/>
                    </a:ext>
                  </a:extLst>
                </p:cNvPr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56;p29">
                  <a:extLst>
                    <a:ext uri="{FF2B5EF4-FFF2-40B4-BE49-F238E27FC236}">
                      <a16:creationId xmlns:a16="http://schemas.microsoft.com/office/drawing/2014/main" id="{4774396C-A46A-7F50-F124-E6F32B32E56F}"/>
                    </a:ext>
                  </a:extLst>
                </p:cNvPr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57;p29">
                  <a:extLst>
                    <a:ext uri="{FF2B5EF4-FFF2-40B4-BE49-F238E27FC236}">
                      <a16:creationId xmlns:a16="http://schemas.microsoft.com/office/drawing/2014/main" id="{C6B3B862-124B-4A14-CD75-450D7647C42C}"/>
                    </a:ext>
                  </a:extLst>
                </p:cNvPr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3" name="Google Shape;258;p29">
                  <a:extLst>
                    <a:ext uri="{FF2B5EF4-FFF2-40B4-BE49-F238E27FC236}">
                      <a16:creationId xmlns:a16="http://schemas.microsoft.com/office/drawing/2014/main" id="{36722216-C8AB-B632-E384-44C55D76D68D}"/>
                    </a:ext>
                  </a:extLst>
                </p:cNvPr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4" name="Google Shape;259;p29">
                  <a:extLst>
                    <a:ext uri="{FF2B5EF4-FFF2-40B4-BE49-F238E27FC236}">
                      <a16:creationId xmlns:a16="http://schemas.microsoft.com/office/drawing/2014/main" id="{7AD1C053-C856-656A-CCA3-0C75D39E2FA9}"/>
                    </a:ext>
                  </a:extLst>
                </p:cNvPr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5" name="Google Shape;260;p29">
                  <a:extLst>
                    <a:ext uri="{FF2B5EF4-FFF2-40B4-BE49-F238E27FC236}">
                      <a16:creationId xmlns:a16="http://schemas.microsoft.com/office/drawing/2014/main" id="{06F1700B-E804-8045-FC53-09812AC9FC49}"/>
                    </a:ext>
                  </a:extLst>
                </p:cNvPr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6" name="Google Shape;261;p29">
                  <a:extLst>
                    <a:ext uri="{FF2B5EF4-FFF2-40B4-BE49-F238E27FC236}">
                      <a16:creationId xmlns:a16="http://schemas.microsoft.com/office/drawing/2014/main" id="{4E9AD1DA-E555-8DC9-51E3-BAC1C4106F6A}"/>
                    </a:ext>
                  </a:extLst>
                </p:cNvPr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7" name="Google Shape;262;p29">
                  <a:extLst>
                    <a:ext uri="{FF2B5EF4-FFF2-40B4-BE49-F238E27FC236}">
                      <a16:creationId xmlns:a16="http://schemas.microsoft.com/office/drawing/2014/main" id="{CB3F7F3E-6564-84D2-90F3-76A2B22EB447}"/>
                    </a:ext>
                  </a:extLst>
                </p:cNvPr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8" name="Google Shape;263;p29">
                  <a:extLst>
                    <a:ext uri="{FF2B5EF4-FFF2-40B4-BE49-F238E27FC236}">
                      <a16:creationId xmlns:a16="http://schemas.microsoft.com/office/drawing/2014/main" id="{D22A5A97-57E5-627C-B4E6-0ECC79F4C1BE}"/>
                    </a:ext>
                  </a:extLst>
                </p:cNvPr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9" name="Google Shape;264;p29">
                  <a:extLst>
                    <a:ext uri="{FF2B5EF4-FFF2-40B4-BE49-F238E27FC236}">
                      <a16:creationId xmlns:a16="http://schemas.microsoft.com/office/drawing/2014/main" id="{F4E0F113-C848-89B7-BCBB-16AEAFB763B7}"/>
                    </a:ext>
                  </a:extLst>
                </p:cNvPr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0" name="Google Shape;265;p29">
                  <a:extLst>
                    <a:ext uri="{FF2B5EF4-FFF2-40B4-BE49-F238E27FC236}">
                      <a16:creationId xmlns:a16="http://schemas.microsoft.com/office/drawing/2014/main" id="{5542D36B-AC09-D867-DD47-768401F19B1F}"/>
                    </a:ext>
                  </a:extLst>
                </p:cNvPr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1" name="Google Shape;266;p29">
                  <a:extLst>
                    <a:ext uri="{FF2B5EF4-FFF2-40B4-BE49-F238E27FC236}">
                      <a16:creationId xmlns:a16="http://schemas.microsoft.com/office/drawing/2014/main" id="{C7B7D5E2-562B-17D9-7E4D-20D5418DCB8A}"/>
                    </a:ext>
                  </a:extLst>
                </p:cNvPr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2" name="Google Shape;267;p29">
                  <a:extLst>
                    <a:ext uri="{FF2B5EF4-FFF2-40B4-BE49-F238E27FC236}">
                      <a16:creationId xmlns:a16="http://schemas.microsoft.com/office/drawing/2014/main" id="{C3018E4A-9CD4-8646-158F-0BBB443CC8CB}"/>
                    </a:ext>
                  </a:extLst>
                </p:cNvPr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68;p29">
                  <a:extLst>
                    <a:ext uri="{FF2B5EF4-FFF2-40B4-BE49-F238E27FC236}">
                      <a16:creationId xmlns:a16="http://schemas.microsoft.com/office/drawing/2014/main" id="{55736FA9-41FE-1E96-5AB1-5884EBA55A7E}"/>
                    </a:ext>
                  </a:extLst>
                </p:cNvPr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69;p29">
                  <a:extLst>
                    <a:ext uri="{FF2B5EF4-FFF2-40B4-BE49-F238E27FC236}">
                      <a16:creationId xmlns:a16="http://schemas.microsoft.com/office/drawing/2014/main" id="{7797B608-7DDB-2390-0BCC-A8F41E5553A8}"/>
                    </a:ext>
                  </a:extLst>
                </p:cNvPr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70;p29">
                  <a:extLst>
                    <a:ext uri="{FF2B5EF4-FFF2-40B4-BE49-F238E27FC236}">
                      <a16:creationId xmlns:a16="http://schemas.microsoft.com/office/drawing/2014/main" id="{84BDCFF4-3F3D-24CE-D826-4CC138BEE02F}"/>
                    </a:ext>
                  </a:extLst>
                </p:cNvPr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6" name="Google Shape;271;p29">
                  <a:extLst>
                    <a:ext uri="{FF2B5EF4-FFF2-40B4-BE49-F238E27FC236}">
                      <a16:creationId xmlns:a16="http://schemas.microsoft.com/office/drawing/2014/main" id="{01C70074-0087-F992-864B-AAB70487CA3D}"/>
                    </a:ext>
                  </a:extLst>
                </p:cNvPr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7" name="Google Shape;272;p29">
                  <a:extLst>
                    <a:ext uri="{FF2B5EF4-FFF2-40B4-BE49-F238E27FC236}">
                      <a16:creationId xmlns:a16="http://schemas.microsoft.com/office/drawing/2014/main" id="{FADFC910-644D-DFE4-4505-F35528A521B1}"/>
                    </a:ext>
                  </a:extLst>
                </p:cNvPr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8" name="Google Shape;273;p29">
                  <a:extLst>
                    <a:ext uri="{FF2B5EF4-FFF2-40B4-BE49-F238E27FC236}">
                      <a16:creationId xmlns:a16="http://schemas.microsoft.com/office/drawing/2014/main" id="{2F0D9DFC-6A52-9777-B120-56F5D9FEA5D7}"/>
                    </a:ext>
                  </a:extLst>
                </p:cNvPr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74;p29">
                  <a:extLst>
                    <a:ext uri="{FF2B5EF4-FFF2-40B4-BE49-F238E27FC236}">
                      <a16:creationId xmlns:a16="http://schemas.microsoft.com/office/drawing/2014/main" id="{309AA6B3-C59B-23D9-9062-FA96D7C4DEFE}"/>
                    </a:ext>
                  </a:extLst>
                </p:cNvPr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75;p29">
                  <a:extLst>
                    <a:ext uri="{FF2B5EF4-FFF2-40B4-BE49-F238E27FC236}">
                      <a16:creationId xmlns:a16="http://schemas.microsoft.com/office/drawing/2014/main" id="{49117662-7171-0533-B12C-0B19AB33DD1F}"/>
                    </a:ext>
                  </a:extLst>
                </p:cNvPr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76;p29">
                  <a:extLst>
                    <a:ext uri="{FF2B5EF4-FFF2-40B4-BE49-F238E27FC236}">
                      <a16:creationId xmlns:a16="http://schemas.microsoft.com/office/drawing/2014/main" id="{1D55A969-DAFB-1C64-48F9-4702ABAD6FA6}"/>
                    </a:ext>
                  </a:extLst>
                </p:cNvPr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77;p29">
                  <a:extLst>
                    <a:ext uri="{FF2B5EF4-FFF2-40B4-BE49-F238E27FC236}">
                      <a16:creationId xmlns:a16="http://schemas.microsoft.com/office/drawing/2014/main" id="{CF48D2B4-C3A7-5E0B-2D79-7E4A9EEAA0EF}"/>
                    </a:ext>
                  </a:extLst>
                </p:cNvPr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78;p29">
                  <a:extLst>
                    <a:ext uri="{FF2B5EF4-FFF2-40B4-BE49-F238E27FC236}">
                      <a16:creationId xmlns:a16="http://schemas.microsoft.com/office/drawing/2014/main" id="{3342C29E-6D84-C9C0-F9D5-F1B0A49516EF}"/>
                    </a:ext>
                  </a:extLst>
                </p:cNvPr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79;p29">
                  <a:extLst>
                    <a:ext uri="{FF2B5EF4-FFF2-40B4-BE49-F238E27FC236}">
                      <a16:creationId xmlns:a16="http://schemas.microsoft.com/office/drawing/2014/main" id="{77C441A7-DF18-D164-CEAD-D36129CF5F60}"/>
                    </a:ext>
                  </a:extLst>
                </p:cNvPr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80;p29">
                  <a:extLst>
                    <a:ext uri="{FF2B5EF4-FFF2-40B4-BE49-F238E27FC236}">
                      <a16:creationId xmlns:a16="http://schemas.microsoft.com/office/drawing/2014/main" id="{46F4C3C4-5E64-EF6A-9771-38DD6D869061}"/>
                    </a:ext>
                  </a:extLst>
                </p:cNvPr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81;p29">
                  <a:extLst>
                    <a:ext uri="{FF2B5EF4-FFF2-40B4-BE49-F238E27FC236}">
                      <a16:creationId xmlns:a16="http://schemas.microsoft.com/office/drawing/2014/main" id="{75B7E961-8941-7448-F300-355547C7290D}"/>
                    </a:ext>
                  </a:extLst>
                </p:cNvPr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82;p29">
                  <a:extLst>
                    <a:ext uri="{FF2B5EF4-FFF2-40B4-BE49-F238E27FC236}">
                      <a16:creationId xmlns:a16="http://schemas.microsoft.com/office/drawing/2014/main" id="{5261BD3A-8703-8B27-9ECC-B73F2A6D40E0}"/>
                    </a:ext>
                  </a:extLst>
                </p:cNvPr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83;p29">
                  <a:extLst>
                    <a:ext uri="{FF2B5EF4-FFF2-40B4-BE49-F238E27FC236}">
                      <a16:creationId xmlns:a16="http://schemas.microsoft.com/office/drawing/2014/main" id="{31EA5245-D8A5-9C75-E973-0B7F91986D78}"/>
                    </a:ext>
                  </a:extLst>
                </p:cNvPr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84;p29">
                  <a:extLst>
                    <a:ext uri="{FF2B5EF4-FFF2-40B4-BE49-F238E27FC236}">
                      <a16:creationId xmlns:a16="http://schemas.microsoft.com/office/drawing/2014/main" id="{35D38B09-AE23-84B2-3939-29FC8B51120D}"/>
                    </a:ext>
                  </a:extLst>
                </p:cNvPr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" name="Google Shape;285;p29">
              <a:extLst>
                <a:ext uri="{FF2B5EF4-FFF2-40B4-BE49-F238E27FC236}">
                  <a16:creationId xmlns:a16="http://schemas.microsoft.com/office/drawing/2014/main" id="{6B9E4A50-AE7D-2F4F-7A0D-FA82F3A1D97E}"/>
                </a:ext>
              </a:extLst>
            </p:cNvPr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11" name="Google Shape;286;p29">
                <a:extLst>
                  <a:ext uri="{FF2B5EF4-FFF2-40B4-BE49-F238E27FC236}">
                    <a16:creationId xmlns:a16="http://schemas.microsoft.com/office/drawing/2014/main" id="{4F942194-4074-EEDD-72D3-D6B243DB3B60}"/>
                  </a:ext>
                </a:extLst>
              </p:cNvPr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87;p29">
                <a:extLst>
                  <a:ext uri="{FF2B5EF4-FFF2-40B4-BE49-F238E27FC236}">
                    <a16:creationId xmlns:a16="http://schemas.microsoft.com/office/drawing/2014/main" id="{D1CE931A-5A0F-24D2-0E42-CDFBD6CF34F4}"/>
                  </a:ext>
                </a:extLst>
              </p:cNvPr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288;p29">
              <a:extLst>
                <a:ext uri="{FF2B5EF4-FFF2-40B4-BE49-F238E27FC236}">
                  <a16:creationId xmlns:a16="http://schemas.microsoft.com/office/drawing/2014/main" id="{1E38B747-645B-AFB2-802F-447329B08A8A}"/>
                </a:ext>
              </a:extLst>
            </p:cNvPr>
            <p:cNvGrpSpPr/>
            <p:nvPr/>
          </p:nvGrpSpPr>
          <p:grpSpPr>
            <a:xfrm rot="10800000">
              <a:off x="2618148" y="4358300"/>
              <a:ext cx="72369" cy="518274"/>
              <a:chOff x="-4201325" y="-449025"/>
              <a:chExt cx="74200" cy="531400"/>
            </a:xfrm>
          </p:grpSpPr>
          <p:sp>
            <p:nvSpPr>
              <p:cNvPr id="8" name="Google Shape;289;p29">
                <a:extLst>
                  <a:ext uri="{FF2B5EF4-FFF2-40B4-BE49-F238E27FC236}">
                    <a16:creationId xmlns:a16="http://schemas.microsoft.com/office/drawing/2014/main" id="{1EBCF852-01D5-DC60-8F36-5F4CA011BECD}"/>
                  </a:ext>
                </a:extLst>
              </p:cNvPr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90;p29">
                <a:extLst>
                  <a:ext uri="{FF2B5EF4-FFF2-40B4-BE49-F238E27FC236}">
                    <a16:creationId xmlns:a16="http://schemas.microsoft.com/office/drawing/2014/main" id="{1C04C008-3B3B-3C03-F7D3-A69125E1E1BD}"/>
                  </a:ext>
                </a:extLst>
              </p:cNvPr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91;p29">
                <a:extLst>
                  <a:ext uri="{FF2B5EF4-FFF2-40B4-BE49-F238E27FC236}">
                    <a16:creationId xmlns:a16="http://schemas.microsoft.com/office/drawing/2014/main" id="{F43C8D71-EF71-B49F-7FD6-002B9AD8B7F2}"/>
                  </a:ext>
                </a:extLst>
              </p:cNvPr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20" name="TextBox 2119">
            <a:extLst>
              <a:ext uri="{FF2B5EF4-FFF2-40B4-BE49-F238E27FC236}">
                <a16:creationId xmlns:a16="http://schemas.microsoft.com/office/drawing/2014/main" id="{694AF91B-B39D-E6C8-DA02-B787A97E0442}"/>
              </a:ext>
            </a:extLst>
          </p:cNvPr>
          <p:cNvSpPr txBox="1"/>
          <p:nvPr/>
        </p:nvSpPr>
        <p:spPr>
          <a:xfrm>
            <a:off x="115958" y="3480437"/>
            <a:ext cx="364273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Team members: </a:t>
            </a:r>
            <a:r>
              <a:rPr lang="en-IN" sz="17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br>
              <a:rPr lang="en-IN" sz="17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7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Dharshini K.      CB.AI.U4AIM24111 </a:t>
            </a:r>
            <a:r>
              <a:rPr lang="en-IN" sz="17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br>
              <a:rPr lang="en-IN" sz="17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7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Esha R.              CB.AI.U4AIM24112 </a:t>
            </a:r>
            <a:r>
              <a:rPr lang="en-IN" sz="17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br>
              <a:rPr lang="en-IN" sz="17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7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Harsshitha</a:t>
            </a:r>
            <a:r>
              <a:rPr lang="en-IN" sz="17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S.     CB.AI.U4AIM24115 </a:t>
            </a:r>
            <a:r>
              <a:rPr lang="en-IN" sz="17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br>
              <a:rPr lang="en-IN" sz="17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7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Vaishnavi P.      CB.AI.U4AIM24149</a:t>
            </a:r>
            <a:endParaRPr lang="en-IN" sz="1700"/>
          </a:p>
        </p:txBody>
      </p:sp>
      <p:cxnSp>
        <p:nvCxnSpPr>
          <p:cNvPr id="2122" name="Straight Connector 2121">
            <a:extLst>
              <a:ext uri="{FF2B5EF4-FFF2-40B4-BE49-F238E27FC236}">
                <a16:creationId xmlns:a16="http://schemas.microsoft.com/office/drawing/2014/main" id="{6F2259CF-D2FA-D4EF-7F9B-718ACF85AA6D}"/>
              </a:ext>
            </a:extLst>
          </p:cNvPr>
          <p:cNvCxnSpPr>
            <a:cxnSpLocks/>
          </p:cNvCxnSpPr>
          <p:nvPr/>
        </p:nvCxnSpPr>
        <p:spPr>
          <a:xfrm>
            <a:off x="1583473" y="3848970"/>
            <a:ext cx="0" cy="91223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3" name="TextBox 2122">
            <a:extLst>
              <a:ext uri="{FF2B5EF4-FFF2-40B4-BE49-F238E27FC236}">
                <a16:creationId xmlns:a16="http://schemas.microsoft.com/office/drawing/2014/main" id="{EBDAFE5C-6C6A-E191-A241-391AE8721D3D}"/>
              </a:ext>
            </a:extLst>
          </p:cNvPr>
          <p:cNvSpPr txBox="1"/>
          <p:nvPr/>
        </p:nvSpPr>
        <p:spPr>
          <a:xfrm>
            <a:off x="6623510" y="3637565"/>
            <a:ext cx="2438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Faculties:</a:t>
            </a:r>
          </a:p>
          <a:p>
            <a:r>
              <a:rPr lang="en-IN" sz="180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 S. </a:t>
            </a:r>
            <a:r>
              <a:rPr lang="en-IN" sz="180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Manimaran</a:t>
            </a:r>
            <a:endParaRPr lang="en-IN" sz="180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 Prem </a:t>
            </a:r>
            <a:r>
              <a:rPr lang="en-IN" sz="180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Jagadeesan</a:t>
            </a:r>
            <a:endParaRPr lang="en-IN" sz="180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  <a:p>
            <a:endParaRPr lang="en-IN"/>
          </a:p>
        </p:txBody>
      </p:sp>
      <p:sp>
        <p:nvSpPr>
          <p:cNvPr id="2124" name="TextBox 2123">
            <a:extLst>
              <a:ext uri="{FF2B5EF4-FFF2-40B4-BE49-F238E27FC236}">
                <a16:creationId xmlns:a16="http://schemas.microsoft.com/office/drawing/2014/main" id="{FC6FF9F0-D69F-0FFB-89FF-6E26ECCBCE16}"/>
              </a:ext>
            </a:extLst>
          </p:cNvPr>
          <p:cNvSpPr txBox="1"/>
          <p:nvPr/>
        </p:nvSpPr>
        <p:spPr>
          <a:xfrm>
            <a:off x="1583473" y="1186789"/>
            <a:ext cx="63633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Topic: </a:t>
            </a:r>
            <a:r>
              <a:rPr lang="en-IN" sz="1800" b="1" i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Quantum-Enhanced Algorithms for Cryptography</a:t>
            </a:r>
          </a:p>
          <a:p>
            <a:pPr algn="ctr"/>
            <a:endParaRPr lang="en-IN" sz="1800" b="0" i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23MAT112 Mathematics for Intelligent Systems 2</a:t>
            </a:r>
          </a:p>
          <a:p>
            <a:pPr algn="ctr">
              <a:lnSpc>
                <a:spcPct val="150000"/>
              </a:lnSpc>
            </a:pPr>
            <a:r>
              <a:rPr lang="en-US"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24AIM111 Introduction to data structures &amp; algorithms</a:t>
            </a:r>
          </a:p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CF6F0-4D09-51A7-28E5-C0CA5D2768DE}"/>
              </a:ext>
            </a:extLst>
          </p:cNvPr>
          <p:cNvSpPr txBox="1"/>
          <p:nvPr/>
        </p:nvSpPr>
        <p:spPr>
          <a:xfrm>
            <a:off x="8778232" y="4809549"/>
            <a:ext cx="731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DA4883C-A6F6-4C71-A37E-E09E048DDDA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06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2D27-1AC7-7BEF-05E0-88C39D59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76" y="93179"/>
            <a:ext cx="6084000" cy="539700"/>
          </a:xfrm>
        </p:spPr>
        <p:txBody>
          <a:bodyPr/>
          <a:lstStyle/>
          <a:p>
            <a:r>
              <a:rPr lang="en-US"/>
              <a:t>INTRODUCTION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D591F-5A8F-C161-D943-C447CE4E5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0672" y="982050"/>
            <a:ext cx="4497010" cy="31794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>
                <a:latin typeface="Times New Roman"/>
                <a:cs typeface="Times New Roman"/>
              </a:rPr>
              <a:t>Military communications require uncompromising security to protect classified data from evolving cyber threats. With the rise of quantum computing, traditional encryption methods like AES-256 face potential vulnerabilities. To address this, we propose a quantum-secure communication model designed for military applications.</a:t>
            </a:r>
          </a:p>
          <a:p>
            <a:pPr marL="114300" indent="0" algn="just">
              <a:buSzPct val="95000"/>
              <a:buNone/>
            </a:pPr>
            <a:endParaRPr lang="en-IN" sz="1600" b="1">
              <a:latin typeface="Times New Roman"/>
              <a:cs typeface="Times New Roman"/>
            </a:endParaRPr>
          </a:p>
          <a:p>
            <a:pPr marL="114300" indent="0" algn="just">
              <a:buSzPct val="98000"/>
              <a:buNone/>
            </a:pPr>
            <a:endParaRPr lang="en-IN" sz="1700" b="1">
              <a:latin typeface="Times New Roman"/>
              <a:cs typeface="Times New Roman"/>
            </a:endParaRPr>
          </a:p>
          <a:p>
            <a:pPr marL="114300" indent="0">
              <a:buNone/>
            </a:pPr>
            <a:endParaRPr lang="en-IN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641B9-6525-E56C-E0FD-5EA312B01E62}"/>
              </a:ext>
            </a:extLst>
          </p:cNvPr>
          <p:cNvSpPr txBox="1"/>
          <p:nvPr/>
        </p:nvSpPr>
        <p:spPr>
          <a:xfrm>
            <a:off x="8777682" y="4765288"/>
            <a:ext cx="646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DEA854-7563-4FA9-95F8-58B7C141E4B5}" type="slidenum">
              <a:rPr lang="en-IN" smtClean="0"/>
              <a:t>2</a:t>
            </a:fld>
            <a:endParaRPr lang="en-IN"/>
          </a:p>
        </p:txBody>
      </p:sp>
      <p:grpSp>
        <p:nvGrpSpPr>
          <p:cNvPr id="80" name="Google Shape;531;p34">
            <a:extLst>
              <a:ext uri="{FF2B5EF4-FFF2-40B4-BE49-F238E27FC236}">
                <a16:creationId xmlns:a16="http://schemas.microsoft.com/office/drawing/2014/main" id="{70243226-B6EA-97D1-BB72-DC02D915CEFD}"/>
              </a:ext>
            </a:extLst>
          </p:cNvPr>
          <p:cNvGrpSpPr/>
          <p:nvPr/>
        </p:nvGrpSpPr>
        <p:grpSpPr>
          <a:xfrm>
            <a:off x="1762055" y="1151034"/>
            <a:ext cx="1524512" cy="3199926"/>
            <a:chOff x="5431588" y="1307171"/>
            <a:chExt cx="1423580" cy="2988072"/>
          </a:xfrm>
        </p:grpSpPr>
        <p:sp>
          <p:nvSpPr>
            <p:cNvPr id="81" name="Google Shape;532;p34">
              <a:extLst>
                <a:ext uri="{FF2B5EF4-FFF2-40B4-BE49-F238E27FC236}">
                  <a16:creationId xmlns:a16="http://schemas.microsoft.com/office/drawing/2014/main" id="{F5ADB90B-69CE-4545-B97B-FCBC4965EBC5}"/>
                </a:ext>
              </a:extLst>
            </p:cNvPr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33;p34">
              <a:extLst>
                <a:ext uri="{FF2B5EF4-FFF2-40B4-BE49-F238E27FC236}">
                  <a16:creationId xmlns:a16="http://schemas.microsoft.com/office/drawing/2014/main" id="{FEE0C4DC-BD64-891C-A808-867ABA849F3C}"/>
                </a:ext>
              </a:extLst>
            </p:cNvPr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34;p34">
              <a:extLst>
                <a:ext uri="{FF2B5EF4-FFF2-40B4-BE49-F238E27FC236}">
                  <a16:creationId xmlns:a16="http://schemas.microsoft.com/office/drawing/2014/main" id="{D1146EC3-A0E2-B877-AAD9-3581184620BC}"/>
                </a:ext>
              </a:extLst>
            </p:cNvPr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35;p34">
              <a:extLst>
                <a:ext uri="{FF2B5EF4-FFF2-40B4-BE49-F238E27FC236}">
                  <a16:creationId xmlns:a16="http://schemas.microsoft.com/office/drawing/2014/main" id="{34CBB7B0-7AB3-9E48-DCD1-8B1C0123546D}"/>
                </a:ext>
              </a:extLst>
            </p:cNvPr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36;p34">
              <a:extLst>
                <a:ext uri="{FF2B5EF4-FFF2-40B4-BE49-F238E27FC236}">
                  <a16:creationId xmlns:a16="http://schemas.microsoft.com/office/drawing/2014/main" id="{D18A59AB-8CFE-0B88-EEA8-5560A4D4D979}"/>
                </a:ext>
              </a:extLst>
            </p:cNvPr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37;p34">
              <a:extLst>
                <a:ext uri="{FF2B5EF4-FFF2-40B4-BE49-F238E27FC236}">
                  <a16:creationId xmlns:a16="http://schemas.microsoft.com/office/drawing/2014/main" id="{44D61255-D82A-123F-DB2F-9CADC8E8A010}"/>
                </a:ext>
              </a:extLst>
            </p:cNvPr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38;p34">
              <a:extLst>
                <a:ext uri="{FF2B5EF4-FFF2-40B4-BE49-F238E27FC236}">
                  <a16:creationId xmlns:a16="http://schemas.microsoft.com/office/drawing/2014/main" id="{34E21129-753A-2251-08B7-A79EDEE405FD}"/>
                </a:ext>
              </a:extLst>
            </p:cNvPr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39;p34">
              <a:extLst>
                <a:ext uri="{FF2B5EF4-FFF2-40B4-BE49-F238E27FC236}">
                  <a16:creationId xmlns:a16="http://schemas.microsoft.com/office/drawing/2014/main" id="{85B1B194-070A-6403-7132-9FA6CE24F129}"/>
                </a:ext>
              </a:extLst>
            </p:cNvPr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40;p34">
              <a:extLst>
                <a:ext uri="{FF2B5EF4-FFF2-40B4-BE49-F238E27FC236}">
                  <a16:creationId xmlns:a16="http://schemas.microsoft.com/office/drawing/2014/main" id="{837E346F-08C5-4138-F84B-9CCA171FC9DD}"/>
                </a:ext>
              </a:extLst>
            </p:cNvPr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41;p34">
              <a:extLst>
                <a:ext uri="{FF2B5EF4-FFF2-40B4-BE49-F238E27FC236}">
                  <a16:creationId xmlns:a16="http://schemas.microsoft.com/office/drawing/2014/main" id="{2BF3E682-9B6F-9546-C483-7626A0D524E2}"/>
                </a:ext>
              </a:extLst>
            </p:cNvPr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42;p34">
              <a:extLst>
                <a:ext uri="{FF2B5EF4-FFF2-40B4-BE49-F238E27FC236}">
                  <a16:creationId xmlns:a16="http://schemas.microsoft.com/office/drawing/2014/main" id="{13D492A4-899A-ED2E-B07B-C4A2FC3CF7C2}"/>
                </a:ext>
              </a:extLst>
            </p:cNvPr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43;p34">
              <a:extLst>
                <a:ext uri="{FF2B5EF4-FFF2-40B4-BE49-F238E27FC236}">
                  <a16:creationId xmlns:a16="http://schemas.microsoft.com/office/drawing/2014/main" id="{CB618A23-2C45-D363-5D5C-C16EA574CE65}"/>
                </a:ext>
              </a:extLst>
            </p:cNvPr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44;p34">
              <a:extLst>
                <a:ext uri="{FF2B5EF4-FFF2-40B4-BE49-F238E27FC236}">
                  <a16:creationId xmlns:a16="http://schemas.microsoft.com/office/drawing/2014/main" id="{D3C54556-7734-8448-9F1D-224812CED170}"/>
                </a:ext>
              </a:extLst>
            </p:cNvPr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45;p34">
              <a:extLst>
                <a:ext uri="{FF2B5EF4-FFF2-40B4-BE49-F238E27FC236}">
                  <a16:creationId xmlns:a16="http://schemas.microsoft.com/office/drawing/2014/main" id="{D563E716-2BF7-A326-06AE-9B2E52FB2D29}"/>
                </a:ext>
              </a:extLst>
            </p:cNvPr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46;p34">
              <a:extLst>
                <a:ext uri="{FF2B5EF4-FFF2-40B4-BE49-F238E27FC236}">
                  <a16:creationId xmlns:a16="http://schemas.microsoft.com/office/drawing/2014/main" id="{8E029D4B-365B-AA31-ECC8-D1B4F02BA2FC}"/>
                </a:ext>
              </a:extLst>
            </p:cNvPr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47;p34">
              <a:extLst>
                <a:ext uri="{FF2B5EF4-FFF2-40B4-BE49-F238E27FC236}">
                  <a16:creationId xmlns:a16="http://schemas.microsoft.com/office/drawing/2014/main" id="{7F7F4776-C68A-C64C-2033-57F3860AB932}"/>
                </a:ext>
              </a:extLst>
            </p:cNvPr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48;p34">
              <a:extLst>
                <a:ext uri="{FF2B5EF4-FFF2-40B4-BE49-F238E27FC236}">
                  <a16:creationId xmlns:a16="http://schemas.microsoft.com/office/drawing/2014/main" id="{D1E95289-603F-D601-5D09-FF019F8032AD}"/>
                </a:ext>
              </a:extLst>
            </p:cNvPr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49;p34">
              <a:extLst>
                <a:ext uri="{FF2B5EF4-FFF2-40B4-BE49-F238E27FC236}">
                  <a16:creationId xmlns:a16="http://schemas.microsoft.com/office/drawing/2014/main" id="{19120466-9908-E121-7876-EBA59FF2F4DB}"/>
                </a:ext>
              </a:extLst>
            </p:cNvPr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50;p34">
              <a:extLst>
                <a:ext uri="{FF2B5EF4-FFF2-40B4-BE49-F238E27FC236}">
                  <a16:creationId xmlns:a16="http://schemas.microsoft.com/office/drawing/2014/main" id="{BB16DEC7-F3ED-87DB-6092-8928CA777084}"/>
                </a:ext>
              </a:extLst>
            </p:cNvPr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51;p34">
              <a:extLst>
                <a:ext uri="{FF2B5EF4-FFF2-40B4-BE49-F238E27FC236}">
                  <a16:creationId xmlns:a16="http://schemas.microsoft.com/office/drawing/2014/main" id="{8413DD4C-749F-2F43-E199-89272145CDD6}"/>
                </a:ext>
              </a:extLst>
            </p:cNvPr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52;p34">
              <a:extLst>
                <a:ext uri="{FF2B5EF4-FFF2-40B4-BE49-F238E27FC236}">
                  <a16:creationId xmlns:a16="http://schemas.microsoft.com/office/drawing/2014/main" id="{8EEB74D7-D411-FCEC-BE0E-E7919E3057F4}"/>
                </a:ext>
              </a:extLst>
            </p:cNvPr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53;p34">
              <a:extLst>
                <a:ext uri="{FF2B5EF4-FFF2-40B4-BE49-F238E27FC236}">
                  <a16:creationId xmlns:a16="http://schemas.microsoft.com/office/drawing/2014/main" id="{B1898AAF-C737-FF40-CE22-DFB2FEC3C76C}"/>
                </a:ext>
              </a:extLst>
            </p:cNvPr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54;p34">
              <a:extLst>
                <a:ext uri="{FF2B5EF4-FFF2-40B4-BE49-F238E27FC236}">
                  <a16:creationId xmlns:a16="http://schemas.microsoft.com/office/drawing/2014/main" id="{DC8F6250-5225-231C-A9AA-98A21A7EE842}"/>
                </a:ext>
              </a:extLst>
            </p:cNvPr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555;p34">
            <a:extLst>
              <a:ext uri="{FF2B5EF4-FFF2-40B4-BE49-F238E27FC236}">
                <a16:creationId xmlns:a16="http://schemas.microsoft.com/office/drawing/2014/main" id="{CCF903E8-52B1-396A-9631-6D856E20D815}"/>
              </a:ext>
            </a:extLst>
          </p:cNvPr>
          <p:cNvGrpSpPr/>
          <p:nvPr/>
        </p:nvGrpSpPr>
        <p:grpSpPr>
          <a:xfrm>
            <a:off x="516902" y="1578838"/>
            <a:ext cx="1891146" cy="2887348"/>
            <a:chOff x="3605604" y="1716301"/>
            <a:chExt cx="1765941" cy="2696187"/>
          </a:xfrm>
        </p:grpSpPr>
        <p:sp>
          <p:nvSpPr>
            <p:cNvPr id="105" name="Google Shape;556;p34">
              <a:extLst>
                <a:ext uri="{FF2B5EF4-FFF2-40B4-BE49-F238E27FC236}">
                  <a16:creationId xmlns:a16="http://schemas.microsoft.com/office/drawing/2014/main" id="{918085A5-9186-B0DD-95BA-5EAD79CA947F}"/>
                </a:ext>
              </a:extLst>
            </p:cNvPr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57;p34">
              <a:extLst>
                <a:ext uri="{FF2B5EF4-FFF2-40B4-BE49-F238E27FC236}">
                  <a16:creationId xmlns:a16="http://schemas.microsoft.com/office/drawing/2014/main" id="{FF35AF47-8963-5E28-E2D8-E7FCD5E1DB5F}"/>
                </a:ext>
              </a:extLst>
            </p:cNvPr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58;p34">
              <a:extLst>
                <a:ext uri="{FF2B5EF4-FFF2-40B4-BE49-F238E27FC236}">
                  <a16:creationId xmlns:a16="http://schemas.microsoft.com/office/drawing/2014/main" id="{7851CEAE-1286-AC1F-044A-5C5DEBBFE275}"/>
                </a:ext>
              </a:extLst>
            </p:cNvPr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9;p34">
              <a:extLst>
                <a:ext uri="{FF2B5EF4-FFF2-40B4-BE49-F238E27FC236}">
                  <a16:creationId xmlns:a16="http://schemas.microsoft.com/office/drawing/2014/main" id="{73F905E8-DA1D-0CCF-785D-9DC7E9BF7934}"/>
                </a:ext>
              </a:extLst>
            </p:cNvPr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60;p34">
              <a:extLst>
                <a:ext uri="{FF2B5EF4-FFF2-40B4-BE49-F238E27FC236}">
                  <a16:creationId xmlns:a16="http://schemas.microsoft.com/office/drawing/2014/main" id="{11E7E6EE-0810-BC26-46CF-8B96D14E62E6}"/>
                </a:ext>
              </a:extLst>
            </p:cNvPr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61;p34">
              <a:extLst>
                <a:ext uri="{FF2B5EF4-FFF2-40B4-BE49-F238E27FC236}">
                  <a16:creationId xmlns:a16="http://schemas.microsoft.com/office/drawing/2014/main" id="{4CFFD562-1D4A-A7E9-B881-184F02CB4890}"/>
                </a:ext>
              </a:extLst>
            </p:cNvPr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62;p34">
              <a:extLst>
                <a:ext uri="{FF2B5EF4-FFF2-40B4-BE49-F238E27FC236}">
                  <a16:creationId xmlns:a16="http://schemas.microsoft.com/office/drawing/2014/main" id="{0CE007BE-5DDD-7E0A-4CE3-D6CE584D0737}"/>
                </a:ext>
              </a:extLst>
            </p:cNvPr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63;p34">
              <a:extLst>
                <a:ext uri="{FF2B5EF4-FFF2-40B4-BE49-F238E27FC236}">
                  <a16:creationId xmlns:a16="http://schemas.microsoft.com/office/drawing/2014/main" id="{7F6CD210-4329-E945-39B5-8F960E0A1D3D}"/>
                </a:ext>
              </a:extLst>
            </p:cNvPr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64;p34">
              <a:extLst>
                <a:ext uri="{FF2B5EF4-FFF2-40B4-BE49-F238E27FC236}">
                  <a16:creationId xmlns:a16="http://schemas.microsoft.com/office/drawing/2014/main" id="{4029380C-70F8-955F-AA71-67AFBDC49203}"/>
                </a:ext>
              </a:extLst>
            </p:cNvPr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65;p34">
              <a:extLst>
                <a:ext uri="{FF2B5EF4-FFF2-40B4-BE49-F238E27FC236}">
                  <a16:creationId xmlns:a16="http://schemas.microsoft.com/office/drawing/2014/main" id="{D7D08E47-FA22-B7FD-980E-9CFEE4EC209C}"/>
                </a:ext>
              </a:extLst>
            </p:cNvPr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6;p34">
              <a:extLst>
                <a:ext uri="{FF2B5EF4-FFF2-40B4-BE49-F238E27FC236}">
                  <a16:creationId xmlns:a16="http://schemas.microsoft.com/office/drawing/2014/main" id="{39AC26B1-BF23-3ECD-D177-9AB777E53956}"/>
                </a:ext>
              </a:extLst>
            </p:cNvPr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67;p34">
              <a:extLst>
                <a:ext uri="{FF2B5EF4-FFF2-40B4-BE49-F238E27FC236}">
                  <a16:creationId xmlns:a16="http://schemas.microsoft.com/office/drawing/2014/main" id="{9D8B374E-53D4-A871-2A25-9DE87BE18DA7}"/>
                </a:ext>
              </a:extLst>
            </p:cNvPr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68;p34">
              <a:extLst>
                <a:ext uri="{FF2B5EF4-FFF2-40B4-BE49-F238E27FC236}">
                  <a16:creationId xmlns:a16="http://schemas.microsoft.com/office/drawing/2014/main" id="{DA6E2BC7-9BA3-3BC3-F5CA-668A1BE6937B}"/>
                </a:ext>
              </a:extLst>
            </p:cNvPr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9;p34">
              <a:extLst>
                <a:ext uri="{FF2B5EF4-FFF2-40B4-BE49-F238E27FC236}">
                  <a16:creationId xmlns:a16="http://schemas.microsoft.com/office/drawing/2014/main" id="{B9790A6D-BC49-40B8-EC66-12903BA601A7}"/>
                </a:ext>
              </a:extLst>
            </p:cNvPr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70;p34">
              <a:extLst>
                <a:ext uri="{FF2B5EF4-FFF2-40B4-BE49-F238E27FC236}">
                  <a16:creationId xmlns:a16="http://schemas.microsoft.com/office/drawing/2014/main" id="{103247FC-90C5-7B62-03CE-E5DF44C9D4A8}"/>
                </a:ext>
              </a:extLst>
            </p:cNvPr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71;p34">
              <a:extLst>
                <a:ext uri="{FF2B5EF4-FFF2-40B4-BE49-F238E27FC236}">
                  <a16:creationId xmlns:a16="http://schemas.microsoft.com/office/drawing/2014/main" id="{8532D145-B48C-D863-0DD4-556B13036DB2}"/>
                </a:ext>
              </a:extLst>
            </p:cNvPr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72;p34">
              <a:extLst>
                <a:ext uri="{FF2B5EF4-FFF2-40B4-BE49-F238E27FC236}">
                  <a16:creationId xmlns:a16="http://schemas.microsoft.com/office/drawing/2014/main" id="{8075BD5F-708D-84FE-BCE3-7CF676AB3DC4}"/>
                </a:ext>
              </a:extLst>
            </p:cNvPr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73;p34">
              <a:extLst>
                <a:ext uri="{FF2B5EF4-FFF2-40B4-BE49-F238E27FC236}">
                  <a16:creationId xmlns:a16="http://schemas.microsoft.com/office/drawing/2014/main" id="{A6E9F07B-4844-268B-6FA0-997C1BA908C0}"/>
                </a:ext>
              </a:extLst>
            </p:cNvPr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74;p34">
              <a:extLst>
                <a:ext uri="{FF2B5EF4-FFF2-40B4-BE49-F238E27FC236}">
                  <a16:creationId xmlns:a16="http://schemas.microsoft.com/office/drawing/2014/main" id="{87B24ABE-7637-5C7F-6570-4E7E889D8F2E}"/>
                </a:ext>
              </a:extLst>
            </p:cNvPr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75;p34">
              <a:extLst>
                <a:ext uri="{FF2B5EF4-FFF2-40B4-BE49-F238E27FC236}">
                  <a16:creationId xmlns:a16="http://schemas.microsoft.com/office/drawing/2014/main" id="{B8B7DD40-226A-0A82-1409-5E7F5B10305B}"/>
                </a:ext>
              </a:extLst>
            </p:cNvPr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76;p34">
              <a:extLst>
                <a:ext uri="{FF2B5EF4-FFF2-40B4-BE49-F238E27FC236}">
                  <a16:creationId xmlns:a16="http://schemas.microsoft.com/office/drawing/2014/main" id="{09A68D31-7832-031B-C344-C6A6E6DA266A}"/>
                </a:ext>
              </a:extLst>
            </p:cNvPr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77;p34">
              <a:extLst>
                <a:ext uri="{FF2B5EF4-FFF2-40B4-BE49-F238E27FC236}">
                  <a16:creationId xmlns:a16="http://schemas.microsoft.com/office/drawing/2014/main" id="{06B91B93-1F32-3122-0625-9B30F2603384}"/>
                </a:ext>
              </a:extLst>
            </p:cNvPr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78;p34">
              <a:extLst>
                <a:ext uri="{FF2B5EF4-FFF2-40B4-BE49-F238E27FC236}">
                  <a16:creationId xmlns:a16="http://schemas.microsoft.com/office/drawing/2014/main" id="{1310A369-30F7-4053-E857-CF94D8CA0BA0}"/>
                </a:ext>
              </a:extLst>
            </p:cNvPr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79;p34">
              <a:extLst>
                <a:ext uri="{FF2B5EF4-FFF2-40B4-BE49-F238E27FC236}">
                  <a16:creationId xmlns:a16="http://schemas.microsoft.com/office/drawing/2014/main" id="{5E5E70E4-A6B1-6093-85EB-A8723AA7F3AD}"/>
                </a:ext>
              </a:extLst>
            </p:cNvPr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80;p34">
              <a:extLst>
                <a:ext uri="{FF2B5EF4-FFF2-40B4-BE49-F238E27FC236}">
                  <a16:creationId xmlns:a16="http://schemas.microsoft.com/office/drawing/2014/main" id="{7797412C-8569-53A5-8A61-98D5866458F3}"/>
                </a:ext>
              </a:extLst>
            </p:cNvPr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81;p34">
              <a:extLst>
                <a:ext uri="{FF2B5EF4-FFF2-40B4-BE49-F238E27FC236}">
                  <a16:creationId xmlns:a16="http://schemas.microsoft.com/office/drawing/2014/main" id="{3DA39AD6-9DA7-C705-8BF0-173E3465247B}"/>
                </a:ext>
              </a:extLst>
            </p:cNvPr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82;p34">
              <a:extLst>
                <a:ext uri="{FF2B5EF4-FFF2-40B4-BE49-F238E27FC236}">
                  <a16:creationId xmlns:a16="http://schemas.microsoft.com/office/drawing/2014/main" id="{8ED3365F-7048-944E-4FBF-61E83C4ECA80}"/>
                </a:ext>
              </a:extLst>
            </p:cNvPr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83;p34">
              <a:extLst>
                <a:ext uri="{FF2B5EF4-FFF2-40B4-BE49-F238E27FC236}">
                  <a16:creationId xmlns:a16="http://schemas.microsoft.com/office/drawing/2014/main" id="{56252C4D-4B8A-90F1-24EA-6810578CFD07}"/>
                </a:ext>
              </a:extLst>
            </p:cNvPr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84;p34">
              <a:extLst>
                <a:ext uri="{FF2B5EF4-FFF2-40B4-BE49-F238E27FC236}">
                  <a16:creationId xmlns:a16="http://schemas.microsoft.com/office/drawing/2014/main" id="{E034E813-1D79-5C57-0EA7-37C35447374D}"/>
                </a:ext>
              </a:extLst>
            </p:cNvPr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85;p34">
              <a:extLst>
                <a:ext uri="{FF2B5EF4-FFF2-40B4-BE49-F238E27FC236}">
                  <a16:creationId xmlns:a16="http://schemas.microsoft.com/office/drawing/2014/main" id="{5AD0EA8E-C43B-9608-5535-9A412465E059}"/>
                </a:ext>
              </a:extLst>
            </p:cNvPr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86;p34">
              <a:extLst>
                <a:ext uri="{FF2B5EF4-FFF2-40B4-BE49-F238E27FC236}">
                  <a16:creationId xmlns:a16="http://schemas.microsoft.com/office/drawing/2014/main" id="{F282BD41-F6CF-CD95-B4AC-A44C2F142F1F}"/>
                </a:ext>
              </a:extLst>
            </p:cNvPr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87;p34">
              <a:extLst>
                <a:ext uri="{FF2B5EF4-FFF2-40B4-BE49-F238E27FC236}">
                  <a16:creationId xmlns:a16="http://schemas.microsoft.com/office/drawing/2014/main" id="{47E0D4BE-688E-37D4-845C-FE2D004534AE}"/>
                </a:ext>
              </a:extLst>
            </p:cNvPr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88;p34">
              <a:extLst>
                <a:ext uri="{FF2B5EF4-FFF2-40B4-BE49-F238E27FC236}">
                  <a16:creationId xmlns:a16="http://schemas.microsoft.com/office/drawing/2014/main" id="{5EBD8311-DA6F-BA76-EB38-0160586B40D6}"/>
                </a:ext>
              </a:extLst>
            </p:cNvPr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89;p34">
              <a:extLst>
                <a:ext uri="{FF2B5EF4-FFF2-40B4-BE49-F238E27FC236}">
                  <a16:creationId xmlns:a16="http://schemas.microsoft.com/office/drawing/2014/main" id="{E37751E0-AB9A-E882-F2B0-33252B963728}"/>
                </a:ext>
              </a:extLst>
            </p:cNvPr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90;p34">
              <a:extLst>
                <a:ext uri="{FF2B5EF4-FFF2-40B4-BE49-F238E27FC236}">
                  <a16:creationId xmlns:a16="http://schemas.microsoft.com/office/drawing/2014/main" id="{BF1668E9-4B44-50A0-E34F-8791D464141E}"/>
                </a:ext>
              </a:extLst>
            </p:cNvPr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91;p34">
              <a:extLst>
                <a:ext uri="{FF2B5EF4-FFF2-40B4-BE49-F238E27FC236}">
                  <a16:creationId xmlns:a16="http://schemas.microsoft.com/office/drawing/2014/main" id="{6F55C3B1-C41D-82C8-0768-52EDD78F9535}"/>
                </a:ext>
              </a:extLst>
            </p:cNvPr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92;p34">
              <a:extLst>
                <a:ext uri="{FF2B5EF4-FFF2-40B4-BE49-F238E27FC236}">
                  <a16:creationId xmlns:a16="http://schemas.microsoft.com/office/drawing/2014/main" id="{3A3AF0D7-DAD2-F8FE-AE43-8169F7705C9E}"/>
                </a:ext>
              </a:extLst>
            </p:cNvPr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93;p34">
              <a:extLst>
                <a:ext uri="{FF2B5EF4-FFF2-40B4-BE49-F238E27FC236}">
                  <a16:creationId xmlns:a16="http://schemas.microsoft.com/office/drawing/2014/main" id="{145AD662-1F97-B2AE-983E-B25E4EDA8757}"/>
                </a:ext>
              </a:extLst>
            </p:cNvPr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94;p34">
              <a:extLst>
                <a:ext uri="{FF2B5EF4-FFF2-40B4-BE49-F238E27FC236}">
                  <a16:creationId xmlns:a16="http://schemas.microsoft.com/office/drawing/2014/main" id="{B9386DF5-B84A-6835-2598-B2F485D394B0}"/>
                </a:ext>
              </a:extLst>
            </p:cNvPr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95;p34">
              <a:extLst>
                <a:ext uri="{FF2B5EF4-FFF2-40B4-BE49-F238E27FC236}">
                  <a16:creationId xmlns:a16="http://schemas.microsoft.com/office/drawing/2014/main" id="{2DD73A3C-8923-C806-11BE-F52170C8F12B}"/>
                </a:ext>
              </a:extLst>
            </p:cNvPr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96;p34">
              <a:extLst>
                <a:ext uri="{FF2B5EF4-FFF2-40B4-BE49-F238E27FC236}">
                  <a16:creationId xmlns:a16="http://schemas.microsoft.com/office/drawing/2014/main" id="{69C57E81-8944-EC0C-60BE-107DE1410A2F}"/>
                </a:ext>
              </a:extLst>
            </p:cNvPr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97;p34">
              <a:extLst>
                <a:ext uri="{FF2B5EF4-FFF2-40B4-BE49-F238E27FC236}">
                  <a16:creationId xmlns:a16="http://schemas.microsoft.com/office/drawing/2014/main" id="{91B985E7-81B2-75CC-1C04-6970604BD614}"/>
                </a:ext>
              </a:extLst>
            </p:cNvPr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98;p34">
              <a:extLst>
                <a:ext uri="{FF2B5EF4-FFF2-40B4-BE49-F238E27FC236}">
                  <a16:creationId xmlns:a16="http://schemas.microsoft.com/office/drawing/2014/main" id="{AADFC23D-62D5-CFAD-6290-B356E4FD1C21}"/>
                </a:ext>
              </a:extLst>
            </p:cNvPr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99;p34">
              <a:extLst>
                <a:ext uri="{FF2B5EF4-FFF2-40B4-BE49-F238E27FC236}">
                  <a16:creationId xmlns:a16="http://schemas.microsoft.com/office/drawing/2014/main" id="{08FC0245-A9A8-1160-74E0-9CE575FC1892}"/>
                </a:ext>
              </a:extLst>
            </p:cNvPr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00;p34">
              <a:extLst>
                <a:ext uri="{FF2B5EF4-FFF2-40B4-BE49-F238E27FC236}">
                  <a16:creationId xmlns:a16="http://schemas.microsoft.com/office/drawing/2014/main" id="{E6416F22-E666-4372-FB23-43DDB7D15717}"/>
                </a:ext>
              </a:extLst>
            </p:cNvPr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01;p34">
              <a:extLst>
                <a:ext uri="{FF2B5EF4-FFF2-40B4-BE49-F238E27FC236}">
                  <a16:creationId xmlns:a16="http://schemas.microsoft.com/office/drawing/2014/main" id="{D2F1627B-BB98-223D-BB98-C7FC7BDF0B33}"/>
                </a:ext>
              </a:extLst>
            </p:cNvPr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02;p34">
              <a:extLst>
                <a:ext uri="{FF2B5EF4-FFF2-40B4-BE49-F238E27FC236}">
                  <a16:creationId xmlns:a16="http://schemas.microsoft.com/office/drawing/2014/main" id="{37A8CBA7-7398-3897-4960-728311D902DB}"/>
                </a:ext>
              </a:extLst>
            </p:cNvPr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03;p34">
              <a:extLst>
                <a:ext uri="{FF2B5EF4-FFF2-40B4-BE49-F238E27FC236}">
                  <a16:creationId xmlns:a16="http://schemas.microsoft.com/office/drawing/2014/main" id="{452561EE-0836-1981-B955-D2BDF13D4675}"/>
                </a:ext>
              </a:extLst>
            </p:cNvPr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04;p34">
              <a:extLst>
                <a:ext uri="{FF2B5EF4-FFF2-40B4-BE49-F238E27FC236}">
                  <a16:creationId xmlns:a16="http://schemas.microsoft.com/office/drawing/2014/main" id="{D70F1BED-0801-729B-D641-9A32FE4539EB}"/>
                </a:ext>
              </a:extLst>
            </p:cNvPr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05;p34">
              <a:extLst>
                <a:ext uri="{FF2B5EF4-FFF2-40B4-BE49-F238E27FC236}">
                  <a16:creationId xmlns:a16="http://schemas.microsoft.com/office/drawing/2014/main" id="{8442767D-6984-BB6F-C51C-60CDEFE95526}"/>
                </a:ext>
              </a:extLst>
            </p:cNvPr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562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360842" y="16259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Viga" panose="020B0604020202020204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4294967295"/>
          </p:nvPr>
        </p:nvSpPr>
        <p:spPr>
          <a:xfrm>
            <a:off x="360841" y="791646"/>
            <a:ext cx="4664641" cy="3178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future-proof data security, we are integrating AES-256, QRNG for secure keys, </a:t>
            </a:r>
            <a:r>
              <a:rPr lang="en-IN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Kyber</a:t>
            </a:r>
            <a:r>
              <a:rPr lang="en-I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post-quantum security, and BB84 for quantum-safe key </a:t>
            </a:r>
            <a:r>
              <a:rPr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I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 ensures data remains protected against both classical and quantum cyber threats.  </a:t>
            </a:r>
            <a:endParaRPr lang="en-US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5224200" y="702293"/>
            <a:ext cx="3694119" cy="3635755"/>
            <a:chOff x="4749388" y="610304"/>
            <a:chExt cx="3694119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7" cy="3177375"/>
              <a:chOff x="4866130" y="1140950"/>
              <a:chExt cx="3577377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20"/>
                <a:chOff x="7232021" y="2929018"/>
                <a:chExt cx="1211486" cy="416720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3" cy="1349710"/>
                <a:chOff x="4866130" y="1597718"/>
                <a:chExt cx="618423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0" cy="773285"/>
                <a:chOff x="5312187" y="1140950"/>
                <a:chExt cx="627500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1D7786-244D-9BE0-D327-E826D9CE5D8A}"/>
              </a:ext>
            </a:extLst>
          </p:cNvPr>
          <p:cNvSpPr txBox="1"/>
          <p:nvPr/>
        </p:nvSpPr>
        <p:spPr>
          <a:xfrm>
            <a:off x="8809463" y="4835723"/>
            <a:ext cx="453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E631E1E-9EA6-4C0C-A11D-BFEA2D5A8457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EBFA80-CE9C-F4A7-D10E-07B5F5AF3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53731"/>
              </p:ext>
            </p:extLst>
          </p:nvPr>
        </p:nvGraphicFramePr>
        <p:xfrm>
          <a:off x="385011" y="1053948"/>
          <a:ext cx="8422105" cy="3657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57399">
                  <a:extLst>
                    <a:ext uri="{9D8B030D-6E8A-4147-A177-3AD203B41FA5}">
                      <a16:colId xmlns:a16="http://schemas.microsoft.com/office/drawing/2014/main" val="390405330"/>
                    </a:ext>
                  </a:extLst>
                </a:gridCol>
                <a:gridCol w="905807">
                  <a:extLst>
                    <a:ext uri="{9D8B030D-6E8A-4147-A177-3AD203B41FA5}">
                      <a16:colId xmlns:a16="http://schemas.microsoft.com/office/drawing/2014/main" val="294587672"/>
                    </a:ext>
                  </a:extLst>
                </a:gridCol>
                <a:gridCol w="3121335">
                  <a:extLst>
                    <a:ext uri="{9D8B030D-6E8A-4147-A177-3AD203B41FA5}">
                      <a16:colId xmlns:a16="http://schemas.microsoft.com/office/drawing/2014/main" val="205614273"/>
                    </a:ext>
                  </a:extLst>
                </a:gridCol>
                <a:gridCol w="2337564">
                  <a:extLst>
                    <a:ext uri="{9D8B030D-6E8A-4147-A177-3AD203B41FA5}">
                      <a16:colId xmlns:a16="http://schemas.microsoft.com/office/drawing/2014/main" val="3601200387"/>
                    </a:ext>
                  </a:extLst>
                </a:gridCol>
              </a:tblGrid>
              <a:tr h="1485040">
                <a:tc>
                  <a:txBody>
                    <a:bodyPr/>
                    <a:lstStyle/>
                    <a:p>
                      <a:r>
                        <a:rPr lang="en-IN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Exploring AES Encryption Implementation Through Quantum Computing Techniques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Grover’s Algorithm </a:t>
                      </a:r>
                      <a:r>
                        <a:rPr lang="en-IN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Used to analyse vulnerabilities in AES encryption by reducing the key search complexity.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Quantum Error Correction (QEC)</a:t>
                      </a:r>
                      <a:r>
                        <a:rPr lang="en-IN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Implemented to mitigate noise and improve the reliability of quantum computations.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NTRU Encryption </a:t>
                      </a:r>
                      <a:r>
                        <a:rPr lang="en-IN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Evaluated as a quantum-resistant alternative to AES.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study evaluates AES vulnerabilities using Grover’s Algorithm, mitigates errors with Quantum Error Correction (QEC), and explores NTRU encryption as a quantum-resistant alternative.</a:t>
                      </a:r>
                    </a:p>
                    <a:p>
                      <a:endParaRPr lang="en-IN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952259"/>
                  </a:ext>
                </a:extLst>
              </a:tr>
              <a:tr h="1197329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Enhancing the Security of Classical Communication with Post-Quantum Authenticated-Encryption Schemes for the Quantum Key Distribution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CRYSTALS-Kyber</a:t>
                      </a: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A lattice-based key encapsulation mechanism (KEM) used for secure key exchange.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CRYSTALS-Dilithium</a:t>
                      </a: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A post-quantum digital signature scheme for authentication and integrity.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Falcon</a:t>
                      </a: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Another post-quantum digital signature algorithm providing efficient signature verification.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QKD</a:t>
                      </a: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Implemented using the BB84 protocol for secure key exchange.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study integrates post-quantum cryptographic (PQC) schemes into Quantum Key Distribution (QKD) by using CRYSTALS-Kyber for key exchange and CRYSTALS-Dilithium/Falcon for authentication. It evaluates their security, performance, and computational efficiency, identifying Kyber 512 with Dilithium 3 as the optimal balance. 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14188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A6AFF7B-1FB9-A9AB-58DE-D06A5E9F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02" y="152755"/>
            <a:ext cx="6084000" cy="539700"/>
          </a:xfrm>
        </p:spPr>
        <p:txBody>
          <a:bodyPr/>
          <a:lstStyle/>
          <a:p>
            <a:r>
              <a:rPr lang="en-US"/>
              <a:t>LITERATURE REVIEW</a:t>
            </a:r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7BE1DB-3079-6650-433D-CF8F59047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35281"/>
              </p:ext>
            </p:extLst>
          </p:nvPr>
        </p:nvGraphicFramePr>
        <p:xfrm>
          <a:off x="385011" y="692455"/>
          <a:ext cx="842210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5681">
                  <a:extLst>
                    <a:ext uri="{9D8B030D-6E8A-4147-A177-3AD203B41FA5}">
                      <a16:colId xmlns:a16="http://schemas.microsoft.com/office/drawing/2014/main" val="1953616752"/>
                    </a:ext>
                  </a:extLst>
                </a:gridCol>
                <a:gridCol w="907525">
                  <a:extLst>
                    <a:ext uri="{9D8B030D-6E8A-4147-A177-3AD203B41FA5}">
                      <a16:colId xmlns:a16="http://schemas.microsoft.com/office/drawing/2014/main" val="3954976756"/>
                    </a:ext>
                  </a:extLst>
                </a:gridCol>
                <a:gridCol w="3114460">
                  <a:extLst>
                    <a:ext uri="{9D8B030D-6E8A-4147-A177-3AD203B41FA5}">
                      <a16:colId xmlns:a16="http://schemas.microsoft.com/office/drawing/2014/main" val="3470584319"/>
                    </a:ext>
                  </a:extLst>
                </a:gridCol>
                <a:gridCol w="2344439">
                  <a:extLst>
                    <a:ext uri="{9D8B030D-6E8A-4147-A177-3AD203B41FA5}">
                      <a16:colId xmlns:a16="http://schemas.microsoft.com/office/drawing/2014/main" val="4161609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contribution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76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FCE1268-435C-64BA-87A9-E72AEE6A4F86}"/>
              </a:ext>
            </a:extLst>
          </p:cNvPr>
          <p:cNvSpPr txBox="1"/>
          <p:nvPr/>
        </p:nvSpPr>
        <p:spPr>
          <a:xfrm>
            <a:off x="8727688" y="4835723"/>
            <a:ext cx="832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1AA4F9A-2943-4929-B46B-EC23A4BD903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45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A019DF-57C5-6A7A-49A4-BF09A0902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1787"/>
              </p:ext>
            </p:extLst>
          </p:nvPr>
        </p:nvGraphicFramePr>
        <p:xfrm>
          <a:off x="310067" y="1211764"/>
          <a:ext cx="8707554" cy="31089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126283">
                  <a:extLst>
                    <a:ext uri="{9D8B030D-6E8A-4147-A177-3AD203B41FA5}">
                      <a16:colId xmlns:a16="http://schemas.microsoft.com/office/drawing/2014/main" val="1631487024"/>
                    </a:ext>
                  </a:extLst>
                </a:gridCol>
                <a:gridCol w="936628">
                  <a:extLst>
                    <a:ext uri="{9D8B030D-6E8A-4147-A177-3AD203B41FA5}">
                      <a16:colId xmlns:a16="http://schemas.microsoft.com/office/drawing/2014/main" val="1080117637"/>
                    </a:ext>
                  </a:extLst>
                </a:gridCol>
                <a:gridCol w="3227541">
                  <a:extLst>
                    <a:ext uri="{9D8B030D-6E8A-4147-A177-3AD203B41FA5}">
                      <a16:colId xmlns:a16="http://schemas.microsoft.com/office/drawing/2014/main" val="116162564"/>
                    </a:ext>
                  </a:extLst>
                </a:gridCol>
                <a:gridCol w="2417102">
                  <a:extLst>
                    <a:ext uri="{9D8B030D-6E8A-4147-A177-3AD203B41FA5}">
                      <a16:colId xmlns:a16="http://schemas.microsoft.com/office/drawing/2014/main" val="1334146202"/>
                    </a:ext>
                  </a:extLst>
                </a:gridCol>
              </a:tblGrid>
              <a:tr h="1359709">
                <a:tc>
                  <a:txBody>
                    <a:bodyPr/>
                    <a:lstStyle/>
                    <a:p>
                      <a:r>
                        <a:rPr lang="en-IN" sz="12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Power Side-channel Evaluation Platform for Post-Quantum Cryptography Algorithms</a:t>
                      </a:r>
                      <a:endParaRPr lang="en-IN" sz="1200" b="0" i="0" u="none" strike="noStrike" cap="non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Saber: </a:t>
                      </a:r>
                      <a:r>
                        <a:rPr lang="en-US" sz="12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An IND-CCA2 secure KEM whose security relies on the hardness of the MLWR.</a:t>
                      </a:r>
                    </a:p>
                    <a:p>
                      <a:r>
                        <a:rPr lang="en-IN" sz="1200" b="1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CRYSTALS-Kyber: </a:t>
                      </a:r>
                      <a:r>
                        <a:rPr lang="en-US" sz="12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KEM designed to securely exchange secret keys between parties. Based on MLWE problem over module lattices, offering advantages like smaller key sizes and faster encryption/decryption speeds.</a:t>
                      </a:r>
                      <a:endParaRPr lang="en-IN" sz="1200" b="1" i="0" u="none" strike="noStrike" cap="non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endParaRPr lang="en-IN" sz="1200" b="1" i="0" u="none" strike="noStrike" cap="non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Facilitates efficient validation of side-channel leakages at the post-silicon level.</a:t>
                      </a:r>
                      <a:r>
                        <a:rPr lang="en-IN" sz="12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Supports scalability for complex SoCs.</a:t>
                      </a:r>
                      <a:endParaRPr lang="en-US" sz="1200" b="0" i="0" u="none" strike="noStrike" cap="non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708193"/>
                  </a:ext>
                </a:extLst>
              </a:tr>
              <a:tr h="1516568"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 Teaming Generative AI/NLP, the BB84 quantum cryptography protocol and the NIST-approved Quantum-Resistant Cryptographic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SPHINCS+:  </a:t>
                      </a:r>
                      <a:r>
                        <a:rPr lang="en-US" sz="12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(now SLH-DSA) is a stateless, hash-based digital signature scheme standardized by NIST.</a:t>
                      </a:r>
                      <a:endParaRPr 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CRYSTAL-Dilithium</a:t>
                      </a: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is a </a:t>
                      </a:r>
                      <a:r>
                        <a:rPr lang="en-US" sz="12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lattice-based digital signature scheme that secures data against quantum computing threats</a:t>
                      </a:r>
                      <a:endParaRPr lang="en-IN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Simulated AI/NLP-driven cyberattacks on quantum protocols (BB84 and NIST-approved methods) using Python/C++. Developed automated "quantum pen-testing kits" to identify vulnerabilities.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4352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45BA64-5728-D81F-FEDD-4A4C5687B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690666"/>
              </p:ext>
            </p:extLst>
          </p:nvPr>
        </p:nvGraphicFramePr>
        <p:xfrm>
          <a:off x="310066" y="780584"/>
          <a:ext cx="8707555" cy="4311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5354">
                  <a:extLst>
                    <a:ext uri="{9D8B030D-6E8A-4147-A177-3AD203B41FA5}">
                      <a16:colId xmlns:a16="http://schemas.microsoft.com/office/drawing/2014/main" val="1800221891"/>
                    </a:ext>
                  </a:extLst>
                </a:gridCol>
                <a:gridCol w="938284">
                  <a:extLst>
                    <a:ext uri="{9D8B030D-6E8A-4147-A177-3AD203B41FA5}">
                      <a16:colId xmlns:a16="http://schemas.microsoft.com/office/drawing/2014/main" val="2046322740"/>
                    </a:ext>
                  </a:extLst>
                </a:gridCol>
                <a:gridCol w="3220018">
                  <a:extLst>
                    <a:ext uri="{9D8B030D-6E8A-4147-A177-3AD203B41FA5}">
                      <a16:colId xmlns:a16="http://schemas.microsoft.com/office/drawing/2014/main" val="1816849426"/>
                    </a:ext>
                  </a:extLst>
                </a:gridCol>
                <a:gridCol w="2423899">
                  <a:extLst>
                    <a:ext uri="{9D8B030D-6E8A-4147-A177-3AD203B41FA5}">
                      <a16:colId xmlns:a16="http://schemas.microsoft.com/office/drawing/2014/main" val="13413419"/>
                    </a:ext>
                  </a:extLst>
                </a:gridCol>
              </a:tblGrid>
              <a:tr h="43118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contribution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930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EAC4B2C-0C0F-09F4-AD07-877AE9B441B1}"/>
              </a:ext>
            </a:extLst>
          </p:cNvPr>
          <p:cNvSpPr txBox="1"/>
          <p:nvPr/>
        </p:nvSpPr>
        <p:spPr>
          <a:xfrm>
            <a:off x="8645912" y="4884234"/>
            <a:ext cx="431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F48BA5D-2281-44C7-94EB-A6EAEE8BA10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7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96A32C2-19C4-BE7C-CF2F-3FC7BCE5C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6485" y="984216"/>
            <a:ext cx="7390122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secure keys using Quantum Random Number Generators (QRNG) for enhanced security.</a:t>
            </a:r>
          </a:p>
          <a:p>
            <a:pPr marL="285750" indent="-285750"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Encrypting messages with AES-256 for strong data confidentiality.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Protect data with Kyber, a post-quantum encryption method resistant to quantum attacks.</a:t>
            </a:r>
            <a:endParaRPr lang="en-US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safe key exchange through BB84 Quantum Key Distribution (QKD) to prevent interception.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security against brute-force attacks and Grover’s algorithm to validate encryption strength.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B98A3-9C7E-B0EF-CA39-84B0609D843D}"/>
              </a:ext>
            </a:extLst>
          </p:cNvPr>
          <p:cNvSpPr txBox="1"/>
          <p:nvPr/>
        </p:nvSpPr>
        <p:spPr>
          <a:xfrm>
            <a:off x="8824332" y="4816034"/>
            <a:ext cx="38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8B207A-A585-4B4F-A3C6-E14B9F2BF196}" type="slidenum">
              <a:rPr lang="en-IN" smtClean="0"/>
              <a:t>6</a:t>
            </a:fld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19AA28-2ABA-EF80-3B06-D75312F934A8}"/>
              </a:ext>
            </a:extLst>
          </p:cNvPr>
          <p:cNvSpPr txBox="1">
            <a:spLocks/>
          </p:cNvSpPr>
          <p:nvPr/>
        </p:nvSpPr>
        <p:spPr>
          <a:xfrm>
            <a:off x="286485" y="21710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OBJECTIVE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51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55B78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528">
          <a:extLst>
            <a:ext uri="{FF2B5EF4-FFF2-40B4-BE49-F238E27FC236}">
              <a16:creationId xmlns:a16="http://schemas.microsoft.com/office/drawing/2014/main" id="{2FF91020-E80A-3B4C-43B1-FEE55FBC8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ECE102-F5CB-1E54-D161-F76D25ADB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17946"/>
              </p:ext>
            </p:extLst>
          </p:nvPr>
        </p:nvGraphicFramePr>
        <p:xfrm>
          <a:off x="0" y="0"/>
          <a:ext cx="8957466" cy="4947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464671">
                  <a:extLst>
                    <a:ext uri="{9D8B030D-6E8A-4147-A177-3AD203B41FA5}">
                      <a16:colId xmlns:a16="http://schemas.microsoft.com/office/drawing/2014/main" val="2071158386"/>
                    </a:ext>
                  </a:extLst>
                </a:gridCol>
                <a:gridCol w="1004687">
                  <a:extLst>
                    <a:ext uri="{9D8B030D-6E8A-4147-A177-3AD203B41FA5}">
                      <a16:colId xmlns:a16="http://schemas.microsoft.com/office/drawing/2014/main" val="738626089"/>
                    </a:ext>
                  </a:extLst>
                </a:gridCol>
                <a:gridCol w="1066620">
                  <a:extLst>
                    <a:ext uri="{9D8B030D-6E8A-4147-A177-3AD203B41FA5}">
                      <a16:colId xmlns:a16="http://schemas.microsoft.com/office/drawing/2014/main" val="4269319672"/>
                    </a:ext>
                  </a:extLst>
                </a:gridCol>
                <a:gridCol w="2491075">
                  <a:extLst>
                    <a:ext uri="{9D8B030D-6E8A-4147-A177-3AD203B41FA5}">
                      <a16:colId xmlns:a16="http://schemas.microsoft.com/office/drawing/2014/main" val="2540696976"/>
                    </a:ext>
                  </a:extLst>
                </a:gridCol>
                <a:gridCol w="2930413">
                  <a:extLst>
                    <a:ext uri="{9D8B030D-6E8A-4147-A177-3AD203B41FA5}">
                      <a16:colId xmlns:a16="http://schemas.microsoft.com/office/drawing/2014/main" val="392886356"/>
                    </a:ext>
                  </a:extLst>
                </a:gridCol>
              </a:tblGrid>
              <a:tr h="4482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rgbClr val="002060"/>
                          </a:solidFill>
                          <a:effectLst/>
                        </a:rPr>
                        <a:t>Algorithm</a:t>
                      </a: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7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1" u="none" strike="noStrike">
                          <a:solidFill>
                            <a:srgbClr val="002060"/>
                          </a:solidFill>
                          <a:effectLst/>
                        </a:rPr>
                        <a:t>Time Complexity</a:t>
                      </a: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400" b="1" u="none" strike="noStrike">
                          <a:solidFill>
                            <a:srgbClr val="002060"/>
                          </a:solidFill>
                          <a:effectLst/>
                        </a:rPr>
                        <a:t>Space Complexity</a:t>
                      </a: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7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rgbClr val="002060"/>
                          </a:solidFill>
                          <a:effectLst/>
                        </a:rPr>
                        <a:t>Mathematics</a:t>
                      </a: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ctr" fontAlgn="ctr"/>
                      <a:r>
                        <a:rPr lang="en-IN" sz="1400" b="1" u="none" strike="noStrike">
                          <a:solidFill>
                            <a:srgbClr val="002060"/>
                          </a:solidFill>
                          <a:effectLst/>
                        </a:rPr>
                        <a:t>Data Structures </a:t>
                      </a: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725861"/>
                  </a:ext>
                </a:extLst>
              </a:tr>
              <a:tr h="7671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Times New Roman"/>
                          <a:cs typeface="Times New Roman"/>
                        </a:rPr>
                        <a:t>QRNG</a:t>
                      </a:r>
                      <a:endParaRPr lang="en-IN" sz="130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7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7E6"/>
                    </a:solidFill>
                  </a:tcPr>
                </a:tc>
                <a:tc>
                  <a:txBody>
                    <a:bodyPr/>
                    <a:lstStyle/>
                    <a:p>
                      <a:pPr marL="35560" lvl="2" algn="l" fontAlgn="ctr"/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 Theory: Ensures true randomness. Example: Quantum randomness.</a:t>
                      </a:r>
                      <a:endParaRPr lang="en-US" sz="130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2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="1" i="0" u="none" strike="noStrike" noProof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Arrays:</a:t>
                      </a:r>
                      <a:br>
                        <a:rPr lang="en-IN" sz="1300" b="1" i="0" u="none" strike="noStrike" noProof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300" b="0" i="0" u="none" strike="noStrike" noProof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the generated random  numbers (quantum keys).</a:t>
                      </a:r>
                      <a:endParaRPr lang="en-US" sz="1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6000" lvl="2" algn="l">
                        <a:buNone/>
                      </a:pPr>
                      <a:endParaRPr lang="en-IN" sz="1300" b="0" i="0" u="none" strike="noStrike" noProof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93770"/>
                  </a:ext>
                </a:extLst>
              </a:tr>
              <a:tr h="9878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AES-256 Encryption</a:t>
                      </a:r>
                      <a:endParaRPr lang="en-IN" sz="130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7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7E6"/>
                    </a:solidFill>
                  </a:tcPr>
                </a:tc>
                <a:tc>
                  <a:txBody>
                    <a:bodyPr/>
                    <a:lstStyle/>
                    <a:p>
                      <a:pPr marL="35560" lvl="2" algn="l" fontAlgn="ctr"/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Algebra: S-Box design involves matrix operations.</a:t>
                      </a:r>
                      <a:endParaRPr lang="en-US" sz="130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4" indent="-171450" algn="l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i="0" u="none" strike="noStrike" noProof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Arrays:</a:t>
                      </a:r>
                      <a:r>
                        <a:rPr lang="en-US" sz="1300" b="0" i="0" u="none" strike="noStrike" noProof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Store the message content and    ciphertext.</a:t>
                      </a:r>
                      <a:endParaRPr lang="en-US" sz="130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6000" lvl="4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i="0" u="none" strike="noStrike" noProof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Trees:</a:t>
                      </a:r>
                      <a:r>
                        <a:rPr lang="en-US" sz="1300" b="0" i="0" u="none" strike="noStrike" noProof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Used in the key expansion process of AES-256 to generate sub-keys for each round.</a:t>
                      </a:r>
                      <a:endParaRPr lang="en-US" sz="1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33235"/>
                  </a:ext>
                </a:extLst>
              </a:tr>
              <a:tr h="5757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Post-Quantum Cryptography (Kyber)</a:t>
                      </a:r>
                      <a:endParaRPr lang="en-IN" sz="130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7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7E6"/>
                    </a:solidFill>
                  </a:tcPr>
                </a:tc>
                <a:tc>
                  <a:txBody>
                    <a:bodyPr/>
                    <a:lstStyle/>
                    <a:p>
                      <a:pPr marL="35560" lvl="2" algn="l" fontAlgn="ctr"/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Lattice-based Math: Security from hard lattice problems like LWE.</a:t>
                      </a:r>
                      <a:endParaRPr lang="en-US" sz="130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4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="1" i="0" u="none" strike="noStrike" noProof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Arrays:</a:t>
                      </a:r>
                      <a:r>
                        <a:rPr lang="en-IN" sz="1300" b="0" i="0" u="none" strike="noStrike" noProof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Store key pairs (public and private) for Kyber encryption.</a:t>
                      </a:r>
                      <a:endParaRPr lang="en-US" sz="1300" b="0" i="0" noProof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6000" lvl="2" algn="l">
                        <a:buNone/>
                      </a:pPr>
                      <a:endParaRPr lang="en-IN" sz="130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447386"/>
                  </a:ext>
                </a:extLst>
              </a:tr>
              <a:tr h="9567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BB84 QKD</a:t>
                      </a:r>
                      <a:endParaRPr lang="en-IN" sz="130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3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7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IN" sz="130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3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IN" sz="130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3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7E6"/>
                    </a:solidFill>
                  </a:tcPr>
                </a:tc>
                <a:tc>
                  <a:txBody>
                    <a:bodyPr/>
                    <a:lstStyle/>
                    <a:p>
                      <a:pPr marL="35560" lvl="2" algn="l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Quantum Mechanics &amp; Linear Algebra: Quantum superposition in encoding.</a:t>
                      </a:r>
                      <a:endParaRPr lang="en-IN" sz="130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3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b="1" i="0" u="none" strike="noStrike" noProof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Graphs:</a:t>
                      </a:r>
                      <a:r>
                        <a:rPr lang="en-IN" sz="1300" b="0" i="0" u="none" strike="noStrike" noProof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Represent network communications between the sender and receiver, showing how key distribution occurs.</a:t>
                      </a:r>
                      <a:endParaRPr lang="en-US" sz="1300" b="0" i="0" noProof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6000" lvl="2" algn="l">
                        <a:buNone/>
                      </a:pPr>
                      <a:endParaRPr lang="en-IN" sz="130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36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363203"/>
                  </a:ext>
                </a:extLst>
              </a:tr>
              <a:tr h="5632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Brute-Force Attack Simulation</a:t>
                      </a:r>
                      <a:endParaRPr lang="en-IN" sz="130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7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O(2</a:t>
                      </a:r>
                      <a:r>
                        <a:rPr lang="en-US" sz="1300" u="none" strike="noStrike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300" u="none" strike="noStrike" baseline="30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7E6"/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2" algn="l" fontAlgn="ctr"/>
                      <a:r>
                        <a:rPr lang="en-US" sz="1300" u="none" strike="noStrike">
                          <a:effectLst/>
                          <a:latin typeface="Times New Roman"/>
                          <a:cs typeface="Times New Roman"/>
                        </a:rPr>
                        <a:t>Combinatorics: Estimating search space (e.g., 2</a:t>
                      </a:r>
                      <a:r>
                        <a:rPr lang="en-US" sz="1300" u="none" strike="noStrike" baseline="30000">
                          <a:effectLst/>
                          <a:latin typeface="Times New Roman"/>
                          <a:cs typeface="Times New Roman"/>
                        </a:rPr>
                        <a:t>256</a:t>
                      </a:r>
                      <a:r>
                        <a:rPr lang="en-US" sz="1300" u="none" strike="noStrike">
                          <a:effectLst/>
                          <a:latin typeface="Times New Roman"/>
                          <a:cs typeface="Times New Roman"/>
                        </a:rPr>
                        <a:t> for AES-256).</a:t>
                      </a:r>
                      <a:endParaRPr lang="en-US" sz="130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2" algn="l" fontAlgn="ctr"/>
                      <a:r>
                        <a:rPr lang="en-US" sz="13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Algorithms:</a:t>
                      </a:r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Linear search for brute-force key checking.</a:t>
                      </a:r>
                      <a:endParaRPr lang="en-US" sz="130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613563"/>
                  </a:ext>
                </a:extLst>
              </a:tr>
              <a:tr h="56326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Grover’s Algorithm</a:t>
                      </a:r>
                      <a:endParaRPr lang="en-IN" sz="130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7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O(√N)</a:t>
                      </a:r>
                    </a:p>
                    <a:p>
                      <a:pPr lvl="0" algn="ctr">
                        <a:buNone/>
                      </a:pPr>
                      <a:endParaRPr lang="en-US" sz="130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 N)</a:t>
                      </a: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7E6"/>
                    </a:solidFill>
                  </a:tcPr>
                </a:tc>
                <a:tc>
                  <a:txBody>
                    <a:bodyPr/>
                    <a:lstStyle/>
                    <a:p>
                      <a:pPr marL="91440" lvl="2" algn="l" fontAlgn="ctr"/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Quantum Algorithms: Grover’s speedup for unsorted searches.</a:t>
                      </a:r>
                      <a:endParaRPr lang="en-US" sz="130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000" lvl="2" algn="l" fontAlgn="ctr"/>
                      <a:r>
                        <a:rPr lang="en-US" sz="13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Optimization:</a:t>
                      </a:r>
                      <a:r>
                        <a:rPr lang="en-US" sz="13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Grover’s algorithm reduces search time from O(N) to O(√N).</a:t>
                      </a:r>
                      <a:endParaRPr lang="en-US" sz="130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36" marR="1636" marT="16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7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1062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570F3FF-2F0C-E725-5B3A-56D33EAF8377}"/>
              </a:ext>
            </a:extLst>
          </p:cNvPr>
          <p:cNvSpPr txBox="1"/>
          <p:nvPr/>
        </p:nvSpPr>
        <p:spPr>
          <a:xfrm>
            <a:off x="8868937" y="4843157"/>
            <a:ext cx="438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C6FF37C-1FFE-44D7-9A51-75037EC30619}" type="slidenum">
              <a:rPr lang="en-IN" smtClean="0">
                <a:solidFill>
                  <a:schemeClr val="bg1"/>
                </a:solidFill>
              </a:rPr>
              <a:t>7</a:t>
            </a:fld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20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rgbClr val="91D7E1"/>
            </a:gs>
            <a:gs pos="34000">
              <a:srgbClr val="D0E8A6"/>
            </a:gs>
            <a:gs pos="94000">
              <a:srgbClr val="D0E8A6"/>
            </a:gs>
            <a:gs pos="0">
              <a:srgbClr val="91D7E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>
            <a:spLocks noGrp="1"/>
          </p:cNvSpPr>
          <p:nvPr>
            <p:ph type="title"/>
          </p:nvPr>
        </p:nvSpPr>
        <p:spPr>
          <a:xfrm>
            <a:off x="162906" y="433794"/>
            <a:ext cx="759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3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METHOLOGY</a:t>
            </a:r>
          </a:p>
        </p:txBody>
      </p:sp>
      <p:sp>
        <p:nvSpPr>
          <p:cNvPr id="436" name="Google Shape;436;p38"/>
          <p:cNvSpPr txBox="1">
            <a:spLocks noGrp="1"/>
          </p:cNvSpPr>
          <p:nvPr>
            <p:ph type="sldNum" idx="12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>
              <a:solidFill>
                <a:schemeClr val="tx1"/>
              </a:solidFill>
            </a:endParaRPr>
          </a:p>
        </p:txBody>
      </p:sp>
      <p:sp>
        <p:nvSpPr>
          <p:cNvPr id="437" name="Google Shape;437;p38"/>
          <p:cNvSpPr/>
          <p:nvPr/>
        </p:nvSpPr>
        <p:spPr>
          <a:xfrm>
            <a:off x="-30183" y="2474326"/>
            <a:ext cx="8644128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8"/>
          <p:cNvSpPr/>
          <p:nvPr/>
        </p:nvSpPr>
        <p:spPr>
          <a:xfrm>
            <a:off x="-113742" y="2452374"/>
            <a:ext cx="8827008" cy="101566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5" name="Google Shape;445;p38"/>
          <p:cNvGrpSpPr/>
          <p:nvPr/>
        </p:nvGrpSpPr>
        <p:grpSpPr>
          <a:xfrm>
            <a:off x="1695840" y="2016055"/>
            <a:ext cx="334744" cy="334744"/>
            <a:chOff x="5911817" y="1772729"/>
            <a:chExt cx="334744" cy="334744"/>
          </a:xfrm>
        </p:grpSpPr>
        <p:sp>
          <p:nvSpPr>
            <p:cNvPr id="446" name="Google Shape;446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963144" y="1810240"/>
              <a:ext cx="215591" cy="20441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IBM Plex Sans Condensed"/>
                </a:rPr>
                <a:t>1</a:t>
              </a:r>
              <a:endParaRPr sz="200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BM Plex Sans Condensed"/>
              </a:endParaRPr>
            </a:p>
          </p:txBody>
        </p:sp>
      </p:grpSp>
      <p:grpSp>
        <p:nvGrpSpPr>
          <p:cNvPr id="448" name="Google Shape;448;p38"/>
          <p:cNvGrpSpPr/>
          <p:nvPr/>
        </p:nvGrpSpPr>
        <p:grpSpPr>
          <a:xfrm rot="10800000">
            <a:off x="3624812" y="2003862"/>
            <a:ext cx="334744" cy="334744"/>
            <a:chOff x="6950142" y="3645628"/>
            <a:chExt cx="334744" cy="334744"/>
          </a:xfrm>
        </p:grpSpPr>
        <p:sp>
          <p:nvSpPr>
            <p:cNvPr id="449" name="Google Shape;449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450" name="Google Shape;450;p38"/>
            <p:cNvSpPr/>
            <p:nvPr/>
          </p:nvSpPr>
          <p:spPr>
            <a:xfrm rot="10585521" flipH="1">
              <a:off x="7020764" y="3662862"/>
              <a:ext cx="208280" cy="26066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IBM Plex Sans Condensed"/>
                </a:rPr>
                <a:t>3</a:t>
              </a:r>
              <a:endParaRPr sz="200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BM Plex Sans Condensed"/>
              </a:endParaRPr>
            </a:p>
          </p:txBody>
        </p:sp>
      </p:grpSp>
      <p:grpSp>
        <p:nvGrpSpPr>
          <p:cNvPr id="451" name="Google Shape;451;p38"/>
          <p:cNvGrpSpPr/>
          <p:nvPr/>
        </p:nvGrpSpPr>
        <p:grpSpPr>
          <a:xfrm>
            <a:off x="4700065" y="3669319"/>
            <a:ext cx="334744" cy="334744"/>
            <a:chOff x="4922067" y="3645628"/>
            <a:chExt cx="334744" cy="334744"/>
          </a:xfrm>
        </p:grpSpPr>
        <p:sp>
          <p:nvSpPr>
            <p:cNvPr id="452" name="Google Shape;452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 flipH="1">
              <a:off x="4941483" y="3702972"/>
              <a:ext cx="288885" cy="2422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IBM Plex Sans Condensed"/>
                </a:rPr>
                <a:t>4</a:t>
              </a:r>
              <a:endParaRPr sz="200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BM Plex Sans Condensed"/>
              </a:endParaRPr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2695989" y="3658502"/>
            <a:ext cx="334744" cy="334744"/>
            <a:chOff x="2695989" y="3658502"/>
            <a:chExt cx="334744" cy="334744"/>
          </a:xfrm>
        </p:grpSpPr>
        <p:sp>
          <p:nvSpPr>
            <p:cNvPr id="455" name="Google Shape;455;p38"/>
            <p:cNvSpPr/>
            <p:nvPr/>
          </p:nvSpPr>
          <p:spPr>
            <a:xfrm rot="18900000">
              <a:off x="2695989" y="3658502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>
                <a:lumMod val="50000"/>
              </a:schemeClr>
            </a:solidFill>
            <a:ln w="9525" cap="flat" cmpd="sng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456" name="Google Shape;456;p38"/>
            <p:cNvSpPr/>
            <p:nvPr/>
          </p:nvSpPr>
          <p:spPr>
            <a:xfrm flipH="1">
              <a:off x="2742066" y="3690367"/>
              <a:ext cx="242589" cy="24526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IBM Plex Sans Condensed"/>
                </a:rPr>
                <a:t>2</a:t>
              </a:r>
              <a:endParaRPr sz="200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BM Plex Sans Condensed"/>
              </a:endParaRPr>
            </a:p>
          </p:txBody>
        </p:sp>
      </p:grpSp>
      <p:sp>
        <p:nvSpPr>
          <p:cNvPr id="457" name="Google Shape;457;p38"/>
          <p:cNvSpPr txBox="1"/>
          <p:nvPr/>
        </p:nvSpPr>
        <p:spPr>
          <a:xfrm>
            <a:off x="1117185" y="1255998"/>
            <a:ext cx="1595752" cy="1011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IN" sz="18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Loading the Dataset</a:t>
            </a:r>
          </a:p>
          <a:p>
            <a:pPr algn="ctr"/>
            <a:endParaRPr lang="en" sz="1800" b="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5238402" y="924007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900"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</a:endParaRPr>
          </a:p>
        </p:txBody>
      </p:sp>
      <p:sp>
        <p:nvSpPr>
          <p:cNvPr id="460" name="Google Shape;460;p38"/>
          <p:cNvSpPr txBox="1"/>
          <p:nvPr/>
        </p:nvSpPr>
        <p:spPr>
          <a:xfrm>
            <a:off x="1834026" y="3968203"/>
            <a:ext cx="219485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IN" sz="16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Quantum Random Number Generation (QRNG)</a:t>
            </a:r>
            <a:endParaRPr lang="en-IN" sz="16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800" b="1">
              <a:solidFill>
                <a:schemeClr val="dk1"/>
              </a:solidFill>
              <a:latin typeface="Calibri"/>
              <a:ea typeface="IBM Plex Sans Condensed"/>
              <a:cs typeface="IBM Plex Sans Condensed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C36320-7ED1-2EE0-EBD3-A958DBE65B07}"/>
              </a:ext>
            </a:extLst>
          </p:cNvPr>
          <p:cNvSpPr txBox="1"/>
          <p:nvPr/>
        </p:nvSpPr>
        <p:spPr>
          <a:xfrm>
            <a:off x="3222264" y="983731"/>
            <a:ext cx="1903609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6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AES-256 Encryption (Classical Cryptography)</a:t>
            </a:r>
          </a:p>
          <a:p>
            <a:endParaRPr lang="en-US" sz="1800" b="1">
              <a:latin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A1E87-B765-13C8-9E5B-A12DC7B8B2FE}"/>
              </a:ext>
            </a:extLst>
          </p:cNvPr>
          <p:cNvSpPr txBox="1"/>
          <p:nvPr/>
        </p:nvSpPr>
        <p:spPr>
          <a:xfrm>
            <a:off x="4299762" y="3921058"/>
            <a:ext cx="19869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600" b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Post-Quantum Cryptography Using </a:t>
            </a:r>
            <a:r>
              <a:rPr lang="en-IN" sz="1600" b="1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Kyber</a:t>
            </a:r>
            <a:endParaRPr lang="en-US" sz="1600" b="1">
              <a:latin typeface="Calibri"/>
            </a:endParaRPr>
          </a:p>
        </p:txBody>
      </p:sp>
      <p:grpSp>
        <p:nvGrpSpPr>
          <p:cNvPr id="6" name="Google Shape;445;p38">
            <a:extLst>
              <a:ext uri="{FF2B5EF4-FFF2-40B4-BE49-F238E27FC236}">
                <a16:creationId xmlns:a16="http://schemas.microsoft.com/office/drawing/2014/main" id="{3088A47E-5C61-D0D2-8933-67413814C941}"/>
              </a:ext>
            </a:extLst>
          </p:cNvPr>
          <p:cNvGrpSpPr/>
          <p:nvPr/>
        </p:nvGrpSpPr>
        <p:grpSpPr>
          <a:xfrm>
            <a:off x="5605109" y="1923235"/>
            <a:ext cx="334744" cy="334744"/>
            <a:chOff x="5911817" y="1772729"/>
            <a:chExt cx="334744" cy="334744"/>
          </a:xfrm>
        </p:grpSpPr>
        <p:sp>
          <p:nvSpPr>
            <p:cNvPr id="7" name="Google Shape;446;p38">
              <a:extLst>
                <a:ext uri="{FF2B5EF4-FFF2-40B4-BE49-F238E27FC236}">
                  <a16:creationId xmlns:a16="http://schemas.microsoft.com/office/drawing/2014/main" id="{CF47C16D-04AA-D3CE-077D-B13D82B1F3D7}"/>
                </a:ext>
              </a:extLst>
            </p:cNvPr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8" name="Google Shape;447;p38">
              <a:extLst>
                <a:ext uri="{FF2B5EF4-FFF2-40B4-BE49-F238E27FC236}">
                  <a16:creationId xmlns:a16="http://schemas.microsoft.com/office/drawing/2014/main" id="{E2BC5C09-1A0F-E881-3D76-93B033BECBA2}"/>
                </a:ext>
              </a:extLst>
            </p:cNvPr>
            <p:cNvSpPr/>
            <p:nvPr/>
          </p:nvSpPr>
          <p:spPr>
            <a:xfrm>
              <a:off x="5963144" y="1810240"/>
              <a:ext cx="215591" cy="20441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IBM Plex Sans Condensed"/>
                </a:rPr>
                <a:t>5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406C776-B525-03A8-B7FF-5A2468DAD605}"/>
              </a:ext>
            </a:extLst>
          </p:cNvPr>
          <p:cNvSpPr txBox="1"/>
          <p:nvPr/>
        </p:nvSpPr>
        <p:spPr>
          <a:xfrm>
            <a:off x="5163416" y="877880"/>
            <a:ext cx="19178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Secure Key Exchange Using BB84 (Quantum Key Distribution)</a:t>
            </a:r>
            <a:endParaRPr lang="en-IN" sz="1600"/>
          </a:p>
        </p:txBody>
      </p:sp>
      <p:sp>
        <p:nvSpPr>
          <p:cNvPr id="12" name="Google Shape;449;p38">
            <a:extLst>
              <a:ext uri="{FF2B5EF4-FFF2-40B4-BE49-F238E27FC236}">
                <a16:creationId xmlns:a16="http://schemas.microsoft.com/office/drawing/2014/main" id="{9683E7D2-6B17-FE87-713C-F18FC26543FB}"/>
              </a:ext>
            </a:extLst>
          </p:cNvPr>
          <p:cNvSpPr/>
          <p:nvPr/>
        </p:nvSpPr>
        <p:spPr>
          <a:xfrm rot="18900000">
            <a:off x="7038886" y="3605903"/>
            <a:ext cx="334744" cy="334744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4" name="Google Shape;453;p38">
            <a:extLst>
              <a:ext uri="{FF2B5EF4-FFF2-40B4-BE49-F238E27FC236}">
                <a16:creationId xmlns:a16="http://schemas.microsoft.com/office/drawing/2014/main" id="{849F5CE5-E818-E021-4367-B36EB10CD5C8}"/>
              </a:ext>
            </a:extLst>
          </p:cNvPr>
          <p:cNvSpPr/>
          <p:nvPr/>
        </p:nvSpPr>
        <p:spPr>
          <a:xfrm flipH="1">
            <a:off x="7061814" y="3649152"/>
            <a:ext cx="289961" cy="24526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BM Plex Sans Condensed"/>
              </a:rPr>
              <a:t>6</a:t>
            </a:r>
            <a:endParaRPr sz="200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BM Plex Sans Condense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3BC16-725B-6FF5-8FFF-E7263827ECFB}"/>
              </a:ext>
            </a:extLst>
          </p:cNvPr>
          <p:cNvSpPr txBox="1"/>
          <p:nvPr/>
        </p:nvSpPr>
        <p:spPr>
          <a:xfrm>
            <a:off x="6655746" y="3978383"/>
            <a:ext cx="18420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Attacks on AES-256 Encryption</a:t>
            </a:r>
            <a:endParaRPr lang="en-IN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9A39D-8FB6-15F6-D84D-E374C6B0EA6A}"/>
              </a:ext>
            </a:extLst>
          </p:cNvPr>
          <p:cNvSpPr txBox="1"/>
          <p:nvPr/>
        </p:nvSpPr>
        <p:spPr>
          <a:xfrm>
            <a:off x="7683054" y="1767712"/>
            <a:ext cx="15395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Performance Benchmarking</a:t>
            </a:r>
            <a:endParaRPr lang="en-IN" sz="1600"/>
          </a:p>
        </p:txBody>
      </p:sp>
      <p:pic>
        <p:nvPicPr>
          <p:cNvPr id="22" name="Graphic 21" descr="Trophy with solid fill">
            <a:extLst>
              <a:ext uri="{FF2B5EF4-FFF2-40B4-BE49-F238E27FC236}">
                <a16:creationId xmlns:a16="http://schemas.microsoft.com/office/drawing/2014/main" id="{C58191F2-2649-D8E6-DD06-C6D5DC877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1814" y="1772823"/>
            <a:ext cx="725073" cy="6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3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8950">
              <a:srgbClr val="BAECB8"/>
            </a:gs>
            <a:gs pos="44000">
              <a:srgbClr val="D0E8A6"/>
            </a:gs>
            <a:gs pos="62000">
              <a:srgbClr val="81F7E6"/>
            </a:gs>
          </a:gsLst>
          <a:lin ang="5400700" scaled="0"/>
        </a:gradFill>
        <a:effectLst/>
      </p:bgPr>
    </p:bg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p62"/>
          <p:cNvSpPr/>
          <p:nvPr/>
        </p:nvSpPr>
        <p:spPr>
          <a:xfrm rot="-4027679">
            <a:off x="3482421" y="-368700"/>
            <a:ext cx="4896711" cy="5420002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rgbClr val="F0FE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6" name="Google Shape;3006;p62"/>
          <p:cNvSpPr txBox="1">
            <a:spLocks noGrp="1"/>
          </p:cNvSpPr>
          <p:nvPr>
            <p:ph type="title"/>
          </p:nvPr>
        </p:nvSpPr>
        <p:spPr>
          <a:xfrm>
            <a:off x="3695108" y="2074007"/>
            <a:ext cx="5099505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Thank you!</a:t>
            </a:r>
          </a:p>
        </p:txBody>
      </p:sp>
      <p:grpSp>
        <p:nvGrpSpPr>
          <p:cNvPr id="3" name="Google Shape;531;p34">
            <a:extLst>
              <a:ext uri="{FF2B5EF4-FFF2-40B4-BE49-F238E27FC236}">
                <a16:creationId xmlns:a16="http://schemas.microsoft.com/office/drawing/2014/main" id="{65A3F2A1-89E2-9D29-50B1-AD74E2E53C91}"/>
              </a:ext>
            </a:extLst>
          </p:cNvPr>
          <p:cNvGrpSpPr/>
          <p:nvPr/>
        </p:nvGrpSpPr>
        <p:grpSpPr>
          <a:xfrm>
            <a:off x="1310118" y="1071548"/>
            <a:ext cx="1524512" cy="3199926"/>
            <a:chOff x="5431588" y="1307171"/>
            <a:chExt cx="1423580" cy="2988072"/>
          </a:xfrm>
        </p:grpSpPr>
        <p:sp>
          <p:nvSpPr>
            <p:cNvPr id="4" name="Google Shape;532;p34">
              <a:extLst>
                <a:ext uri="{FF2B5EF4-FFF2-40B4-BE49-F238E27FC236}">
                  <a16:creationId xmlns:a16="http://schemas.microsoft.com/office/drawing/2014/main" id="{C268E80D-B63E-0C63-A439-787FF3CC45EA}"/>
                </a:ext>
              </a:extLst>
            </p:cNvPr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33;p34">
              <a:extLst>
                <a:ext uri="{FF2B5EF4-FFF2-40B4-BE49-F238E27FC236}">
                  <a16:creationId xmlns:a16="http://schemas.microsoft.com/office/drawing/2014/main" id="{1D5B271D-155F-B8C0-F2A8-032296F4931A}"/>
                </a:ext>
              </a:extLst>
            </p:cNvPr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34;p34">
              <a:extLst>
                <a:ext uri="{FF2B5EF4-FFF2-40B4-BE49-F238E27FC236}">
                  <a16:creationId xmlns:a16="http://schemas.microsoft.com/office/drawing/2014/main" id="{D2B3289D-EBB4-AA0C-0DC4-6AA90874C875}"/>
                </a:ext>
              </a:extLst>
            </p:cNvPr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5;p34">
              <a:extLst>
                <a:ext uri="{FF2B5EF4-FFF2-40B4-BE49-F238E27FC236}">
                  <a16:creationId xmlns:a16="http://schemas.microsoft.com/office/drawing/2014/main" id="{A0DFB55A-CF1F-652D-4D0E-02540C22F458}"/>
                </a:ext>
              </a:extLst>
            </p:cNvPr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6;p34">
              <a:extLst>
                <a:ext uri="{FF2B5EF4-FFF2-40B4-BE49-F238E27FC236}">
                  <a16:creationId xmlns:a16="http://schemas.microsoft.com/office/drawing/2014/main" id="{01353086-A082-5326-0C6E-F2676EA1F980}"/>
                </a:ext>
              </a:extLst>
            </p:cNvPr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7;p34">
              <a:extLst>
                <a:ext uri="{FF2B5EF4-FFF2-40B4-BE49-F238E27FC236}">
                  <a16:creationId xmlns:a16="http://schemas.microsoft.com/office/drawing/2014/main" id="{E5494FAC-A6E7-EFEF-3EF3-048F540BB355}"/>
                </a:ext>
              </a:extLst>
            </p:cNvPr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8;p34">
              <a:extLst>
                <a:ext uri="{FF2B5EF4-FFF2-40B4-BE49-F238E27FC236}">
                  <a16:creationId xmlns:a16="http://schemas.microsoft.com/office/drawing/2014/main" id="{1E9D9806-56B0-2B41-920F-2DB33CB3A8CA}"/>
                </a:ext>
              </a:extLst>
            </p:cNvPr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9;p34">
              <a:extLst>
                <a:ext uri="{FF2B5EF4-FFF2-40B4-BE49-F238E27FC236}">
                  <a16:creationId xmlns:a16="http://schemas.microsoft.com/office/drawing/2014/main" id="{F84EFD7F-5CC6-F8FF-85DB-535F381C008E}"/>
                </a:ext>
              </a:extLst>
            </p:cNvPr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0;p34">
              <a:extLst>
                <a:ext uri="{FF2B5EF4-FFF2-40B4-BE49-F238E27FC236}">
                  <a16:creationId xmlns:a16="http://schemas.microsoft.com/office/drawing/2014/main" id="{527F622F-984D-2CE1-2A25-BF31E65366D2}"/>
                </a:ext>
              </a:extLst>
            </p:cNvPr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1;p34">
              <a:extLst>
                <a:ext uri="{FF2B5EF4-FFF2-40B4-BE49-F238E27FC236}">
                  <a16:creationId xmlns:a16="http://schemas.microsoft.com/office/drawing/2014/main" id="{B17A7F18-D512-6EE2-F474-E99C3687277B}"/>
                </a:ext>
              </a:extLst>
            </p:cNvPr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42;p34">
              <a:extLst>
                <a:ext uri="{FF2B5EF4-FFF2-40B4-BE49-F238E27FC236}">
                  <a16:creationId xmlns:a16="http://schemas.microsoft.com/office/drawing/2014/main" id="{264BB699-3548-3D86-2C6B-2E3787D58204}"/>
                </a:ext>
              </a:extLst>
            </p:cNvPr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43;p34">
              <a:extLst>
                <a:ext uri="{FF2B5EF4-FFF2-40B4-BE49-F238E27FC236}">
                  <a16:creationId xmlns:a16="http://schemas.microsoft.com/office/drawing/2014/main" id="{F2407DED-7463-0B7D-2484-5169CB7F8705}"/>
                </a:ext>
              </a:extLst>
            </p:cNvPr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4;p34">
              <a:extLst>
                <a:ext uri="{FF2B5EF4-FFF2-40B4-BE49-F238E27FC236}">
                  <a16:creationId xmlns:a16="http://schemas.microsoft.com/office/drawing/2014/main" id="{C750CC6B-D01C-43BB-43F9-BD043C243DEA}"/>
                </a:ext>
              </a:extLst>
            </p:cNvPr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5;p34">
              <a:extLst>
                <a:ext uri="{FF2B5EF4-FFF2-40B4-BE49-F238E27FC236}">
                  <a16:creationId xmlns:a16="http://schemas.microsoft.com/office/drawing/2014/main" id="{34CFFB3C-3A28-AAD5-39C0-56E53CFE118A}"/>
                </a:ext>
              </a:extLst>
            </p:cNvPr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6;p34">
              <a:extLst>
                <a:ext uri="{FF2B5EF4-FFF2-40B4-BE49-F238E27FC236}">
                  <a16:creationId xmlns:a16="http://schemas.microsoft.com/office/drawing/2014/main" id="{844B04E5-48E5-1C0A-AC2F-4A7329DBD2AE}"/>
                </a:ext>
              </a:extLst>
            </p:cNvPr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7;p34">
              <a:extLst>
                <a:ext uri="{FF2B5EF4-FFF2-40B4-BE49-F238E27FC236}">
                  <a16:creationId xmlns:a16="http://schemas.microsoft.com/office/drawing/2014/main" id="{FD7790B4-F5DC-8AE6-DDB4-7DAC8D4E67C4}"/>
                </a:ext>
              </a:extLst>
            </p:cNvPr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8;p34">
              <a:extLst>
                <a:ext uri="{FF2B5EF4-FFF2-40B4-BE49-F238E27FC236}">
                  <a16:creationId xmlns:a16="http://schemas.microsoft.com/office/drawing/2014/main" id="{CF91830B-5B41-D9CB-F61A-5504D3996828}"/>
                </a:ext>
              </a:extLst>
            </p:cNvPr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9;p34">
              <a:extLst>
                <a:ext uri="{FF2B5EF4-FFF2-40B4-BE49-F238E27FC236}">
                  <a16:creationId xmlns:a16="http://schemas.microsoft.com/office/drawing/2014/main" id="{2485DD62-C8CF-29B7-F992-14A373BAA3C8}"/>
                </a:ext>
              </a:extLst>
            </p:cNvPr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0;p34">
              <a:extLst>
                <a:ext uri="{FF2B5EF4-FFF2-40B4-BE49-F238E27FC236}">
                  <a16:creationId xmlns:a16="http://schemas.microsoft.com/office/drawing/2014/main" id="{420230FA-0D49-C90F-C76F-6C4984F78CD3}"/>
                </a:ext>
              </a:extLst>
            </p:cNvPr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1;p34">
              <a:extLst>
                <a:ext uri="{FF2B5EF4-FFF2-40B4-BE49-F238E27FC236}">
                  <a16:creationId xmlns:a16="http://schemas.microsoft.com/office/drawing/2014/main" id="{90835F6F-1745-9A70-162B-6448D748DDB7}"/>
                </a:ext>
              </a:extLst>
            </p:cNvPr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2;p34">
              <a:extLst>
                <a:ext uri="{FF2B5EF4-FFF2-40B4-BE49-F238E27FC236}">
                  <a16:creationId xmlns:a16="http://schemas.microsoft.com/office/drawing/2014/main" id="{E61113C7-6147-AC86-9634-873FC61FAA9E}"/>
                </a:ext>
              </a:extLst>
            </p:cNvPr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3;p34">
              <a:extLst>
                <a:ext uri="{FF2B5EF4-FFF2-40B4-BE49-F238E27FC236}">
                  <a16:creationId xmlns:a16="http://schemas.microsoft.com/office/drawing/2014/main" id="{B3CB4213-A586-15E8-5DE9-06D32C350481}"/>
                </a:ext>
              </a:extLst>
            </p:cNvPr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4;p34">
              <a:extLst>
                <a:ext uri="{FF2B5EF4-FFF2-40B4-BE49-F238E27FC236}">
                  <a16:creationId xmlns:a16="http://schemas.microsoft.com/office/drawing/2014/main" id="{41C9FAAB-ABD3-C6AB-4B6B-B01622A21625}"/>
                </a:ext>
              </a:extLst>
            </p:cNvPr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555;p34">
            <a:extLst>
              <a:ext uri="{FF2B5EF4-FFF2-40B4-BE49-F238E27FC236}">
                <a16:creationId xmlns:a16="http://schemas.microsoft.com/office/drawing/2014/main" id="{7E439729-9870-DA86-4D6A-108B645B13B6}"/>
              </a:ext>
            </a:extLst>
          </p:cNvPr>
          <p:cNvGrpSpPr/>
          <p:nvPr/>
        </p:nvGrpSpPr>
        <p:grpSpPr>
          <a:xfrm>
            <a:off x="131833" y="1502060"/>
            <a:ext cx="1891146" cy="2887348"/>
            <a:chOff x="3605604" y="1716301"/>
            <a:chExt cx="1765941" cy="2696187"/>
          </a:xfrm>
        </p:grpSpPr>
        <p:sp>
          <p:nvSpPr>
            <p:cNvPr id="28" name="Google Shape;556;p34">
              <a:extLst>
                <a:ext uri="{FF2B5EF4-FFF2-40B4-BE49-F238E27FC236}">
                  <a16:creationId xmlns:a16="http://schemas.microsoft.com/office/drawing/2014/main" id="{CB1F6669-D03F-BADF-2355-FBCDB1E8D921}"/>
                </a:ext>
              </a:extLst>
            </p:cNvPr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7;p34">
              <a:extLst>
                <a:ext uri="{FF2B5EF4-FFF2-40B4-BE49-F238E27FC236}">
                  <a16:creationId xmlns:a16="http://schemas.microsoft.com/office/drawing/2014/main" id="{CBDA8415-CAC4-2457-E640-49D55181B0EE}"/>
                </a:ext>
              </a:extLst>
            </p:cNvPr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8;p34">
              <a:extLst>
                <a:ext uri="{FF2B5EF4-FFF2-40B4-BE49-F238E27FC236}">
                  <a16:creationId xmlns:a16="http://schemas.microsoft.com/office/drawing/2014/main" id="{6246F8B4-489B-AA52-6F35-FF15866FD2B4}"/>
                </a:ext>
              </a:extLst>
            </p:cNvPr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9;p34">
              <a:extLst>
                <a:ext uri="{FF2B5EF4-FFF2-40B4-BE49-F238E27FC236}">
                  <a16:creationId xmlns:a16="http://schemas.microsoft.com/office/drawing/2014/main" id="{4F51820D-89C5-DD1F-7070-1E3C31AEF729}"/>
                </a:ext>
              </a:extLst>
            </p:cNvPr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0;p34">
              <a:extLst>
                <a:ext uri="{FF2B5EF4-FFF2-40B4-BE49-F238E27FC236}">
                  <a16:creationId xmlns:a16="http://schemas.microsoft.com/office/drawing/2014/main" id="{84459E08-79C3-150C-01A0-6394329AEFD3}"/>
                </a:ext>
              </a:extLst>
            </p:cNvPr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1;p34">
              <a:extLst>
                <a:ext uri="{FF2B5EF4-FFF2-40B4-BE49-F238E27FC236}">
                  <a16:creationId xmlns:a16="http://schemas.microsoft.com/office/drawing/2014/main" id="{26FF35A9-9C13-3287-FA5E-057266464750}"/>
                </a:ext>
              </a:extLst>
            </p:cNvPr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62;p34">
              <a:extLst>
                <a:ext uri="{FF2B5EF4-FFF2-40B4-BE49-F238E27FC236}">
                  <a16:creationId xmlns:a16="http://schemas.microsoft.com/office/drawing/2014/main" id="{F49F9537-A340-332F-1A25-B2AE8C9C3DA1}"/>
                </a:ext>
              </a:extLst>
            </p:cNvPr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3;p34">
              <a:extLst>
                <a:ext uri="{FF2B5EF4-FFF2-40B4-BE49-F238E27FC236}">
                  <a16:creationId xmlns:a16="http://schemas.microsoft.com/office/drawing/2014/main" id="{78671AE5-B7E6-0C4D-677A-53D5BD2F316D}"/>
                </a:ext>
              </a:extLst>
            </p:cNvPr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4;p34">
              <a:extLst>
                <a:ext uri="{FF2B5EF4-FFF2-40B4-BE49-F238E27FC236}">
                  <a16:creationId xmlns:a16="http://schemas.microsoft.com/office/drawing/2014/main" id="{2749C1F6-6A6E-2842-FA85-7106329DF3A5}"/>
                </a:ext>
              </a:extLst>
            </p:cNvPr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5;p34">
              <a:extLst>
                <a:ext uri="{FF2B5EF4-FFF2-40B4-BE49-F238E27FC236}">
                  <a16:creationId xmlns:a16="http://schemas.microsoft.com/office/drawing/2014/main" id="{A4E977B0-9D3A-255B-D815-B9295664F8C6}"/>
                </a:ext>
              </a:extLst>
            </p:cNvPr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6;p34">
              <a:extLst>
                <a:ext uri="{FF2B5EF4-FFF2-40B4-BE49-F238E27FC236}">
                  <a16:creationId xmlns:a16="http://schemas.microsoft.com/office/drawing/2014/main" id="{27322D32-535C-394A-2314-AD909308AD1C}"/>
                </a:ext>
              </a:extLst>
            </p:cNvPr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7;p34">
              <a:extLst>
                <a:ext uri="{FF2B5EF4-FFF2-40B4-BE49-F238E27FC236}">
                  <a16:creationId xmlns:a16="http://schemas.microsoft.com/office/drawing/2014/main" id="{2A0CC954-061E-9796-82E7-0319F9CA7E48}"/>
                </a:ext>
              </a:extLst>
            </p:cNvPr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8;p34">
              <a:extLst>
                <a:ext uri="{FF2B5EF4-FFF2-40B4-BE49-F238E27FC236}">
                  <a16:creationId xmlns:a16="http://schemas.microsoft.com/office/drawing/2014/main" id="{52A9A57C-7378-6189-1E11-65DCBA8DA22D}"/>
                </a:ext>
              </a:extLst>
            </p:cNvPr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9;p34">
              <a:extLst>
                <a:ext uri="{FF2B5EF4-FFF2-40B4-BE49-F238E27FC236}">
                  <a16:creationId xmlns:a16="http://schemas.microsoft.com/office/drawing/2014/main" id="{D6353176-6353-CFFD-9AAD-68199274B011}"/>
                </a:ext>
              </a:extLst>
            </p:cNvPr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70;p34">
              <a:extLst>
                <a:ext uri="{FF2B5EF4-FFF2-40B4-BE49-F238E27FC236}">
                  <a16:creationId xmlns:a16="http://schemas.microsoft.com/office/drawing/2014/main" id="{34D31EDF-1828-9E99-A5E4-6691B2083BBE}"/>
                </a:ext>
              </a:extLst>
            </p:cNvPr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1;p34">
              <a:extLst>
                <a:ext uri="{FF2B5EF4-FFF2-40B4-BE49-F238E27FC236}">
                  <a16:creationId xmlns:a16="http://schemas.microsoft.com/office/drawing/2014/main" id="{56C015B2-1737-A9E1-6D4A-643CE221B1CC}"/>
                </a:ext>
              </a:extLst>
            </p:cNvPr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2;p34">
              <a:extLst>
                <a:ext uri="{FF2B5EF4-FFF2-40B4-BE49-F238E27FC236}">
                  <a16:creationId xmlns:a16="http://schemas.microsoft.com/office/drawing/2014/main" id="{553611BE-9455-5E52-2AC9-30449282BF23}"/>
                </a:ext>
              </a:extLst>
            </p:cNvPr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73;p34">
              <a:extLst>
                <a:ext uri="{FF2B5EF4-FFF2-40B4-BE49-F238E27FC236}">
                  <a16:creationId xmlns:a16="http://schemas.microsoft.com/office/drawing/2014/main" id="{752FF212-6B0B-6A4E-113B-565E953D357D}"/>
                </a:ext>
              </a:extLst>
            </p:cNvPr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4;p34">
              <a:extLst>
                <a:ext uri="{FF2B5EF4-FFF2-40B4-BE49-F238E27FC236}">
                  <a16:creationId xmlns:a16="http://schemas.microsoft.com/office/drawing/2014/main" id="{53E23AA1-53FE-997C-BAC0-4111CC35D795}"/>
                </a:ext>
              </a:extLst>
            </p:cNvPr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5;p34">
              <a:extLst>
                <a:ext uri="{FF2B5EF4-FFF2-40B4-BE49-F238E27FC236}">
                  <a16:creationId xmlns:a16="http://schemas.microsoft.com/office/drawing/2014/main" id="{FD8A9353-48F5-F8CD-E20D-4681A19C9AD7}"/>
                </a:ext>
              </a:extLst>
            </p:cNvPr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76;p34">
              <a:extLst>
                <a:ext uri="{FF2B5EF4-FFF2-40B4-BE49-F238E27FC236}">
                  <a16:creationId xmlns:a16="http://schemas.microsoft.com/office/drawing/2014/main" id="{664DDA78-EC3F-5193-DB09-093D6269BE27}"/>
                </a:ext>
              </a:extLst>
            </p:cNvPr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7;p34">
              <a:extLst>
                <a:ext uri="{FF2B5EF4-FFF2-40B4-BE49-F238E27FC236}">
                  <a16:creationId xmlns:a16="http://schemas.microsoft.com/office/drawing/2014/main" id="{906F5C6D-5329-98C0-E9A3-E4D140C76A87}"/>
                </a:ext>
              </a:extLst>
            </p:cNvPr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78;p34">
              <a:extLst>
                <a:ext uri="{FF2B5EF4-FFF2-40B4-BE49-F238E27FC236}">
                  <a16:creationId xmlns:a16="http://schemas.microsoft.com/office/drawing/2014/main" id="{F3F49E54-914F-FBF3-A6F6-DDB32B03EB49}"/>
                </a:ext>
              </a:extLst>
            </p:cNvPr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79;p34">
              <a:extLst>
                <a:ext uri="{FF2B5EF4-FFF2-40B4-BE49-F238E27FC236}">
                  <a16:creationId xmlns:a16="http://schemas.microsoft.com/office/drawing/2014/main" id="{625839C8-F943-AEF2-BA4A-C301FE4CC358}"/>
                </a:ext>
              </a:extLst>
            </p:cNvPr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80;p34">
              <a:extLst>
                <a:ext uri="{FF2B5EF4-FFF2-40B4-BE49-F238E27FC236}">
                  <a16:creationId xmlns:a16="http://schemas.microsoft.com/office/drawing/2014/main" id="{6A440241-2877-5E13-7CF8-16466A9C71A9}"/>
                </a:ext>
              </a:extLst>
            </p:cNvPr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81;p34">
              <a:extLst>
                <a:ext uri="{FF2B5EF4-FFF2-40B4-BE49-F238E27FC236}">
                  <a16:creationId xmlns:a16="http://schemas.microsoft.com/office/drawing/2014/main" id="{1F350E44-42BB-8BF8-00CB-BD47F9F0D967}"/>
                </a:ext>
              </a:extLst>
            </p:cNvPr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82;p34">
              <a:extLst>
                <a:ext uri="{FF2B5EF4-FFF2-40B4-BE49-F238E27FC236}">
                  <a16:creationId xmlns:a16="http://schemas.microsoft.com/office/drawing/2014/main" id="{6617EBED-8DDA-3267-DE0F-E3997BD5F0F4}"/>
                </a:ext>
              </a:extLst>
            </p:cNvPr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83;p34">
              <a:extLst>
                <a:ext uri="{FF2B5EF4-FFF2-40B4-BE49-F238E27FC236}">
                  <a16:creationId xmlns:a16="http://schemas.microsoft.com/office/drawing/2014/main" id="{E3DCA46B-D9FA-27AC-5F68-BD02C11DDB9D}"/>
                </a:ext>
              </a:extLst>
            </p:cNvPr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84;p34">
              <a:extLst>
                <a:ext uri="{FF2B5EF4-FFF2-40B4-BE49-F238E27FC236}">
                  <a16:creationId xmlns:a16="http://schemas.microsoft.com/office/drawing/2014/main" id="{C3ABA1A3-F866-3A16-F4B8-EAD37EC2503C}"/>
                </a:ext>
              </a:extLst>
            </p:cNvPr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5;p34">
              <a:extLst>
                <a:ext uri="{FF2B5EF4-FFF2-40B4-BE49-F238E27FC236}">
                  <a16:creationId xmlns:a16="http://schemas.microsoft.com/office/drawing/2014/main" id="{457F7C2A-40BC-5CB7-ED5C-381ACAF0F6E9}"/>
                </a:ext>
              </a:extLst>
            </p:cNvPr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6;p34">
              <a:extLst>
                <a:ext uri="{FF2B5EF4-FFF2-40B4-BE49-F238E27FC236}">
                  <a16:creationId xmlns:a16="http://schemas.microsoft.com/office/drawing/2014/main" id="{46BE7F1A-5BF8-10C4-1868-1ECE31718E8F}"/>
                </a:ext>
              </a:extLst>
            </p:cNvPr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7;p34">
              <a:extLst>
                <a:ext uri="{FF2B5EF4-FFF2-40B4-BE49-F238E27FC236}">
                  <a16:creationId xmlns:a16="http://schemas.microsoft.com/office/drawing/2014/main" id="{0759191E-8796-B695-E350-5A597EAE233E}"/>
                </a:ext>
              </a:extLst>
            </p:cNvPr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88;p34">
              <a:extLst>
                <a:ext uri="{FF2B5EF4-FFF2-40B4-BE49-F238E27FC236}">
                  <a16:creationId xmlns:a16="http://schemas.microsoft.com/office/drawing/2014/main" id="{9A482286-D008-2414-7049-1D15DC9B444E}"/>
                </a:ext>
              </a:extLst>
            </p:cNvPr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89;p34">
              <a:extLst>
                <a:ext uri="{FF2B5EF4-FFF2-40B4-BE49-F238E27FC236}">
                  <a16:creationId xmlns:a16="http://schemas.microsoft.com/office/drawing/2014/main" id="{09EE290A-F3F4-3476-CA14-0B76BDF5EDAE}"/>
                </a:ext>
              </a:extLst>
            </p:cNvPr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90;p34">
              <a:extLst>
                <a:ext uri="{FF2B5EF4-FFF2-40B4-BE49-F238E27FC236}">
                  <a16:creationId xmlns:a16="http://schemas.microsoft.com/office/drawing/2014/main" id="{00B568A7-462A-3D00-DFD2-AED1FBF02498}"/>
                </a:ext>
              </a:extLst>
            </p:cNvPr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91;p34">
              <a:extLst>
                <a:ext uri="{FF2B5EF4-FFF2-40B4-BE49-F238E27FC236}">
                  <a16:creationId xmlns:a16="http://schemas.microsoft.com/office/drawing/2014/main" id="{EE620203-9A57-AC3F-A7AC-AE3B04EE9F68}"/>
                </a:ext>
              </a:extLst>
            </p:cNvPr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592;p34">
              <a:extLst>
                <a:ext uri="{FF2B5EF4-FFF2-40B4-BE49-F238E27FC236}">
                  <a16:creationId xmlns:a16="http://schemas.microsoft.com/office/drawing/2014/main" id="{46935757-FAE1-37A9-0A12-521AB4BF297D}"/>
                </a:ext>
              </a:extLst>
            </p:cNvPr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593;p34">
              <a:extLst>
                <a:ext uri="{FF2B5EF4-FFF2-40B4-BE49-F238E27FC236}">
                  <a16:creationId xmlns:a16="http://schemas.microsoft.com/office/drawing/2014/main" id="{69525727-AE17-873A-BACA-76027242165F}"/>
                </a:ext>
              </a:extLst>
            </p:cNvPr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594;p34">
              <a:extLst>
                <a:ext uri="{FF2B5EF4-FFF2-40B4-BE49-F238E27FC236}">
                  <a16:creationId xmlns:a16="http://schemas.microsoft.com/office/drawing/2014/main" id="{E871A18A-9EF3-7A6B-4E27-03EA3944C04F}"/>
                </a:ext>
              </a:extLst>
            </p:cNvPr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595;p34">
              <a:extLst>
                <a:ext uri="{FF2B5EF4-FFF2-40B4-BE49-F238E27FC236}">
                  <a16:creationId xmlns:a16="http://schemas.microsoft.com/office/drawing/2014/main" id="{D5613740-516F-C26D-89BC-EF50468C0742}"/>
                </a:ext>
              </a:extLst>
            </p:cNvPr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596;p34">
              <a:extLst>
                <a:ext uri="{FF2B5EF4-FFF2-40B4-BE49-F238E27FC236}">
                  <a16:creationId xmlns:a16="http://schemas.microsoft.com/office/drawing/2014/main" id="{789427C4-E0DB-B932-0CBB-AC3529C90589}"/>
                </a:ext>
              </a:extLst>
            </p:cNvPr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597;p34">
              <a:extLst>
                <a:ext uri="{FF2B5EF4-FFF2-40B4-BE49-F238E27FC236}">
                  <a16:creationId xmlns:a16="http://schemas.microsoft.com/office/drawing/2014/main" id="{83B501E3-6588-EB3C-7F01-66D71EA3F00A}"/>
                </a:ext>
              </a:extLst>
            </p:cNvPr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598;p34">
              <a:extLst>
                <a:ext uri="{FF2B5EF4-FFF2-40B4-BE49-F238E27FC236}">
                  <a16:creationId xmlns:a16="http://schemas.microsoft.com/office/drawing/2014/main" id="{A1857BE2-1773-1646-E2F2-F466C748EB82}"/>
                </a:ext>
              </a:extLst>
            </p:cNvPr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599;p34">
              <a:extLst>
                <a:ext uri="{FF2B5EF4-FFF2-40B4-BE49-F238E27FC236}">
                  <a16:creationId xmlns:a16="http://schemas.microsoft.com/office/drawing/2014/main" id="{4AB88187-D19B-B310-64F0-96569A1EC347}"/>
                </a:ext>
              </a:extLst>
            </p:cNvPr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600;p34">
              <a:extLst>
                <a:ext uri="{FF2B5EF4-FFF2-40B4-BE49-F238E27FC236}">
                  <a16:creationId xmlns:a16="http://schemas.microsoft.com/office/drawing/2014/main" id="{5E952A6B-6134-6F16-E9F0-9ACC290F3CA5}"/>
                </a:ext>
              </a:extLst>
            </p:cNvPr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601;p34">
              <a:extLst>
                <a:ext uri="{FF2B5EF4-FFF2-40B4-BE49-F238E27FC236}">
                  <a16:creationId xmlns:a16="http://schemas.microsoft.com/office/drawing/2014/main" id="{D6772B3E-E7C8-A2FC-AF23-EADC534ECF1D}"/>
                </a:ext>
              </a:extLst>
            </p:cNvPr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602;p34">
              <a:extLst>
                <a:ext uri="{FF2B5EF4-FFF2-40B4-BE49-F238E27FC236}">
                  <a16:creationId xmlns:a16="http://schemas.microsoft.com/office/drawing/2014/main" id="{56051972-3297-37AC-2B53-D01A806F5F89}"/>
                </a:ext>
              </a:extLst>
            </p:cNvPr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603;p34">
              <a:extLst>
                <a:ext uri="{FF2B5EF4-FFF2-40B4-BE49-F238E27FC236}">
                  <a16:creationId xmlns:a16="http://schemas.microsoft.com/office/drawing/2014/main" id="{FF821D6F-7A39-91C1-0980-739DD0FE7031}"/>
                </a:ext>
              </a:extLst>
            </p:cNvPr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604;p34">
              <a:extLst>
                <a:ext uri="{FF2B5EF4-FFF2-40B4-BE49-F238E27FC236}">
                  <a16:creationId xmlns:a16="http://schemas.microsoft.com/office/drawing/2014/main" id="{B3D6C365-2FFB-EF2C-3BB9-5B3CFF1EBB98}"/>
                </a:ext>
              </a:extLst>
            </p:cNvPr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605;p34">
              <a:extLst>
                <a:ext uri="{FF2B5EF4-FFF2-40B4-BE49-F238E27FC236}">
                  <a16:creationId xmlns:a16="http://schemas.microsoft.com/office/drawing/2014/main" id="{A4366A05-7297-CE5A-8C14-A5D3481A5504}"/>
                </a:ext>
              </a:extLst>
            </p:cNvPr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8" name="TextBox 2957">
            <a:extLst>
              <a:ext uri="{FF2B5EF4-FFF2-40B4-BE49-F238E27FC236}">
                <a16:creationId xmlns:a16="http://schemas.microsoft.com/office/drawing/2014/main" id="{CDFB13F6-50FD-4473-BB77-B7A72D3562DA}"/>
              </a:ext>
            </a:extLst>
          </p:cNvPr>
          <p:cNvSpPr txBox="1"/>
          <p:nvPr/>
        </p:nvSpPr>
        <p:spPr>
          <a:xfrm>
            <a:off x="8690517" y="4750420"/>
            <a:ext cx="39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F5CDFF2-ACAB-4AA0-B062-83D991135074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11E061CD89C41A2A99FC0430DD659" ma:contentTypeVersion="6" ma:contentTypeDescription="Create a new document." ma:contentTypeScope="" ma:versionID="fec70e626d95e51fa05504a84ab7b020">
  <xsd:schema xmlns:xsd="http://www.w3.org/2001/XMLSchema" xmlns:xs="http://www.w3.org/2001/XMLSchema" xmlns:p="http://schemas.microsoft.com/office/2006/metadata/properties" xmlns:ns3="9cc30c9d-470f-4184-8cf6-3de8178a07b2" targetNamespace="http://schemas.microsoft.com/office/2006/metadata/properties" ma:root="true" ma:fieldsID="442bb14962b9c1efe1104e133aec4f3c" ns3:_="">
    <xsd:import namespace="9cc30c9d-470f-4184-8cf6-3de8178a07b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c30c9d-470f-4184-8cf6-3de8178a07b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cc30c9d-470f-4184-8cf6-3de8178a07b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6315E4-C620-4720-941D-B76603C2A69A}">
  <ds:schemaRefs>
    <ds:schemaRef ds:uri="9cc30c9d-470f-4184-8cf6-3de8178a07b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8AE8957-EB7F-48A7-8C58-526AC839624B}">
  <ds:schemaRefs>
    <ds:schemaRef ds:uri="9cc30c9d-470f-4184-8cf6-3de8178a07b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0D0EA95-1992-46FE-9D8B-42D7525A39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Cyber Security Business Plan</vt:lpstr>
      <vt:lpstr>Flavius template</vt:lpstr>
      <vt:lpstr>PowerPoint Presentation</vt:lpstr>
      <vt:lpstr>INTRODUCTION</vt:lpstr>
      <vt:lpstr>PROBLEM STATEMENT</vt:lpstr>
      <vt:lpstr>LITERATURE REVIEW</vt:lpstr>
      <vt:lpstr>PowerPoint Presentation</vt:lpstr>
      <vt:lpstr>PowerPoint Presentation</vt:lpstr>
      <vt:lpstr>PowerPoint Presentation</vt:lpstr>
      <vt:lpstr>METHOLOGY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modified xsi:type="dcterms:W3CDTF">2025-03-07T13:30:16Z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0x010100C2511E061CD89C41A2A99FC0430DD659</vt:lpwstr>
  </property>
</Properties>
</file>