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4"/>
  </p:sldMasterIdLst>
  <p:notesMasterIdLst>
    <p:notesMasterId r:id="rId22"/>
  </p:notesMasterIdLst>
  <p:sldIdLst>
    <p:sldId id="312" r:id="rId5"/>
    <p:sldId id="335" r:id="rId6"/>
    <p:sldId id="336" r:id="rId7"/>
    <p:sldId id="338" r:id="rId8"/>
    <p:sldId id="349" r:id="rId9"/>
    <p:sldId id="348" r:id="rId10"/>
    <p:sldId id="339" r:id="rId11"/>
    <p:sldId id="340" r:id="rId12"/>
    <p:sldId id="341" r:id="rId13"/>
    <p:sldId id="342" r:id="rId14"/>
    <p:sldId id="337" r:id="rId15"/>
    <p:sldId id="343" r:id="rId16"/>
    <p:sldId id="344" r:id="rId17"/>
    <p:sldId id="345" r:id="rId18"/>
    <p:sldId id="346" r:id="rId19"/>
    <p:sldId id="347" r:id="rId20"/>
    <p:sldId id="289" r:id="rId21"/>
  </p:sldIdLst>
  <p:sldSz cx="9144000" cy="5143500" type="screen16x9"/>
  <p:notesSz cx="6858000" cy="9144000"/>
  <p:embeddedFontLst>
    <p:embeddedFont>
      <p:font typeface="Cambria" panose="02040503050406030204" pitchFamily="18" charset="0"/>
      <p:regular r:id="rId23"/>
      <p:bold r:id="rId24"/>
      <p:italic r:id="rId25"/>
      <p:boldItalic r:id="rId26"/>
    </p:embeddedFont>
    <p:embeddedFont>
      <p:font typeface="Cambria Math" panose="02040503050406030204" pitchFamily="18" charset="0"/>
      <p:regular r:id="rId27"/>
    </p:embeddedFont>
    <p:embeddedFont>
      <p:font typeface="Roboto" panose="02000000000000000000" pitchFamily="2" charset="0"/>
      <p:regular r:id="rId28"/>
      <p:bold r:id="rId29"/>
      <p:italic r:id="rId30"/>
      <p:boldItalic r:id="rId31"/>
    </p:embeddedFont>
    <p:embeddedFont>
      <p:font typeface="Source Sans Pro" panose="020B0503030403020204" pitchFamily="34" charset="0"/>
      <p:regular r:id="rId32"/>
      <p:bold r:id="rId33"/>
      <p:italic r:id="rId34"/>
      <p:boldItalic r:id="rId35"/>
    </p:embeddedFont>
    <p:embeddedFont>
      <p:font typeface="Times" panose="02020603050405020304" pitchFamily="18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6BE1098C-4BA0-4A0F-B208-04601214745B}">
          <p14:sldIdLst>
            <p14:sldId id="312"/>
            <p14:sldId id="335"/>
            <p14:sldId id="336"/>
            <p14:sldId id="338"/>
            <p14:sldId id="349"/>
            <p14:sldId id="348"/>
            <p14:sldId id="339"/>
            <p14:sldId id="340"/>
            <p14:sldId id="341"/>
            <p14:sldId id="342"/>
            <p14:sldId id="337"/>
            <p14:sldId id="343"/>
            <p14:sldId id="344"/>
            <p14:sldId id="345"/>
            <p14:sldId id="346"/>
            <p14:sldId id="347"/>
            <p14:sldId id="2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61">
          <p15:clr>
            <a:srgbClr val="9AA0A6"/>
          </p15:clr>
        </p15:guide>
        <p15:guide id="2" pos="2880">
          <p15:clr>
            <a:srgbClr val="9AA0A6"/>
          </p15:clr>
        </p15:guide>
        <p15:guide id="3" pos="456">
          <p15:clr>
            <a:srgbClr val="9AA0A6"/>
          </p15:clr>
        </p15:guide>
        <p15:guide id="4" orient="horz" pos="1732">
          <p15:clr>
            <a:srgbClr val="9AA0A6"/>
          </p15:clr>
        </p15:guide>
        <p15:guide id="5" orient="horz" pos="266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1D7E1"/>
    <a:srgbClr val="DFEFC3"/>
    <a:srgbClr val="D0E8A6"/>
    <a:srgbClr val="055B78"/>
    <a:srgbClr val="81F7E6"/>
    <a:srgbClr val="F0FE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10D364-ADCB-F32A-59CA-F0AE0958FB1D}" v="5" dt="2025-04-16T15:17:14.084"/>
    <p1510:client id="{3038B783-1B5E-4615-B492-BFB5FC437CAE}" v="949" dt="2025-04-17T03:40:36.506"/>
    <p1510:client id="{5C5C4EEC-D2CE-4188-B19F-0965CE83FCFA}" v="2311" dt="2025-04-16T19:14:06.367"/>
    <p1510:client id="{7DC7708C-6656-5C3B-F84A-4B86B95FA268}" v="169" dt="2025-04-17T03:39:40.511"/>
    <p1510:client id="{8844A6E3-14F8-4115-8FF3-10939DD0DCCC}" v="859" dt="2025-04-17T01:56:53.068"/>
  </p1510:revLst>
</p1510:revInfo>
</file>

<file path=ppt/tableStyles.xml><?xml version="1.0" encoding="utf-8"?>
<a:tblStyleLst xmlns:a="http://schemas.openxmlformats.org/drawingml/2006/main" def="{672E0CD7-FD64-4D88-A1DD-EEF3DDEA2414}">
  <a:tblStyle styleId="{672E0CD7-FD64-4D88-A1DD-EEF3DDEA241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461"/>
        <p:guide pos="2880"/>
        <p:guide pos="456"/>
        <p:guide orient="horz" pos="1732"/>
        <p:guide orient="horz" pos="2664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4.fntdata"/><Relationship Id="rId39" Type="http://schemas.openxmlformats.org/officeDocument/2006/relationships/font" Target="fonts/font17.fntdata"/><Relationship Id="rId21" Type="http://schemas.openxmlformats.org/officeDocument/2006/relationships/slide" Target="slides/slide17.xml"/><Relationship Id="rId34" Type="http://schemas.openxmlformats.org/officeDocument/2006/relationships/font" Target="fonts/font12.fntdata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7.fntdata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9.fntdata"/><Relationship Id="rId44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font" Target="fonts/font1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2" name="Google Shape;3002;g6bf9e5999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3" name="Google Shape;3003;g6bf9e59999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722600" y="1335775"/>
            <a:ext cx="3614100" cy="32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07302" y="1335775"/>
            <a:ext cx="3614100" cy="32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22" name="Google Shape;22;p5"/>
          <p:cNvCxnSpPr/>
          <p:nvPr/>
        </p:nvCxnSpPr>
        <p:spPr>
          <a:xfrm>
            <a:off x="395000" y="7604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779025" y="4905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title"/>
          </p:nvPr>
        </p:nvSpPr>
        <p:spPr>
          <a:xfrm>
            <a:off x="4979375" y="2028425"/>
            <a:ext cx="35724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body" idx="1"/>
          </p:nvPr>
        </p:nvSpPr>
        <p:spPr>
          <a:xfrm>
            <a:off x="4979375" y="2568125"/>
            <a:ext cx="2785200" cy="21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6" r:id="rId2"/>
    <p:sldLayoutId id="2147483657" r:id="rId3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ecurityboulevard.com/2024/07/preparing-for-the-quantum-leap-with-hybrid-certificates" TargetMode="External"/><Relationship Id="rId2" Type="http://schemas.openxmlformats.org/officeDocument/2006/relationships/hyperlink" Target="https://doi.org/10.1007/978-3-030-93747-8_4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blackberry.com/us/en/glossary/secure-file-sharing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 logo with red letters&#10;&#10;AI-generated content may be incorrect.">
            <a:extLst>
              <a:ext uri="{FF2B5EF4-FFF2-40B4-BE49-F238E27FC236}">
                <a16:creationId xmlns:a16="http://schemas.microsoft.com/office/drawing/2014/main" id="{CD64BE51-C259-41C7-F779-24E17A30F2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6">
                <a:lumMod val="5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1219" y="126380"/>
            <a:ext cx="4881562" cy="9600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oogle Shape;161;p29">
            <a:extLst>
              <a:ext uri="{FF2B5EF4-FFF2-40B4-BE49-F238E27FC236}">
                <a16:creationId xmlns:a16="http://schemas.microsoft.com/office/drawing/2014/main" id="{BD11A6C3-DDFD-960B-D127-46A571C687B8}"/>
              </a:ext>
            </a:extLst>
          </p:cNvPr>
          <p:cNvGrpSpPr/>
          <p:nvPr/>
        </p:nvGrpSpPr>
        <p:grpSpPr>
          <a:xfrm>
            <a:off x="3758689" y="3149600"/>
            <a:ext cx="2416961" cy="1951040"/>
            <a:chOff x="196269" y="-35132"/>
            <a:chExt cx="4117010" cy="5284425"/>
          </a:xfrm>
        </p:grpSpPr>
        <p:grpSp>
          <p:nvGrpSpPr>
            <p:cNvPr id="5" name="Google Shape;162;p29">
              <a:extLst>
                <a:ext uri="{FF2B5EF4-FFF2-40B4-BE49-F238E27FC236}">
                  <a16:creationId xmlns:a16="http://schemas.microsoft.com/office/drawing/2014/main" id="{15CCFE2D-BE01-69C1-C090-C994C062DCC7}"/>
                </a:ext>
              </a:extLst>
            </p:cNvPr>
            <p:cNvGrpSpPr/>
            <p:nvPr/>
          </p:nvGrpSpPr>
          <p:grpSpPr>
            <a:xfrm>
              <a:off x="196269" y="-35132"/>
              <a:ext cx="4117010" cy="4393430"/>
              <a:chOff x="43869" y="-35132"/>
              <a:chExt cx="4117010" cy="4393430"/>
            </a:xfrm>
          </p:grpSpPr>
          <p:sp>
            <p:nvSpPr>
              <p:cNvPr id="13" name="Google Shape;163;p29">
                <a:extLst>
                  <a:ext uri="{FF2B5EF4-FFF2-40B4-BE49-F238E27FC236}">
                    <a16:creationId xmlns:a16="http://schemas.microsoft.com/office/drawing/2014/main" id="{99E2F009-1267-6AFE-DDDA-2BA8C049B546}"/>
                  </a:ext>
                </a:extLst>
              </p:cNvPr>
              <p:cNvSpPr/>
              <p:nvPr/>
            </p:nvSpPr>
            <p:spPr>
              <a:xfrm>
                <a:off x="3778000" y="1055743"/>
                <a:ext cx="227152" cy="225698"/>
              </a:xfrm>
              <a:custGeom>
                <a:avLst/>
                <a:gdLst/>
                <a:ahLst/>
                <a:cxnLst/>
                <a:rect l="l" t="t" r="r" b="b"/>
                <a:pathLst>
                  <a:path w="2428" h="2336" extrusionOk="0">
                    <a:moveTo>
                      <a:pt x="1260" y="1"/>
                    </a:moveTo>
                    <a:cubicBezTo>
                      <a:pt x="788" y="1"/>
                      <a:pt x="361" y="285"/>
                      <a:pt x="181" y="723"/>
                    </a:cubicBezTo>
                    <a:cubicBezTo>
                      <a:pt x="0" y="1158"/>
                      <a:pt x="100" y="1661"/>
                      <a:pt x="434" y="1994"/>
                    </a:cubicBezTo>
                    <a:cubicBezTo>
                      <a:pt x="657" y="2217"/>
                      <a:pt x="956" y="2336"/>
                      <a:pt x="1259" y="2336"/>
                    </a:cubicBezTo>
                    <a:cubicBezTo>
                      <a:pt x="1410" y="2336"/>
                      <a:pt x="1562" y="2307"/>
                      <a:pt x="1707" y="2247"/>
                    </a:cubicBezTo>
                    <a:cubicBezTo>
                      <a:pt x="2143" y="2067"/>
                      <a:pt x="2427" y="1640"/>
                      <a:pt x="2427" y="1168"/>
                    </a:cubicBezTo>
                    <a:cubicBezTo>
                      <a:pt x="2427" y="524"/>
                      <a:pt x="1904" y="1"/>
                      <a:pt x="1260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4" name="Google Shape;164;p29">
                <a:extLst>
                  <a:ext uri="{FF2B5EF4-FFF2-40B4-BE49-F238E27FC236}">
                    <a16:creationId xmlns:a16="http://schemas.microsoft.com/office/drawing/2014/main" id="{87057EB6-87FB-B2B7-72F3-BF82A021E350}"/>
                  </a:ext>
                </a:extLst>
              </p:cNvPr>
              <p:cNvGrpSpPr/>
              <p:nvPr/>
            </p:nvGrpSpPr>
            <p:grpSpPr>
              <a:xfrm>
                <a:off x="43869" y="-35132"/>
                <a:ext cx="4117010" cy="4393430"/>
                <a:chOff x="-6861500" y="-774675"/>
                <a:chExt cx="4221275" cy="4504700"/>
              </a:xfrm>
            </p:grpSpPr>
            <p:sp>
              <p:nvSpPr>
                <p:cNvPr id="15" name="Google Shape;165;p29">
                  <a:extLst>
                    <a:ext uri="{FF2B5EF4-FFF2-40B4-BE49-F238E27FC236}">
                      <a16:creationId xmlns:a16="http://schemas.microsoft.com/office/drawing/2014/main" id="{452F98B4-CD91-6BDD-C041-DD7A37801EE5}"/>
                    </a:ext>
                  </a:extLst>
                </p:cNvPr>
                <p:cNvSpPr/>
                <p:nvPr/>
              </p:nvSpPr>
              <p:spPr>
                <a:xfrm>
                  <a:off x="-5567850" y="2977775"/>
                  <a:ext cx="2509100" cy="19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64" h="7644" extrusionOk="0">
                      <a:moveTo>
                        <a:pt x="7924" y="0"/>
                      </a:moveTo>
                      <a:lnTo>
                        <a:pt x="1" y="7643"/>
                      </a:lnTo>
                      <a:lnTo>
                        <a:pt x="100364" y="7643"/>
                      </a:lnTo>
                      <a:lnTo>
                        <a:pt x="9244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" name="Google Shape;166;p29">
                  <a:extLst>
                    <a:ext uri="{FF2B5EF4-FFF2-40B4-BE49-F238E27FC236}">
                      <a16:creationId xmlns:a16="http://schemas.microsoft.com/office/drawing/2014/main" id="{B3317640-CF10-9D77-D53A-93170944FA0D}"/>
                    </a:ext>
                  </a:extLst>
                </p:cNvPr>
                <p:cNvSpPr/>
                <p:nvPr/>
              </p:nvSpPr>
              <p:spPr>
                <a:xfrm>
                  <a:off x="-5576575" y="2971225"/>
                  <a:ext cx="2526575" cy="204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063" h="8166" extrusionOk="0">
                      <a:moveTo>
                        <a:pt x="92685" y="523"/>
                      </a:moveTo>
                      <a:lnTo>
                        <a:pt x="100069" y="7645"/>
                      </a:lnTo>
                      <a:lnTo>
                        <a:pt x="994" y="7645"/>
                      </a:lnTo>
                      <a:lnTo>
                        <a:pt x="8378" y="523"/>
                      </a:lnTo>
                      <a:close/>
                      <a:moveTo>
                        <a:pt x="8273" y="1"/>
                      </a:moveTo>
                      <a:cubicBezTo>
                        <a:pt x="8206" y="1"/>
                        <a:pt x="8141" y="27"/>
                        <a:pt x="8092" y="75"/>
                      </a:cubicBezTo>
                      <a:lnTo>
                        <a:pt x="170" y="7718"/>
                      </a:lnTo>
                      <a:cubicBezTo>
                        <a:pt x="0" y="7881"/>
                        <a:pt x="115" y="8166"/>
                        <a:pt x="350" y="8166"/>
                      </a:cubicBezTo>
                      <a:lnTo>
                        <a:pt x="100713" y="8166"/>
                      </a:lnTo>
                      <a:cubicBezTo>
                        <a:pt x="100948" y="8166"/>
                        <a:pt x="101063" y="7880"/>
                        <a:pt x="100893" y="7718"/>
                      </a:cubicBezTo>
                      <a:lnTo>
                        <a:pt x="92971" y="75"/>
                      </a:lnTo>
                      <a:cubicBezTo>
                        <a:pt x="92922" y="27"/>
                        <a:pt x="92857" y="1"/>
                        <a:pt x="9279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" name="Google Shape;167;p29">
                  <a:extLst>
                    <a:ext uri="{FF2B5EF4-FFF2-40B4-BE49-F238E27FC236}">
                      <a16:creationId xmlns:a16="http://schemas.microsoft.com/office/drawing/2014/main" id="{3F1BDA19-BBB6-0F1C-8549-2894DA006149}"/>
                    </a:ext>
                  </a:extLst>
                </p:cNvPr>
                <p:cNvSpPr/>
                <p:nvPr/>
              </p:nvSpPr>
              <p:spPr>
                <a:xfrm>
                  <a:off x="-5367125" y="2980250"/>
                  <a:ext cx="2029575" cy="142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183" h="5698" extrusionOk="0">
                      <a:moveTo>
                        <a:pt x="40592" y="0"/>
                      </a:moveTo>
                      <a:cubicBezTo>
                        <a:pt x="18173" y="0"/>
                        <a:pt x="0" y="1276"/>
                        <a:pt x="0" y="2849"/>
                      </a:cubicBezTo>
                      <a:cubicBezTo>
                        <a:pt x="0" y="4421"/>
                        <a:pt x="18173" y="5698"/>
                        <a:pt x="40592" y="5698"/>
                      </a:cubicBezTo>
                      <a:cubicBezTo>
                        <a:pt x="63009" y="5698"/>
                        <a:pt x="81183" y="4423"/>
                        <a:pt x="81183" y="2849"/>
                      </a:cubicBezTo>
                      <a:cubicBezTo>
                        <a:pt x="81183" y="1276"/>
                        <a:pt x="63009" y="0"/>
                        <a:pt x="4059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" name="Google Shape;168;p29">
                  <a:extLst>
                    <a:ext uri="{FF2B5EF4-FFF2-40B4-BE49-F238E27FC236}">
                      <a16:creationId xmlns:a16="http://schemas.microsoft.com/office/drawing/2014/main" id="{537E70AE-31AA-B1A9-451D-70C95241F488}"/>
                    </a:ext>
                  </a:extLst>
                </p:cNvPr>
                <p:cNvSpPr/>
                <p:nvPr/>
              </p:nvSpPr>
              <p:spPr>
                <a:xfrm>
                  <a:off x="-5567850" y="3168850"/>
                  <a:ext cx="2509100" cy="177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64" h="7086" extrusionOk="0">
                      <a:moveTo>
                        <a:pt x="1" y="0"/>
                      </a:moveTo>
                      <a:lnTo>
                        <a:pt x="1" y="7085"/>
                      </a:lnTo>
                      <a:lnTo>
                        <a:pt x="100364" y="7085"/>
                      </a:lnTo>
                      <a:lnTo>
                        <a:pt x="100364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" name="Google Shape;169;p29">
                  <a:extLst>
                    <a:ext uri="{FF2B5EF4-FFF2-40B4-BE49-F238E27FC236}">
                      <a16:creationId xmlns:a16="http://schemas.microsoft.com/office/drawing/2014/main" id="{C8381CC8-608D-E61B-668A-2D97DA051B1D}"/>
                    </a:ext>
                  </a:extLst>
                </p:cNvPr>
                <p:cNvSpPr/>
                <p:nvPr/>
              </p:nvSpPr>
              <p:spPr>
                <a:xfrm>
                  <a:off x="-5574350" y="3162350"/>
                  <a:ext cx="2522125" cy="190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885" h="7606" extrusionOk="0">
                      <a:moveTo>
                        <a:pt x="100364" y="521"/>
                      </a:moveTo>
                      <a:lnTo>
                        <a:pt x="100364" y="7085"/>
                      </a:lnTo>
                      <a:lnTo>
                        <a:pt x="521" y="7085"/>
                      </a:lnTo>
                      <a:lnTo>
                        <a:pt x="521" y="521"/>
                      </a:lnTo>
                      <a:close/>
                      <a:moveTo>
                        <a:pt x="261" y="0"/>
                      </a:moveTo>
                      <a:cubicBezTo>
                        <a:pt x="117" y="0"/>
                        <a:pt x="1" y="116"/>
                        <a:pt x="1" y="260"/>
                      </a:cubicBezTo>
                      <a:lnTo>
                        <a:pt x="1" y="7345"/>
                      </a:lnTo>
                      <a:cubicBezTo>
                        <a:pt x="1" y="7488"/>
                        <a:pt x="117" y="7606"/>
                        <a:pt x="261" y="7606"/>
                      </a:cubicBezTo>
                      <a:lnTo>
                        <a:pt x="100624" y="7606"/>
                      </a:lnTo>
                      <a:cubicBezTo>
                        <a:pt x="100768" y="7606"/>
                        <a:pt x="100884" y="7488"/>
                        <a:pt x="100884" y="7345"/>
                      </a:cubicBezTo>
                      <a:lnTo>
                        <a:pt x="100884" y="260"/>
                      </a:lnTo>
                      <a:cubicBezTo>
                        <a:pt x="100884" y="116"/>
                        <a:pt x="100768" y="0"/>
                        <a:pt x="10062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" name="Google Shape;170;p29">
                  <a:extLst>
                    <a:ext uri="{FF2B5EF4-FFF2-40B4-BE49-F238E27FC236}">
                      <a16:creationId xmlns:a16="http://schemas.microsoft.com/office/drawing/2014/main" id="{DBD0C853-7CBE-5AAB-E48B-5F015CB43F99}"/>
                    </a:ext>
                  </a:extLst>
                </p:cNvPr>
                <p:cNvSpPr/>
                <p:nvPr/>
              </p:nvSpPr>
              <p:spPr>
                <a:xfrm>
                  <a:off x="-5745350" y="3345975"/>
                  <a:ext cx="2864125" cy="19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565" h="7644" extrusionOk="0">
                      <a:moveTo>
                        <a:pt x="7101" y="0"/>
                      </a:moveTo>
                      <a:lnTo>
                        <a:pt x="0" y="7644"/>
                      </a:lnTo>
                      <a:lnTo>
                        <a:pt x="114565" y="7644"/>
                      </a:lnTo>
                      <a:lnTo>
                        <a:pt x="10746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" name="Google Shape;171;p29">
                  <a:extLst>
                    <a:ext uri="{FF2B5EF4-FFF2-40B4-BE49-F238E27FC236}">
                      <a16:creationId xmlns:a16="http://schemas.microsoft.com/office/drawing/2014/main" id="{AB8C97A3-9182-7F40-DA8F-6F26ACE781C2}"/>
                    </a:ext>
                  </a:extLst>
                </p:cNvPr>
                <p:cNvSpPr/>
                <p:nvPr/>
              </p:nvSpPr>
              <p:spPr>
                <a:xfrm>
                  <a:off x="-5753975" y="3339475"/>
                  <a:ext cx="2881375" cy="20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255" h="8164" extrusionOk="0">
                      <a:moveTo>
                        <a:pt x="107696" y="521"/>
                      </a:moveTo>
                      <a:lnTo>
                        <a:pt x="114313" y="7643"/>
                      </a:lnTo>
                      <a:lnTo>
                        <a:pt x="943" y="7643"/>
                      </a:lnTo>
                      <a:lnTo>
                        <a:pt x="7559" y="521"/>
                      </a:lnTo>
                      <a:close/>
                      <a:moveTo>
                        <a:pt x="7446" y="0"/>
                      </a:moveTo>
                      <a:cubicBezTo>
                        <a:pt x="7373" y="0"/>
                        <a:pt x="7304" y="30"/>
                        <a:pt x="7255" y="84"/>
                      </a:cubicBezTo>
                      <a:lnTo>
                        <a:pt x="155" y="7727"/>
                      </a:lnTo>
                      <a:cubicBezTo>
                        <a:pt x="0" y="7893"/>
                        <a:pt x="119" y="8164"/>
                        <a:pt x="345" y="8164"/>
                      </a:cubicBezTo>
                      <a:lnTo>
                        <a:pt x="114910" y="8164"/>
                      </a:lnTo>
                      <a:cubicBezTo>
                        <a:pt x="115136" y="8164"/>
                        <a:pt x="115255" y="7894"/>
                        <a:pt x="115100" y="7727"/>
                      </a:cubicBezTo>
                      <a:lnTo>
                        <a:pt x="108000" y="84"/>
                      </a:lnTo>
                      <a:cubicBezTo>
                        <a:pt x="107951" y="30"/>
                        <a:pt x="107882" y="0"/>
                        <a:pt x="10780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" name="Google Shape;172;p29">
                  <a:extLst>
                    <a:ext uri="{FF2B5EF4-FFF2-40B4-BE49-F238E27FC236}">
                      <a16:creationId xmlns:a16="http://schemas.microsoft.com/office/drawing/2014/main" id="{B4260164-D1C1-ADF8-76AB-13A4113DBB64}"/>
                    </a:ext>
                  </a:extLst>
                </p:cNvPr>
                <p:cNvSpPr/>
                <p:nvPr/>
              </p:nvSpPr>
              <p:spPr>
                <a:xfrm>
                  <a:off x="-5744850" y="3537050"/>
                  <a:ext cx="2863125" cy="18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525" h="7459" extrusionOk="0">
                      <a:moveTo>
                        <a:pt x="1" y="1"/>
                      </a:moveTo>
                      <a:lnTo>
                        <a:pt x="1" y="7459"/>
                      </a:lnTo>
                      <a:lnTo>
                        <a:pt x="114524" y="7459"/>
                      </a:lnTo>
                      <a:lnTo>
                        <a:pt x="114524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" name="Google Shape;173;p29">
                  <a:extLst>
                    <a:ext uri="{FF2B5EF4-FFF2-40B4-BE49-F238E27FC236}">
                      <a16:creationId xmlns:a16="http://schemas.microsoft.com/office/drawing/2014/main" id="{53F3E825-88B7-368E-0975-6B86C3CD3AB6}"/>
                    </a:ext>
                  </a:extLst>
                </p:cNvPr>
                <p:cNvSpPr/>
                <p:nvPr/>
              </p:nvSpPr>
              <p:spPr>
                <a:xfrm>
                  <a:off x="-5751350" y="3530550"/>
                  <a:ext cx="2876125" cy="199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045" h="7979" extrusionOk="0">
                      <a:moveTo>
                        <a:pt x="114524" y="521"/>
                      </a:moveTo>
                      <a:lnTo>
                        <a:pt x="114524" y="7458"/>
                      </a:lnTo>
                      <a:lnTo>
                        <a:pt x="521" y="7458"/>
                      </a:lnTo>
                      <a:lnTo>
                        <a:pt x="521" y="521"/>
                      </a:lnTo>
                      <a:close/>
                      <a:moveTo>
                        <a:pt x="261" y="0"/>
                      </a:moveTo>
                      <a:cubicBezTo>
                        <a:pt x="117" y="0"/>
                        <a:pt x="1" y="116"/>
                        <a:pt x="1" y="261"/>
                      </a:cubicBezTo>
                      <a:lnTo>
                        <a:pt x="1" y="7719"/>
                      </a:lnTo>
                      <a:cubicBezTo>
                        <a:pt x="1" y="7861"/>
                        <a:pt x="117" y="7979"/>
                        <a:pt x="261" y="7979"/>
                      </a:cubicBezTo>
                      <a:lnTo>
                        <a:pt x="114784" y="7979"/>
                      </a:lnTo>
                      <a:cubicBezTo>
                        <a:pt x="114928" y="7979"/>
                        <a:pt x="115044" y="7861"/>
                        <a:pt x="115044" y="7719"/>
                      </a:cubicBezTo>
                      <a:lnTo>
                        <a:pt x="115044" y="261"/>
                      </a:lnTo>
                      <a:cubicBezTo>
                        <a:pt x="115044" y="116"/>
                        <a:pt x="114928" y="0"/>
                        <a:pt x="11478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" name="Google Shape;174;p29">
                  <a:extLst>
                    <a:ext uri="{FF2B5EF4-FFF2-40B4-BE49-F238E27FC236}">
                      <a16:creationId xmlns:a16="http://schemas.microsoft.com/office/drawing/2014/main" id="{42F90172-DCD0-08EE-C03B-C0ED17737F45}"/>
                    </a:ext>
                  </a:extLst>
                </p:cNvPr>
                <p:cNvSpPr/>
                <p:nvPr/>
              </p:nvSpPr>
              <p:spPr>
                <a:xfrm>
                  <a:off x="-4347575" y="-413325"/>
                  <a:ext cx="466400" cy="1692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56" h="67703" extrusionOk="0">
                      <a:moveTo>
                        <a:pt x="18135" y="0"/>
                      </a:moveTo>
                      <a:lnTo>
                        <a:pt x="18135" y="19792"/>
                      </a:lnTo>
                      <a:lnTo>
                        <a:pt x="0" y="19792"/>
                      </a:lnTo>
                      <a:lnTo>
                        <a:pt x="0" y="67703"/>
                      </a:lnTo>
                      <a:lnTo>
                        <a:pt x="521" y="67703"/>
                      </a:lnTo>
                      <a:lnTo>
                        <a:pt x="521" y="20313"/>
                      </a:lnTo>
                      <a:lnTo>
                        <a:pt x="18655" y="20313"/>
                      </a:lnTo>
                      <a:lnTo>
                        <a:pt x="18655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" name="Google Shape;175;p29">
                  <a:extLst>
                    <a:ext uri="{FF2B5EF4-FFF2-40B4-BE49-F238E27FC236}">
                      <a16:creationId xmlns:a16="http://schemas.microsoft.com/office/drawing/2014/main" id="{2E128A5B-5959-0853-2338-058CBED59074}"/>
                    </a:ext>
                  </a:extLst>
                </p:cNvPr>
                <p:cNvSpPr/>
                <p:nvPr/>
              </p:nvSpPr>
              <p:spPr>
                <a:xfrm>
                  <a:off x="-4170425" y="-413325"/>
                  <a:ext cx="13050" cy="495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2" h="19828" extrusionOk="0">
                      <a:moveTo>
                        <a:pt x="0" y="0"/>
                      </a:moveTo>
                      <a:lnTo>
                        <a:pt x="0" y="19828"/>
                      </a:lnTo>
                      <a:lnTo>
                        <a:pt x="521" y="19828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" name="Google Shape;176;p29">
                  <a:extLst>
                    <a:ext uri="{FF2B5EF4-FFF2-40B4-BE49-F238E27FC236}">
                      <a16:creationId xmlns:a16="http://schemas.microsoft.com/office/drawing/2014/main" id="{273C2854-6C12-69FF-4477-A7E34A943147}"/>
                    </a:ext>
                  </a:extLst>
                </p:cNvPr>
                <p:cNvSpPr/>
                <p:nvPr/>
              </p:nvSpPr>
              <p:spPr>
                <a:xfrm>
                  <a:off x="-6823850" y="1135200"/>
                  <a:ext cx="2414425" cy="330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77" h="13207" extrusionOk="0">
                      <a:moveTo>
                        <a:pt x="1" y="1"/>
                      </a:moveTo>
                      <a:lnTo>
                        <a:pt x="1" y="521"/>
                      </a:lnTo>
                      <a:lnTo>
                        <a:pt x="16928" y="521"/>
                      </a:lnTo>
                      <a:lnTo>
                        <a:pt x="16928" y="13207"/>
                      </a:lnTo>
                      <a:lnTo>
                        <a:pt x="96576" y="13207"/>
                      </a:lnTo>
                      <a:lnTo>
                        <a:pt x="96576" y="12686"/>
                      </a:lnTo>
                      <a:lnTo>
                        <a:pt x="17449" y="12686"/>
                      </a:lnTo>
                      <a:lnTo>
                        <a:pt x="17449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" name="Google Shape;177;p29">
                  <a:extLst>
                    <a:ext uri="{FF2B5EF4-FFF2-40B4-BE49-F238E27FC236}">
                      <a16:creationId xmlns:a16="http://schemas.microsoft.com/office/drawing/2014/main" id="{E9C30BCD-A62A-476D-0DE6-E0C52EEE179C}"/>
                    </a:ext>
                  </a:extLst>
                </p:cNvPr>
                <p:cNvSpPr/>
                <p:nvPr/>
              </p:nvSpPr>
              <p:spPr>
                <a:xfrm>
                  <a:off x="-5009350" y="-730475"/>
                  <a:ext cx="330175" cy="1698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07" h="67932" extrusionOk="0">
                      <a:moveTo>
                        <a:pt x="10232" y="1"/>
                      </a:moveTo>
                      <a:lnTo>
                        <a:pt x="10232" y="17747"/>
                      </a:lnTo>
                      <a:lnTo>
                        <a:pt x="1" y="17747"/>
                      </a:lnTo>
                      <a:lnTo>
                        <a:pt x="1" y="29725"/>
                      </a:lnTo>
                      <a:lnTo>
                        <a:pt x="12686" y="29725"/>
                      </a:lnTo>
                      <a:lnTo>
                        <a:pt x="12686" y="67931"/>
                      </a:lnTo>
                      <a:lnTo>
                        <a:pt x="13207" y="67931"/>
                      </a:lnTo>
                      <a:lnTo>
                        <a:pt x="13207" y="29204"/>
                      </a:lnTo>
                      <a:lnTo>
                        <a:pt x="522" y="29204"/>
                      </a:lnTo>
                      <a:lnTo>
                        <a:pt x="522" y="18267"/>
                      </a:lnTo>
                      <a:lnTo>
                        <a:pt x="10752" y="18267"/>
                      </a:lnTo>
                      <a:lnTo>
                        <a:pt x="10752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" name="Google Shape;178;p29">
                  <a:extLst>
                    <a:ext uri="{FF2B5EF4-FFF2-40B4-BE49-F238E27FC236}">
                      <a16:creationId xmlns:a16="http://schemas.microsoft.com/office/drawing/2014/main" id="{06D15B36-EC8F-83BF-FB99-6327BBC9CCF6}"/>
                    </a:ext>
                  </a:extLst>
                </p:cNvPr>
                <p:cNvSpPr/>
                <p:nvPr/>
              </p:nvSpPr>
              <p:spPr>
                <a:xfrm>
                  <a:off x="-3352000" y="-327750"/>
                  <a:ext cx="323675" cy="927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47" h="37091" extrusionOk="0">
                      <a:moveTo>
                        <a:pt x="6957" y="1"/>
                      </a:moveTo>
                      <a:lnTo>
                        <a:pt x="6957" y="11049"/>
                      </a:lnTo>
                      <a:lnTo>
                        <a:pt x="0" y="11049"/>
                      </a:lnTo>
                      <a:lnTo>
                        <a:pt x="0" y="37090"/>
                      </a:lnTo>
                      <a:lnTo>
                        <a:pt x="521" y="37090"/>
                      </a:lnTo>
                      <a:lnTo>
                        <a:pt x="521" y="11569"/>
                      </a:lnTo>
                      <a:lnTo>
                        <a:pt x="7477" y="11569"/>
                      </a:lnTo>
                      <a:lnTo>
                        <a:pt x="7477" y="521"/>
                      </a:lnTo>
                      <a:lnTo>
                        <a:pt x="12947" y="521"/>
                      </a:lnTo>
                      <a:lnTo>
                        <a:pt x="12947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" name="Google Shape;179;p29">
                  <a:extLst>
                    <a:ext uri="{FF2B5EF4-FFF2-40B4-BE49-F238E27FC236}">
                      <a16:creationId xmlns:a16="http://schemas.microsoft.com/office/drawing/2014/main" id="{367D7BF6-B6AD-2F3A-1093-6E724C28BB76}"/>
                    </a:ext>
                  </a:extLst>
                </p:cNvPr>
                <p:cNvSpPr/>
                <p:nvPr/>
              </p:nvSpPr>
              <p:spPr>
                <a:xfrm>
                  <a:off x="-5602700" y="-454250"/>
                  <a:ext cx="156250" cy="992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50" h="39695" extrusionOk="0">
                      <a:moveTo>
                        <a:pt x="0" y="0"/>
                      </a:moveTo>
                      <a:lnTo>
                        <a:pt x="0" y="14432"/>
                      </a:lnTo>
                      <a:lnTo>
                        <a:pt x="5730" y="20160"/>
                      </a:lnTo>
                      <a:lnTo>
                        <a:pt x="5730" y="39695"/>
                      </a:lnTo>
                      <a:lnTo>
                        <a:pt x="6249" y="39695"/>
                      </a:lnTo>
                      <a:lnTo>
                        <a:pt x="6249" y="19945"/>
                      </a:lnTo>
                      <a:lnTo>
                        <a:pt x="521" y="14216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" name="Google Shape;180;p29">
                  <a:extLst>
                    <a:ext uri="{FF2B5EF4-FFF2-40B4-BE49-F238E27FC236}">
                      <a16:creationId xmlns:a16="http://schemas.microsoft.com/office/drawing/2014/main" id="{795B057D-6C90-3DA9-35E5-6BAC7995C2DE}"/>
                    </a:ext>
                  </a:extLst>
                </p:cNvPr>
                <p:cNvSpPr/>
                <p:nvPr/>
              </p:nvSpPr>
              <p:spPr>
                <a:xfrm>
                  <a:off x="-6721550" y="603225"/>
                  <a:ext cx="910525" cy="30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21" h="12388" extrusionOk="0">
                      <a:moveTo>
                        <a:pt x="0" y="0"/>
                      </a:moveTo>
                      <a:lnTo>
                        <a:pt x="0" y="521"/>
                      </a:lnTo>
                      <a:lnTo>
                        <a:pt x="21020" y="521"/>
                      </a:lnTo>
                      <a:lnTo>
                        <a:pt x="21020" y="12388"/>
                      </a:lnTo>
                      <a:lnTo>
                        <a:pt x="36421" y="12388"/>
                      </a:lnTo>
                      <a:lnTo>
                        <a:pt x="36421" y="11867"/>
                      </a:lnTo>
                      <a:lnTo>
                        <a:pt x="21540" y="11867"/>
                      </a:lnTo>
                      <a:lnTo>
                        <a:pt x="21540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" name="Google Shape;181;p29">
                  <a:extLst>
                    <a:ext uri="{FF2B5EF4-FFF2-40B4-BE49-F238E27FC236}">
                      <a16:creationId xmlns:a16="http://schemas.microsoft.com/office/drawing/2014/main" id="{8605EAF9-E791-D7FB-3096-C0DEA0D7C978}"/>
                    </a:ext>
                  </a:extLst>
                </p:cNvPr>
                <p:cNvSpPr/>
                <p:nvPr/>
              </p:nvSpPr>
              <p:spPr>
                <a:xfrm>
                  <a:off x="-6138425" y="2512600"/>
                  <a:ext cx="681750" cy="569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70" h="22768" extrusionOk="0">
                      <a:moveTo>
                        <a:pt x="26750" y="1"/>
                      </a:moveTo>
                      <a:lnTo>
                        <a:pt x="26750" y="10379"/>
                      </a:lnTo>
                      <a:lnTo>
                        <a:pt x="19792" y="10379"/>
                      </a:lnTo>
                      <a:lnTo>
                        <a:pt x="19792" y="22247"/>
                      </a:lnTo>
                      <a:lnTo>
                        <a:pt x="1" y="22247"/>
                      </a:lnTo>
                      <a:lnTo>
                        <a:pt x="1" y="22768"/>
                      </a:lnTo>
                      <a:lnTo>
                        <a:pt x="20313" y="22768"/>
                      </a:lnTo>
                      <a:lnTo>
                        <a:pt x="20313" y="10900"/>
                      </a:lnTo>
                      <a:lnTo>
                        <a:pt x="27269" y="10900"/>
                      </a:lnTo>
                      <a:lnTo>
                        <a:pt x="27269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" name="Google Shape;182;p29">
                  <a:extLst>
                    <a:ext uri="{FF2B5EF4-FFF2-40B4-BE49-F238E27FC236}">
                      <a16:creationId xmlns:a16="http://schemas.microsoft.com/office/drawing/2014/main" id="{9294432B-31F6-3CDF-7473-0D73A92FF1F0}"/>
                    </a:ext>
                  </a:extLst>
                </p:cNvPr>
                <p:cNvSpPr/>
                <p:nvPr/>
              </p:nvSpPr>
              <p:spPr>
                <a:xfrm>
                  <a:off x="-3556625" y="2553500"/>
                  <a:ext cx="865900" cy="405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36" h="16221" extrusionOk="0">
                      <a:moveTo>
                        <a:pt x="1" y="0"/>
                      </a:moveTo>
                      <a:lnTo>
                        <a:pt x="1" y="11310"/>
                      </a:lnTo>
                      <a:lnTo>
                        <a:pt x="16481" y="11310"/>
                      </a:lnTo>
                      <a:lnTo>
                        <a:pt x="16481" y="6809"/>
                      </a:lnTo>
                      <a:lnTo>
                        <a:pt x="20462" y="6809"/>
                      </a:lnTo>
                      <a:lnTo>
                        <a:pt x="20462" y="16220"/>
                      </a:lnTo>
                      <a:lnTo>
                        <a:pt x="34636" y="16220"/>
                      </a:lnTo>
                      <a:lnTo>
                        <a:pt x="34636" y="15700"/>
                      </a:lnTo>
                      <a:lnTo>
                        <a:pt x="20983" y="15700"/>
                      </a:lnTo>
                      <a:lnTo>
                        <a:pt x="20983" y="6289"/>
                      </a:lnTo>
                      <a:lnTo>
                        <a:pt x="15960" y="6289"/>
                      </a:lnTo>
                      <a:lnTo>
                        <a:pt x="15960" y="10790"/>
                      </a:lnTo>
                      <a:lnTo>
                        <a:pt x="521" y="10790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" name="Google Shape;183;p29">
                  <a:extLst>
                    <a:ext uri="{FF2B5EF4-FFF2-40B4-BE49-F238E27FC236}">
                      <a16:creationId xmlns:a16="http://schemas.microsoft.com/office/drawing/2014/main" id="{9643F2A4-627A-7462-D508-2EBCB9ADD455}"/>
                    </a:ext>
                  </a:extLst>
                </p:cNvPr>
                <p:cNvSpPr/>
                <p:nvPr/>
              </p:nvSpPr>
              <p:spPr>
                <a:xfrm>
                  <a:off x="-3919200" y="-44250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0"/>
                      </a:moveTo>
                      <a:cubicBezTo>
                        <a:pt x="788" y="0"/>
                        <a:pt x="363" y="285"/>
                        <a:pt x="181" y="720"/>
                      </a:cubicBezTo>
                      <a:cubicBezTo>
                        <a:pt x="1" y="1156"/>
                        <a:pt x="101" y="1659"/>
                        <a:pt x="434" y="1993"/>
                      </a:cubicBezTo>
                      <a:cubicBezTo>
                        <a:pt x="658" y="2217"/>
                        <a:pt x="956" y="2335"/>
                        <a:pt x="1260" y="2335"/>
                      </a:cubicBezTo>
                      <a:cubicBezTo>
                        <a:pt x="1411" y="2335"/>
                        <a:pt x="1562" y="2306"/>
                        <a:pt x="1707" y="2246"/>
                      </a:cubicBezTo>
                      <a:cubicBezTo>
                        <a:pt x="2143" y="2066"/>
                        <a:pt x="2427" y="1640"/>
                        <a:pt x="2427" y="1167"/>
                      </a:cubicBezTo>
                      <a:cubicBezTo>
                        <a:pt x="2427" y="523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" name="Google Shape;184;p29">
                  <a:extLst>
                    <a:ext uri="{FF2B5EF4-FFF2-40B4-BE49-F238E27FC236}">
                      <a16:creationId xmlns:a16="http://schemas.microsoft.com/office/drawing/2014/main" id="{F38A34E9-DE39-2235-2F7F-F2C8D398FB68}"/>
                    </a:ext>
                  </a:extLst>
                </p:cNvPr>
                <p:cNvSpPr/>
                <p:nvPr/>
              </p:nvSpPr>
              <p:spPr>
                <a:xfrm>
                  <a:off x="-3926225" y="-4490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1" y="521"/>
                      </a:moveTo>
                      <a:lnTo>
                        <a:pt x="1541" y="523"/>
                      </a:lnTo>
                      <a:cubicBezTo>
                        <a:pt x="2042" y="523"/>
                        <a:pt x="2448" y="928"/>
                        <a:pt x="2448" y="1428"/>
                      </a:cubicBezTo>
                      <a:cubicBezTo>
                        <a:pt x="2448" y="1795"/>
                        <a:pt x="2228" y="2126"/>
                        <a:pt x="1888" y="2266"/>
                      </a:cubicBezTo>
                      <a:cubicBezTo>
                        <a:pt x="1776" y="2313"/>
                        <a:pt x="1658" y="2335"/>
                        <a:pt x="1541" y="2335"/>
                      </a:cubicBezTo>
                      <a:cubicBezTo>
                        <a:pt x="1305" y="2335"/>
                        <a:pt x="1072" y="2243"/>
                        <a:pt x="899" y="2070"/>
                      </a:cubicBezTo>
                      <a:cubicBezTo>
                        <a:pt x="640" y="1811"/>
                        <a:pt x="563" y="1420"/>
                        <a:pt x="703" y="1081"/>
                      </a:cubicBezTo>
                      <a:cubicBezTo>
                        <a:pt x="843" y="743"/>
                        <a:pt x="1174" y="521"/>
                        <a:pt x="1541" y="521"/>
                      </a:cubicBezTo>
                      <a:close/>
                      <a:moveTo>
                        <a:pt x="1541" y="1"/>
                      </a:moveTo>
                      <a:cubicBezTo>
                        <a:pt x="1169" y="1"/>
                        <a:pt x="804" y="146"/>
                        <a:pt x="531" y="418"/>
                      </a:cubicBezTo>
                      <a:cubicBezTo>
                        <a:pt x="123" y="828"/>
                        <a:pt x="1" y="1442"/>
                        <a:pt x="222" y="1974"/>
                      </a:cubicBezTo>
                      <a:cubicBezTo>
                        <a:pt x="443" y="2508"/>
                        <a:pt x="963" y="2856"/>
                        <a:pt x="1541" y="2856"/>
                      </a:cubicBezTo>
                      <a:cubicBezTo>
                        <a:pt x="2329" y="2855"/>
                        <a:pt x="2967" y="2217"/>
                        <a:pt x="2969" y="1428"/>
                      </a:cubicBezTo>
                      <a:cubicBezTo>
                        <a:pt x="2969" y="851"/>
                        <a:pt x="2621" y="330"/>
                        <a:pt x="2087" y="110"/>
                      </a:cubicBezTo>
                      <a:cubicBezTo>
                        <a:pt x="1910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" name="Google Shape;185;p29">
                  <a:extLst>
                    <a:ext uri="{FF2B5EF4-FFF2-40B4-BE49-F238E27FC236}">
                      <a16:creationId xmlns:a16="http://schemas.microsoft.com/office/drawing/2014/main" id="{52F23239-5F8B-2E8E-7F66-1D2362A5073F}"/>
                    </a:ext>
                  </a:extLst>
                </p:cNvPr>
                <p:cNvSpPr/>
                <p:nvPr/>
              </p:nvSpPr>
              <p:spPr>
                <a:xfrm>
                  <a:off x="-4194325" y="-44250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0"/>
                      </a:moveTo>
                      <a:cubicBezTo>
                        <a:pt x="788" y="0"/>
                        <a:pt x="363" y="285"/>
                        <a:pt x="181" y="720"/>
                      </a:cubicBezTo>
                      <a:cubicBezTo>
                        <a:pt x="1" y="1156"/>
                        <a:pt x="101" y="1659"/>
                        <a:pt x="434" y="1993"/>
                      </a:cubicBezTo>
                      <a:cubicBezTo>
                        <a:pt x="658" y="2217"/>
                        <a:pt x="957" y="2335"/>
                        <a:pt x="1260" y="2335"/>
                      </a:cubicBezTo>
                      <a:cubicBezTo>
                        <a:pt x="1411" y="2335"/>
                        <a:pt x="1563" y="2306"/>
                        <a:pt x="1707" y="2246"/>
                      </a:cubicBezTo>
                      <a:cubicBezTo>
                        <a:pt x="2143" y="2066"/>
                        <a:pt x="2428" y="1640"/>
                        <a:pt x="2428" y="1167"/>
                      </a:cubicBezTo>
                      <a:cubicBezTo>
                        <a:pt x="2428" y="523"/>
                        <a:pt x="1906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" name="Google Shape;186;p29">
                  <a:extLst>
                    <a:ext uri="{FF2B5EF4-FFF2-40B4-BE49-F238E27FC236}">
                      <a16:creationId xmlns:a16="http://schemas.microsoft.com/office/drawing/2014/main" id="{034D20A7-2C77-A178-50F7-00A4E2BCBB95}"/>
                    </a:ext>
                  </a:extLst>
                </p:cNvPr>
                <p:cNvSpPr/>
                <p:nvPr/>
              </p:nvSpPr>
              <p:spPr>
                <a:xfrm>
                  <a:off x="-4201325" y="-449025"/>
                  <a:ext cx="74200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8" h="2856" extrusionOk="0">
                      <a:moveTo>
                        <a:pt x="1540" y="521"/>
                      </a:moveTo>
                      <a:lnTo>
                        <a:pt x="1540" y="523"/>
                      </a:lnTo>
                      <a:cubicBezTo>
                        <a:pt x="2042" y="523"/>
                        <a:pt x="2447" y="928"/>
                        <a:pt x="2447" y="1428"/>
                      </a:cubicBezTo>
                      <a:cubicBezTo>
                        <a:pt x="2447" y="1795"/>
                        <a:pt x="2227" y="2126"/>
                        <a:pt x="1888" y="2266"/>
                      </a:cubicBezTo>
                      <a:cubicBezTo>
                        <a:pt x="1775" y="2313"/>
                        <a:pt x="1658" y="2335"/>
                        <a:pt x="1541" y="2335"/>
                      </a:cubicBezTo>
                      <a:cubicBezTo>
                        <a:pt x="1305" y="2335"/>
                        <a:pt x="1073" y="2243"/>
                        <a:pt x="898" y="2070"/>
                      </a:cubicBezTo>
                      <a:cubicBezTo>
                        <a:pt x="639" y="1811"/>
                        <a:pt x="562" y="1420"/>
                        <a:pt x="702" y="1081"/>
                      </a:cubicBezTo>
                      <a:cubicBezTo>
                        <a:pt x="843" y="743"/>
                        <a:pt x="1173" y="521"/>
                        <a:pt x="1540" y="521"/>
                      </a:cubicBezTo>
                      <a:close/>
                      <a:moveTo>
                        <a:pt x="1541" y="1"/>
                      </a:moveTo>
                      <a:cubicBezTo>
                        <a:pt x="1169" y="1"/>
                        <a:pt x="804" y="146"/>
                        <a:pt x="530" y="418"/>
                      </a:cubicBezTo>
                      <a:cubicBezTo>
                        <a:pt x="122" y="828"/>
                        <a:pt x="0" y="1442"/>
                        <a:pt x="222" y="1974"/>
                      </a:cubicBezTo>
                      <a:cubicBezTo>
                        <a:pt x="442" y="2508"/>
                        <a:pt x="963" y="2856"/>
                        <a:pt x="1540" y="2856"/>
                      </a:cubicBezTo>
                      <a:cubicBezTo>
                        <a:pt x="2329" y="2855"/>
                        <a:pt x="2967" y="2217"/>
                        <a:pt x="2968" y="1428"/>
                      </a:cubicBezTo>
                      <a:cubicBezTo>
                        <a:pt x="2968" y="851"/>
                        <a:pt x="2620" y="330"/>
                        <a:pt x="2088" y="110"/>
                      </a:cubicBezTo>
                      <a:cubicBezTo>
                        <a:pt x="1911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" name="Google Shape;187;p29">
                  <a:extLst>
                    <a:ext uri="{FF2B5EF4-FFF2-40B4-BE49-F238E27FC236}">
                      <a16:creationId xmlns:a16="http://schemas.microsoft.com/office/drawing/2014/main" id="{22F08EEE-CB79-8219-4C5C-B180B4FB53AB}"/>
                    </a:ext>
                  </a:extLst>
                </p:cNvPr>
                <p:cNvSpPr/>
                <p:nvPr/>
              </p:nvSpPr>
              <p:spPr>
                <a:xfrm>
                  <a:off x="-4778350" y="-768150"/>
                  <a:ext cx="606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6" extrusionOk="0">
                      <a:moveTo>
                        <a:pt x="1259" y="0"/>
                      </a:moveTo>
                      <a:cubicBezTo>
                        <a:pt x="787" y="0"/>
                        <a:pt x="361" y="285"/>
                        <a:pt x="180" y="721"/>
                      </a:cubicBezTo>
                      <a:cubicBezTo>
                        <a:pt x="0" y="1157"/>
                        <a:pt x="99" y="1659"/>
                        <a:pt x="434" y="1993"/>
                      </a:cubicBezTo>
                      <a:cubicBezTo>
                        <a:pt x="657" y="2217"/>
                        <a:pt x="955" y="2335"/>
                        <a:pt x="1259" y="2335"/>
                      </a:cubicBezTo>
                      <a:cubicBezTo>
                        <a:pt x="1410" y="2335"/>
                        <a:pt x="1561" y="2306"/>
                        <a:pt x="1706" y="2247"/>
                      </a:cubicBezTo>
                      <a:cubicBezTo>
                        <a:pt x="2142" y="2066"/>
                        <a:pt x="2427" y="1640"/>
                        <a:pt x="2427" y="1168"/>
                      </a:cubicBezTo>
                      <a:cubicBezTo>
                        <a:pt x="2427" y="523"/>
                        <a:pt x="1904" y="0"/>
                        <a:pt x="12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" name="Google Shape;188;p29">
                  <a:extLst>
                    <a:ext uri="{FF2B5EF4-FFF2-40B4-BE49-F238E27FC236}">
                      <a16:creationId xmlns:a16="http://schemas.microsoft.com/office/drawing/2014/main" id="{39A36B45-7AC3-AB60-7C0E-81095107B8C3}"/>
                    </a:ext>
                  </a:extLst>
                </p:cNvPr>
                <p:cNvSpPr/>
                <p:nvPr/>
              </p:nvSpPr>
              <p:spPr>
                <a:xfrm>
                  <a:off x="-4785375" y="-774675"/>
                  <a:ext cx="74225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7" extrusionOk="0">
                      <a:moveTo>
                        <a:pt x="1540" y="522"/>
                      </a:moveTo>
                      <a:cubicBezTo>
                        <a:pt x="2040" y="522"/>
                        <a:pt x="2447" y="927"/>
                        <a:pt x="2447" y="1429"/>
                      </a:cubicBezTo>
                      <a:cubicBezTo>
                        <a:pt x="2447" y="1796"/>
                        <a:pt x="2226" y="2126"/>
                        <a:pt x="1887" y="2267"/>
                      </a:cubicBezTo>
                      <a:cubicBezTo>
                        <a:pt x="1775" y="2313"/>
                        <a:pt x="1657" y="2336"/>
                        <a:pt x="1540" y="2336"/>
                      </a:cubicBezTo>
                      <a:cubicBezTo>
                        <a:pt x="1304" y="2336"/>
                        <a:pt x="1072" y="2244"/>
                        <a:pt x="899" y="2070"/>
                      </a:cubicBezTo>
                      <a:cubicBezTo>
                        <a:pt x="639" y="1811"/>
                        <a:pt x="562" y="1420"/>
                        <a:pt x="702" y="1081"/>
                      </a:cubicBezTo>
                      <a:cubicBezTo>
                        <a:pt x="843" y="742"/>
                        <a:pt x="1173" y="522"/>
                        <a:pt x="1540" y="522"/>
                      </a:cubicBezTo>
                      <a:close/>
                      <a:moveTo>
                        <a:pt x="1540" y="1"/>
                      </a:moveTo>
                      <a:cubicBezTo>
                        <a:pt x="1168" y="1"/>
                        <a:pt x="803" y="146"/>
                        <a:pt x="530" y="419"/>
                      </a:cubicBezTo>
                      <a:cubicBezTo>
                        <a:pt x="122" y="827"/>
                        <a:pt x="0" y="1442"/>
                        <a:pt x="220" y="1975"/>
                      </a:cubicBezTo>
                      <a:cubicBezTo>
                        <a:pt x="442" y="2509"/>
                        <a:pt x="963" y="2856"/>
                        <a:pt x="1540" y="2856"/>
                      </a:cubicBezTo>
                      <a:cubicBezTo>
                        <a:pt x="2329" y="2856"/>
                        <a:pt x="2967" y="2217"/>
                        <a:pt x="2968" y="1429"/>
                      </a:cubicBezTo>
                      <a:cubicBezTo>
                        <a:pt x="2968" y="851"/>
                        <a:pt x="2621" y="330"/>
                        <a:pt x="2086" y="110"/>
                      </a:cubicBezTo>
                      <a:cubicBezTo>
                        <a:pt x="1909" y="37"/>
                        <a:pt x="1724" y="1"/>
                        <a:pt x="15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" name="Google Shape;189;p29">
                  <a:extLst>
                    <a:ext uri="{FF2B5EF4-FFF2-40B4-BE49-F238E27FC236}">
                      <a16:creationId xmlns:a16="http://schemas.microsoft.com/office/drawing/2014/main" id="{DE69235B-0351-014B-6838-7EDB9F9A8528}"/>
                    </a:ext>
                  </a:extLst>
                </p:cNvPr>
                <p:cNvSpPr/>
                <p:nvPr/>
              </p:nvSpPr>
              <p:spPr>
                <a:xfrm>
                  <a:off x="-5627475" y="-498225"/>
                  <a:ext cx="60700" cy="58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7" extrusionOk="0">
                      <a:moveTo>
                        <a:pt x="1260" y="1"/>
                      </a:moveTo>
                      <a:cubicBezTo>
                        <a:pt x="788" y="1"/>
                        <a:pt x="361" y="286"/>
                        <a:pt x="181" y="721"/>
                      </a:cubicBezTo>
                      <a:cubicBezTo>
                        <a:pt x="1" y="1157"/>
                        <a:pt x="100" y="1660"/>
                        <a:pt x="434" y="1994"/>
                      </a:cubicBezTo>
                      <a:cubicBezTo>
                        <a:pt x="657" y="2218"/>
                        <a:pt x="956" y="2336"/>
                        <a:pt x="1260" y="2336"/>
                      </a:cubicBezTo>
                      <a:cubicBezTo>
                        <a:pt x="1411" y="2336"/>
                        <a:pt x="1562" y="2307"/>
                        <a:pt x="1707" y="2247"/>
                      </a:cubicBezTo>
                      <a:cubicBezTo>
                        <a:pt x="2143" y="2067"/>
                        <a:pt x="2427" y="1641"/>
                        <a:pt x="2427" y="1168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" name="Google Shape;190;p29">
                  <a:extLst>
                    <a:ext uri="{FF2B5EF4-FFF2-40B4-BE49-F238E27FC236}">
                      <a16:creationId xmlns:a16="http://schemas.microsoft.com/office/drawing/2014/main" id="{7E1D6041-D7AA-375F-BE66-237ABA9686CC}"/>
                    </a:ext>
                  </a:extLst>
                </p:cNvPr>
                <p:cNvSpPr/>
                <p:nvPr/>
              </p:nvSpPr>
              <p:spPr>
                <a:xfrm>
                  <a:off x="-5634475" y="-5047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0" y="521"/>
                      </a:moveTo>
                      <a:cubicBezTo>
                        <a:pt x="2041" y="523"/>
                        <a:pt x="2447" y="928"/>
                        <a:pt x="2448" y="1428"/>
                      </a:cubicBezTo>
                      <a:cubicBezTo>
                        <a:pt x="2448" y="1795"/>
                        <a:pt x="2226" y="2126"/>
                        <a:pt x="1887" y="2266"/>
                      </a:cubicBezTo>
                      <a:cubicBezTo>
                        <a:pt x="1775" y="2313"/>
                        <a:pt x="1657" y="2335"/>
                        <a:pt x="1540" y="2335"/>
                      </a:cubicBezTo>
                      <a:cubicBezTo>
                        <a:pt x="1304" y="2335"/>
                        <a:pt x="1073" y="2243"/>
                        <a:pt x="899" y="2070"/>
                      </a:cubicBezTo>
                      <a:cubicBezTo>
                        <a:pt x="640" y="1810"/>
                        <a:pt x="561" y="1420"/>
                        <a:pt x="702" y="1081"/>
                      </a:cubicBezTo>
                      <a:cubicBezTo>
                        <a:pt x="842" y="742"/>
                        <a:pt x="1173" y="521"/>
                        <a:pt x="1540" y="521"/>
                      </a:cubicBezTo>
                      <a:close/>
                      <a:moveTo>
                        <a:pt x="1540" y="0"/>
                      </a:moveTo>
                      <a:cubicBezTo>
                        <a:pt x="1169" y="0"/>
                        <a:pt x="804" y="146"/>
                        <a:pt x="531" y="418"/>
                      </a:cubicBezTo>
                      <a:cubicBezTo>
                        <a:pt x="122" y="826"/>
                        <a:pt x="1" y="1440"/>
                        <a:pt x="221" y="1974"/>
                      </a:cubicBezTo>
                      <a:cubicBezTo>
                        <a:pt x="442" y="2508"/>
                        <a:pt x="962" y="2856"/>
                        <a:pt x="1540" y="2856"/>
                      </a:cubicBezTo>
                      <a:cubicBezTo>
                        <a:pt x="2328" y="2855"/>
                        <a:pt x="2967" y="2217"/>
                        <a:pt x="2969" y="1428"/>
                      </a:cubicBezTo>
                      <a:cubicBezTo>
                        <a:pt x="2969" y="851"/>
                        <a:pt x="2620" y="330"/>
                        <a:pt x="2087" y="110"/>
                      </a:cubicBezTo>
                      <a:cubicBezTo>
                        <a:pt x="1910" y="36"/>
                        <a:pt x="1724" y="0"/>
                        <a:pt x="154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" name="Google Shape;191;p29">
                  <a:extLst>
                    <a:ext uri="{FF2B5EF4-FFF2-40B4-BE49-F238E27FC236}">
                      <a16:creationId xmlns:a16="http://schemas.microsoft.com/office/drawing/2014/main" id="{3068AAEE-6571-64DB-E2F7-35C4589B5BE8}"/>
                    </a:ext>
                  </a:extLst>
                </p:cNvPr>
                <p:cNvSpPr/>
                <p:nvPr/>
              </p:nvSpPr>
              <p:spPr>
                <a:xfrm>
                  <a:off x="-6753025" y="580550"/>
                  <a:ext cx="60675" cy="5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5" extrusionOk="0">
                      <a:moveTo>
                        <a:pt x="1259" y="0"/>
                      </a:moveTo>
                      <a:cubicBezTo>
                        <a:pt x="787" y="0"/>
                        <a:pt x="362" y="285"/>
                        <a:pt x="182" y="721"/>
                      </a:cubicBezTo>
                      <a:cubicBezTo>
                        <a:pt x="0" y="1157"/>
                        <a:pt x="101" y="1659"/>
                        <a:pt x="435" y="1992"/>
                      </a:cubicBezTo>
                      <a:cubicBezTo>
                        <a:pt x="657" y="2216"/>
                        <a:pt x="956" y="2335"/>
                        <a:pt x="1260" y="2335"/>
                      </a:cubicBezTo>
                      <a:cubicBezTo>
                        <a:pt x="1410" y="2335"/>
                        <a:pt x="1562" y="2306"/>
                        <a:pt x="1706" y="2245"/>
                      </a:cubicBezTo>
                      <a:cubicBezTo>
                        <a:pt x="2142" y="2065"/>
                        <a:pt x="2427" y="1640"/>
                        <a:pt x="2427" y="1168"/>
                      </a:cubicBezTo>
                      <a:cubicBezTo>
                        <a:pt x="2427" y="522"/>
                        <a:pt x="1905" y="0"/>
                        <a:pt x="12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" name="Google Shape;192;p29">
                  <a:extLst>
                    <a:ext uri="{FF2B5EF4-FFF2-40B4-BE49-F238E27FC236}">
                      <a16:creationId xmlns:a16="http://schemas.microsoft.com/office/drawing/2014/main" id="{F97FAF59-6DB2-DDF3-E3FD-B43A2B4AC487}"/>
                    </a:ext>
                  </a:extLst>
                </p:cNvPr>
                <p:cNvSpPr/>
                <p:nvPr/>
              </p:nvSpPr>
              <p:spPr>
                <a:xfrm>
                  <a:off x="-6760050" y="574025"/>
                  <a:ext cx="74225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7" extrusionOk="0">
                      <a:moveTo>
                        <a:pt x="1540" y="522"/>
                      </a:moveTo>
                      <a:cubicBezTo>
                        <a:pt x="2042" y="522"/>
                        <a:pt x="2447" y="927"/>
                        <a:pt x="2447" y="1429"/>
                      </a:cubicBezTo>
                      <a:cubicBezTo>
                        <a:pt x="2447" y="1796"/>
                        <a:pt x="2227" y="2126"/>
                        <a:pt x="1888" y="2267"/>
                      </a:cubicBezTo>
                      <a:cubicBezTo>
                        <a:pt x="1776" y="2313"/>
                        <a:pt x="1658" y="2336"/>
                        <a:pt x="1541" y="2336"/>
                      </a:cubicBezTo>
                      <a:cubicBezTo>
                        <a:pt x="1305" y="2336"/>
                        <a:pt x="1073" y="2243"/>
                        <a:pt x="899" y="2069"/>
                      </a:cubicBezTo>
                      <a:cubicBezTo>
                        <a:pt x="639" y="1810"/>
                        <a:pt x="562" y="1420"/>
                        <a:pt x="702" y="1081"/>
                      </a:cubicBezTo>
                      <a:cubicBezTo>
                        <a:pt x="843" y="742"/>
                        <a:pt x="1173" y="522"/>
                        <a:pt x="1540" y="522"/>
                      </a:cubicBezTo>
                      <a:close/>
                      <a:moveTo>
                        <a:pt x="1542" y="1"/>
                      </a:moveTo>
                      <a:cubicBezTo>
                        <a:pt x="1170" y="1"/>
                        <a:pt x="804" y="146"/>
                        <a:pt x="530" y="419"/>
                      </a:cubicBezTo>
                      <a:cubicBezTo>
                        <a:pt x="122" y="827"/>
                        <a:pt x="0" y="1441"/>
                        <a:pt x="222" y="1975"/>
                      </a:cubicBezTo>
                      <a:cubicBezTo>
                        <a:pt x="442" y="2509"/>
                        <a:pt x="963" y="2856"/>
                        <a:pt x="1540" y="2856"/>
                      </a:cubicBezTo>
                      <a:cubicBezTo>
                        <a:pt x="2329" y="2855"/>
                        <a:pt x="2967" y="2217"/>
                        <a:pt x="2968" y="1429"/>
                      </a:cubicBezTo>
                      <a:cubicBezTo>
                        <a:pt x="2968" y="851"/>
                        <a:pt x="2621" y="330"/>
                        <a:pt x="2086" y="109"/>
                      </a:cubicBezTo>
                      <a:cubicBezTo>
                        <a:pt x="1910" y="36"/>
                        <a:pt x="1725" y="1"/>
                        <a:pt x="15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" name="Google Shape;193;p29">
                  <a:extLst>
                    <a:ext uri="{FF2B5EF4-FFF2-40B4-BE49-F238E27FC236}">
                      <a16:creationId xmlns:a16="http://schemas.microsoft.com/office/drawing/2014/main" id="{1E7EA3EB-80FE-4001-283A-191934DB40EA}"/>
                    </a:ext>
                  </a:extLst>
                </p:cNvPr>
                <p:cNvSpPr/>
                <p:nvPr/>
              </p:nvSpPr>
              <p:spPr>
                <a:xfrm>
                  <a:off x="-6854475" y="1111650"/>
                  <a:ext cx="606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6" extrusionOk="0">
                      <a:moveTo>
                        <a:pt x="1260" y="0"/>
                      </a:moveTo>
                      <a:cubicBezTo>
                        <a:pt x="787" y="0"/>
                        <a:pt x="362" y="285"/>
                        <a:pt x="181" y="721"/>
                      </a:cubicBezTo>
                      <a:cubicBezTo>
                        <a:pt x="0" y="1157"/>
                        <a:pt x="101" y="1659"/>
                        <a:pt x="434" y="1994"/>
                      </a:cubicBezTo>
                      <a:cubicBezTo>
                        <a:pt x="658" y="2217"/>
                        <a:pt x="957" y="2335"/>
                        <a:pt x="1261" y="2335"/>
                      </a:cubicBezTo>
                      <a:cubicBezTo>
                        <a:pt x="1411" y="2335"/>
                        <a:pt x="1562" y="2306"/>
                        <a:pt x="1706" y="2247"/>
                      </a:cubicBezTo>
                      <a:cubicBezTo>
                        <a:pt x="2142" y="2066"/>
                        <a:pt x="2427" y="1640"/>
                        <a:pt x="2427" y="1168"/>
                      </a:cubicBezTo>
                      <a:cubicBezTo>
                        <a:pt x="2427" y="522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" name="Google Shape;194;p29">
                  <a:extLst>
                    <a:ext uri="{FF2B5EF4-FFF2-40B4-BE49-F238E27FC236}">
                      <a16:creationId xmlns:a16="http://schemas.microsoft.com/office/drawing/2014/main" id="{563D38E6-34FD-70F9-E82A-9E2074EFE898}"/>
                    </a:ext>
                  </a:extLst>
                </p:cNvPr>
                <p:cNvSpPr/>
                <p:nvPr/>
              </p:nvSpPr>
              <p:spPr>
                <a:xfrm>
                  <a:off x="-6861500" y="1105125"/>
                  <a:ext cx="74250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0" h="2857" extrusionOk="0">
                      <a:moveTo>
                        <a:pt x="1541" y="521"/>
                      </a:moveTo>
                      <a:cubicBezTo>
                        <a:pt x="2042" y="521"/>
                        <a:pt x="2448" y="927"/>
                        <a:pt x="2448" y="1429"/>
                      </a:cubicBezTo>
                      <a:cubicBezTo>
                        <a:pt x="2448" y="1796"/>
                        <a:pt x="2227" y="2126"/>
                        <a:pt x="1888" y="2267"/>
                      </a:cubicBezTo>
                      <a:cubicBezTo>
                        <a:pt x="1776" y="2313"/>
                        <a:pt x="1659" y="2336"/>
                        <a:pt x="1542" y="2336"/>
                      </a:cubicBezTo>
                      <a:cubicBezTo>
                        <a:pt x="1306" y="2336"/>
                        <a:pt x="1073" y="2243"/>
                        <a:pt x="899" y="2069"/>
                      </a:cubicBezTo>
                      <a:cubicBezTo>
                        <a:pt x="640" y="1810"/>
                        <a:pt x="562" y="1420"/>
                        <a:pt x="703" y="1081"/>
                      </a:cubicBezTo>
                      <a:cubicBezTo>
                        <a:pt x="843" y="742"/>
                        <a:pt x="1174" y="521"/>
                        <a:pt x="1541" y="521"/>
                      </a:cubicBezTo>
                      <a:close/>
                      <a:moveTo>
                        <a:pt x="1541" y="0"/>
                      </a:moveTo>
                      <a:cubicBezTo>
                        <a:pt x="1170" y="0"/>
                        <a:pt x="805" y="145"/>
                        <a:pt x="532" y="419"/>
                      </a:cubicBezTo>
                      <a:cubicBezTo>
                        <a:pt x="123" y="827"/>
                        <a:pt x="0" y="1441"/>
                        <a:pt x="222" y="1975"/>
                      </a:cubicBezTo>
                      <a:cubicBezTo>
                        <a:pt x="442" y="2508"/>
                        <a:pt x="963" y="2856"/>
                        <a:pt x="1541" y="2856"/>
                      </a:cubicBezTo>
                      <a:cubicBezTo>
                        <a:pt x="2329" y="2855"/>
                        <a:pt x="2967" y="2217"/>
                        <a:pt x="2968" y="1429"/>
                      </a:cubicBezTo>
                      <a:cubicBezTo>
                        <a:pt x="2970" y="851"/>
                        <a:pt x="2621" y="330"/>
                        <a:pt x="2088" y="109"/>
                      </a:cubicBezTo>
                      <a:cubicBezTo>
                        <a:pt x="1911" y="36"/>
                        <a:pt x="1725" y="0"/>
                        <a:pt x="154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" name="Google Shape;195;p29">
                  <a:extLst>
                    <a:ext uri="{FF2B5EF4-FFF2-40B4-BE49-F238E27FC236}">
                      <a16:creationId xmlns:a16="http://schemas.microsoft.com/office/drawing/2014/main" id="{E67EA3AA-FA8F-7BBA-C39E-322816195109}"/>
                    </a:ext>
                  </a:extLst>
                </p:cNvPr>
                <p:cNvSpPr/>
                <p:nvPr/>
              </p:nvSpPr>
              <p:spPr>
                <a:xfrm>
                  <a:off x="-6167350" y="3040500"/>
                  <a:ext cx="606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6" extrusionOk="0">
                      <a:moveTo>
                        <a:pt x="1260" y="0"/>
                      </a:moveTo>
                      <a:cubicBezTo>
                        <a:pt x="787" y="0"/>
                        <a:pt x="362" y="285"/>
                        <a:pt x="182" y="721"/>
                      </a:cubicBezTo>
                      <a:cubicBezTo>
                        <a:pt x="0" y="1158"/>
                        <a:pt x="101" y="1659"/>
                        <a:pt x="435" y="1993"/>
                      </a:cubicBezTo>
                      <a:cubicBezTo>
                        <a:pt x="658" y="2217"/>
                        <a:pt x="956" y="2335"/>
                        <a:pt x="1260" y="2335"/>
                      </a:cubicBezTo>
                      <a:cubicBezTo>
                        <a:pt x="1410" y="2335"/>
                        <a:pt x="1562" y="2306"/>
                        <a:pt x="1706" y="2246"/>
                      </a:cubicBezTo>
                      <a:cubicBezTo>
                        <a:pt x="2142" y="2066"/>
                        <a:pt x="2427" y="1640"/>
                        <a:pt x="2427" y="1167"/>
                      </a:cubicBezTo>
                      <a:cubicBezTo>
                        <a:pt x="2427" y="523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" name="Google Shape;196;p29">
                  <a:extLst>
                    <a:ext uri="{FF2B5EF4-FFF2-40B4-BE49-F238E27FC236}">
                      <a16:creationId xmlns:a16="http://schemas.microsoft.com/office/drawing/2014/main" id="{C1D0631C-DA25-5105-6880-2452DCA24BDF}"/>
                    </a:ext>
                  </a:extLst>
                </p:cNvPr>
                <p:cNvSpPr/>
                <p:nvPr/>
              </p:nvSpPr>
              <p:spPr>
                <a:xfrm>
                  <a:off x="-6174375" y="3034000"/>
                  <a:ext cx="74225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7" extrusionOk="0">
                      <a:moveTo>
                        <a:pt x="1541" y="521"/>
                      </a:moveTo>
                      <a:cubicBezTo>
                        <a:pt x="2042" y="522"/>
                        <a:pt x="2448" y="927"/>
                        <a:pt x="2448" y="1427"/>
                      </a:cubicBezTo>
                      <a:cubicBezTo>
                        <a:pt x="2448" y="1794"/>
                        <a:pt x="2227" y="2125"/>
                        <a:pt x="1888" y="2267"/>
                      </a:cubicBezTo>
                      <a:cubicBezTo>
                        <a:pt x="1776" y="2313"/>
                        <a:pt x="1659" y="2336"/>
                        <a:pt x="1542" y="2336"/>
                      </a:cubicBezTo>
                      <a:cubicBezTo>
                        <a:pt x="1306" y="2336"/>
                        <a:pt x="1073" y="2243"/>
                        <a:pt x="899" y="2069"/>
                      </a:cubicBezTo>
                      <a:cubicBezTo>
                        <a:pt x="640" y="1810"/>
                        <a:pt x="562" y="1420"/>
                        <a:pt x="703" y="1081"/>
                      </a:cubicBezTo>
                      <a:cubicBezTo>
                        <a:pt x="843" y="742"/>
                        <a:pt x="1174" y="521"/>
                        <a:pt x="1541" y="521"/>
                      </a:cubicBezTo>
                      <a:close/>
                      <a:moveTo>
                        <a:pt x="1542" y="1"/>
                      </a:moveTo>
                      <a:cubicBezTo>
                        <a:pt x="1170" y="1"/>
                        <a:pt x="804" y="146"/>
                        <a:pt x="531" y="419"/>
                      </a:cubicBezTo>
                      <a:cubicBezTo>
                        <a:pt x="123" y="827"/>
                        <a:pt x="0" y="1441"/>
                        <a:pt x="222" y="1975"/>
                      </a:cubicBezTo>
                      <a:cubicBezTo>
                        <a:pt x="442" y="2508"/>
                        <a:pt x="963" y="2856"/>
                        <a:pt x="1541" y="2856"/>
                      </a:cubicBezTo>
                      <a:cubicBezTo>
                        <a:pt x="2329" y="2855"/>
                        <a:pt x="2968" y="2216"/>
                        <a:pt x="2968" y="1427"/>
                      </a:cubicBezTo>
                      <a:cubicBezTo>
                        <a:pt x="2968" y="850"/>
                        <a:pt x="2621" y="329"/>
                        <a:pt x="2087" y="109"/>
                      </a:cubicBezTo>
                      <a:cubicBezTo>
                        <a:pt x="1911" y="36"/>
                        <a:pt x="1725" y="1"/>
                        <a:pt x="15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" name="Google Shape;197;p29">
                  <a:extLst>
                    <a:ext uri="{FF2B5EF4-FFF2-40B4-BE49-F238E27FC236}">
                      <a16:creationId xmlns:a16="http://schemas.microsoft.com/office/drawing/2014/main" id="{D1F64E76-6B1B-F9C7-FA18-C39177291174}"/>
                    </a:ext>
                  </a:extLst>
                </p:cNvPr>
                <p:cNvSpPr/>
                <p:nvPr/>
              </p:nvSpPr>
              <p:spPr>
                <a:xfrm>
                  <a:off x="-2707425" y="2917525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1"/>
                      </a:moveTo>
                      <a:cubicBezTo>
                        <a:pt x="788" y="1"/>
                        <a:pt x="362" y="285"/>
                        <a:pt x="181" y="722"/>
                      </a:cubicBezTo>
                      <a:cubicBezTo>
                        <a:pt x="1" y="1158"/>
                        <a:pt x="100" y="1659"/>
                        <a:pt x="434" y="1994"/>
                      </a:cubicBezTo>
                      <a:cubicBezTo>
                        <a:pt x="658" y="2217"/>
                        <a:pt x="956" y="2336"/>
                        <a:pt x="1260" y="2336"/>
                      </a:cubicBezTo>
                      <a:cubicBezTo>
                        <a:pt x="1410" y="2336"/>
                        <a:pt x="1562" y="2307"/>
                        <a:pt x="1707" y="2247"/>
                      </a:cubicBezTo>
                      <a:cubicBezTo>
                        <a:pt x="2143" y="2066"/>
                        <a:pt x="2427" y="1640"/>
                        <a:pt x="2427" y="1169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" name="Google Shape;198;p29">
                  <a:extLst>
                    <a:ext uri="{FF2B5EF4-FFF2-40B4-BE49-F238E27FC236}">
                      <a16:creationId xmlns:a16="http://schemas.microsoft.com/office/drawing/2014/main" id="{CCDD260C-9DE7-B258-02EB-839414533AAB}"/>
                    </a:ext>
                  </a:extLst>
                </p:cNvPr>
                <p:cNvSpPr/>
                <p:nvPr/>
              </p:nvSpPr>
              <p:spPr>
                <a:xfrm>
                  <a:off x="-2714450" y="29110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3" y="522"/>
                      </a:moveTo>
                      <a:cubicBezTo>
                        <a:pt x="2042" y="522"/>
                        <a:pt x="2448" y="928"/>
                        <a:pt x="2449" y="1429"/>
                      </a:cubicBezTo>
                      <a:cubicBezTo>
                        <a:pt x="2448" y="1795"/>
                        <a:pt x="2228" y="2125"/>
                        <a:pt x="1889" y="2266"/>
                      </a:cubicBezTo>
                      <a:cubicBezTo>
                        <a:pt x="1777" y="2312"/>
                        <a:pt x="1659" y="2335"/>
                        <a:pt x="1542" y="2335"/>
                      </a:cubicBezTo>
                      <a:cubicBezTo>
                        <a:pt x="1307" y="2335"/>
                        <a:pt x="1075" y="2243"/>
                        <a:pt x="900" y="2070"/>
                      </a:cubicBezTo>
                      <a:cubicBezTo>
                        <a:pt x="641" y="1810"/>
                        <a:pt x="564" y="1421"/>
                        <a:pt x="703" y="1083"/>
                      </a:cubicBezTo>
                      <a:cubicBezTo>
                        <a:pt x="844" y="744"/>
                        <a:pt x="1174" y="522"/>
                        <a:pt x="1541" y="522"/>
                      </a:cubicBezTo>
                      <a:cubicBezTo>
                        <a:pt x="1542" y="522"/>
                        <a:pt x="1543" y="522"/>
                        <a:pt x="1543" y="522"/>
                      </a:cubicBezTo>
                      <a:close/>
                      <a:moveTo>
                        <a:pt x="1541" y="1"/>
                      </a:moveTo>
                      <a:cubicBezTo>
                        <a:pt x="1170" y="1"/>
                        <a:pt x="805" y="145"/>
                        <a:pt x="531" y="419"/>
                      </a:cubicBezTo>
                      <a:cubicBezTo>
                        <a:pt x="123" y="827"/>
                        <a:pt x="1" y="1441"/>
                        <a:pt x="222" y="1974"/>
                      </a:cubicBezTo>
                      <a:cubicBezTo>
                        <a:pt x="443" y="2508"/>
                        <a:pt x="963" y="2855"/>
                        <a:pt x="1541" y="2855"/>
                      </a:cubicBezTo>
                      <a:cubicBezTo>
                        <a:pt x="2328" y="2855"/>
                        <a:pt x="2967" y="2216"/>
                        <a:pt x="2969" y="1429"/>
                      </a:cubicBezTo>
                      <a:cubicBezTo>
                        <a:pt x="2969" y="851"/>
                        <a:pt x="2621" y="331"/>
                        <a:pt x="2087" y="109"/>
                      </a:cubicBezTo>
                      <a:cubicBezTo>
                        <a:pt x="1911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" name="Google Shape;199;p29">
                  <a:extLst>
                    <a:ext uri="{FF2B5EF4-FFF2-40B4-BE49-F238E27FC236}">
                      <a16:creationId xmlns:a16="http://schemas.microsoft.com/office/drawing/2014/main" id="{A6309DFB-8116-CFA6-760A-79C2419BA36A}"/>
                    </a:ext>
                  </a:extLst>
                </p:cNvPr>
                <p:cNvSpPr/>
                <p:nvPr/>
              </p:nvSpPr>
              <p:spPr>
                <a:xfrm>
                  <a:off x="-3040900" y="-35125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1"/>
                      </a:moveTo>
                      <a:cubicBezTo>
                        <a:pt x="788" y="1"/>
                        <a:pt x="361" y="285"/>
                        <a:pt x="181" y="723"/>
                      </a:cubicBezTo>
                      <a:cubicBezTo>
                        <a:pt x="0" y="1158"/>
                        <a:pt x="100" y="1661"/>
                        <a:pt x="434" y="1994"/>
                      </a:cubicBezTo>
                      <a:cubicBezTo>
                        <a:pt x="657" y="2217"/>
                        <a:pt x="956" y="2336"/>
                        <a:pt x="1259" y="2336"/>
                      </a:cubicBezTo>
                      <a:cubicBezTo>
                        <a:pt x="1410" y="2336"/>
                        <a:pt x="1562" y="2307"/>
                        <a:pt x="1707" y="2247"/>
                      </a:cubicBezTo>
                      <a:cubicBezTo>
                        <a:pt x="2143" y="2067"/>
                        <a:pt x="2427" y="1640"/>
                        <a:pt x="2427" y="1168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" name="Google Shape;200;p29">
                  <a:extLst>
                    <a:ext uri="{FF2B5EF4-FFF2-40B4-BE49-F238E27FC236}">
                      <a16:creationId xmlns:a16="http://schemas.microsoft.com/office/drawing/2014/main" id="{FAC568DA-3B39-1A13-A337-026783358D1F}"/>
                    </a:ext>
                  </a:extLst>
                </p:cNvPr>
                <p:cNvSpPr/>
                <p:nvPr/>
              </p:nvSpPr>
              <p:spPr>
                <a:xfrm>
                  <a:off x="-3047925" y="-357750"/>
                  <a:ext cx="74225" cy="7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8" extrusionOk="0">
                      <a:moveTo>
                        <a:pt x="1541" y="521"/>
                      </a:moveTo>
                      <a:cubicBezTo>
                        <a:pt x="2041" y="522"/>
                        <a:pt x="2447" y="928"/>
                        <a:pt x="2448" y="1428"/>
                      </a:cubicBezTo>
                      <a:cubicBezTo>
                        <a:pt x="2448" y="1795"/>
                        <a:pt x="2226" y="2127"/>
                        <a:pt x="1887" y="2267"/>
                      </a:cubicBezTo>
                      <a:cubicBezTo>
                        <a:pt x="1775" y="2314"/>
                        <a:pt x="1658" y="2336"/>
                        <a:pt x="1541" y="2336"/>
                      </a:cubicBezTo>
                      <a:cubicBezTo>
                        <a:pt x="1305" y="2336"/>
                        <a:pt x="1073" y="2244"/>
                        <a:pt x="899" y="2070"/>
                      </a:cubicBezTo>
                      <a:cubicBezTo>
                        <a:pt x="640" y="1811"/>
                        <a:pt x="562" y="1421"/>
                        <a:pt x="703" y="1082"/>
                      </a:cubicBezTo>
                      <a:cubicBezTo>
                        <a:pt x="842" y="743"/>
                        <a:pt x="1174" y="521"/>
                        <a:pt x="1541" y="521"/>
                      </a:cubicBezTo>
                      <a:close/>
                      <a:moveTo>
                        <a:pt x="1540" y="1"/>
                      </a:moveTo>
                      <a:cubicBezTo>
                        <a:pt x="1169" y="1"/>
                        <a:pt x="804" y="146"/>
                        <a:pt x="531" y="419"/>
                      </a:cubicBezTo>
                      <a:cubicBezTo>
                        <a:pt x="123" y="828"/>
                        <a:pt x="1" y="1441"/>
                        <a:pt x="221" y="1976"/>
                      </a:cubicBezTo>
                      <a:cubicBezTo>
                        <a:pt x="442" y="2508"/>
                        <a:pt x="963" y="2857"/>
                        <a:pt x="1541" y="2857"/>
                      </a:cubicBezTo>
                      <a:cubicBezTo>
                        <a:pt x="2328" y="2856"/>
                        <a:pt x="2967" y="2216"/>
                        <a:pt x="2968" y="1428"/>
                      </a:cubicBezTo>
                      <a:cubicBezTo>
                        <a:pt x="2968" y="851"/>
                        <a:pt x="2620" y="330"/>
                        <a:pt x="2087" y="110"/>
                      </a:cubicBezTo>
                      <a:cubicBezTo>
                        <a:pt x="1910" y="37"/>
                        <a:pt x="1724" y="1"/>
                        <a:pt x="15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" name="Google Shape;201;p29">
                  <a:extLst>
                    <a:ext uri="{FF2B5EF4-FFF2-40B4-BE49-F238E27FC236}">
                      <a16:creationId xmlns:a16="http://schemas.microsoft.com/office/drawing/2014/main" id="{7EE6CACE-D906-2F84-DB22-5DC4512ACFBB}"/>
                    </a:ext>
                  </a:extLst>
                </p:cNvPr>
                <p:cNvSpPr/>
                <p:nvPr/>
              </p:nvSpPr>
              <p:spPr>
                <a:xfrm>
                  <a:off x="-4837450" y="2516525"/>
                  <a:ext cx="992800" cy="5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12" h="20937" extrusionOk="0">
                      <a:moveTo>
                        <a:pt x="4582" y="1"/>
                      </a:moveTo>
                      <a:lnTo>
                        <a:pt x="4582" y="10156"/>
                      </a:lnTo>
                      <a:cubicBezTo>
                        <a:pt x="4582" y="13469"/>
                        <a:pt x="3439" y="16685"/>
                        <a:pt x="1338" y="19282"/>
                      </a:cubicBezTo>
                      <a:lnTo>
                        <a:pt x="0" y="20936"/>
                      </a:lnTo>
                      <a:lnTo>
                        <a:pt x="39712" y="20936"/>
                      </a:lnTo>
                      <a:lnTo>
                        <a:pt x="38374" y="19282"/>
                      </a:lnTo>
                      <a:cubicBezTo>
                        <a:pt x="36273" y="16685"/>
                        <a:pt x="35130" y="13469"/>
                        <a:pt x="35130" y="10156"/>
                      </a:cubicBezTo>
                      <a:lnTo>
                        <a:pt x="3513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" name="Google Shape;202;p29">
                  <a:extLst>
                    <a:ext uri="{FF2B5EF4-FFF2-40B4-BE49-F238E27FC236}">
                      <a16:creationId xmlns:a16="http://schemas.microsoft.com/office/drawing/2014/main" id="{1D452D38-6A34-6147-515A-D43F542811E0}"/>
                    </a:ext>
                  </a:extLst>
                </p:cNvPr>
                <p:cNvSpPr/>
                <p:nvPr/>
              </p:nvSpPr>
              <p:spPr>
                <a:xfrm>
                  <a:off x="-4845950" y="2510025"/>
                  <a:ext cx="1009825" cy="536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93" h="21457" extrusionOk="0">
                      <a:moveTo>
                        <a:pt x="35209" y="521"/>
                      </a:moveTo>
                      <a:lnTo>
                        <a:pt x="35209" y="10414"/>
                      </a:lnTo>
                      <a:cubicBezTo>
                        <a:pt x="35209" y="13773"/>
                        <a:pt x="36383" y="17073"/>
                        <a:pt x="38512" y="19707"/>
                      </a:cubicBezTo>
                      <a:lnTo>
                        <a:pt x="39507" y="20936"/>
                      </a:lnTo>
                      <a:lnTo>
                        <a:pt x="885" y="20936"/>
                      </a:lnTo>
                      <a:lnTo>
                        <a:pt x="1881" y="19707"/>
                      </a:lnTo>
                      <a:cubicBezTo>
                        <a:pt x="4009" y="17073"/>
                        <a:pt x="5183" y="13773"/>
                        <a:pt x="5183" y="10414"/>
                      </a:cubicBezTo>
                      <a:lnTo>
                        <a:pt x="5183" y="521"/>
                      </a:lnTo>
                      <a:close/>
                      <a:moveTo>
                        <a:pt x="4922" y="1"/>
                      </a:moveTo>
                      <a:cubicBezTo>
                        <a:pt x="4780" y="1"/>
                        <a:pt x="4662" y="117"/>
                        <a:pt x="4663" y="261"/>
                      </a:cubicBezTo>
                      <a:lnTo>
                        <a:pt x="4663" y="10414"/>
                      </a:lnTo>
                      <a:cubicBezTo>
                        <a:pt x="4663" y="13655"/>
                        <a:pt x="3531" y="16838"/>
                        <a:pt x="1476" y="19379"/>
                      </a:cubicBezTo>
                      <a:lnTo>
                        <a:pt x="138" y="21033"/>
                      </a:lnTo>
                      <a:cubicBezTo>
                        <a:pt x="0" y="21203"/>
                        <a:pt x="121" y="21457"/>
                        <a:pt x="340" y="21457"/>
                      </a:cubicBezTo>
                      <a:lnTo>
                        <a:pt x="40052" y="21457"/>
                      </a:lnTo>
                      <a:cubicBezTo>
                        <a:pt x="40270" y="21457"/>
                        <a:pt x="40392" y="21203"/>
                        <a:pt x="40254" y="21033"/>
                      </a:cubicBezTo>
                      <a:lnTo>
                        <a:pt x="38916" y="19379"/>
                      </a:lnTo>
                      <a:cubicBezTo>
                        <a:pt x="36861" y="16838"/>
                        <a:pt x="35730" y="13655"/>
                        <a:pt x="35730" y="10414"/>
                      </a:cubicBezTo>
                      <a:lnTo>
                        <a:pt x="35730" y="261"/>
                      </a:lnTo>
                      <a:cubicBezTo>
                        <a:pt x="35730" y="117"/>
                        <a:pt x="35613" y="1"/>
                        <a:pt x="3547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" name="Google Shape;203;p29">
                  <a:extLst>
                    <a:ext uri="{FF2B5EF4-FFF2-40B4-BE49-F238E27FC236}">
                      <a16:creationId xmlns:a16="http://schemas.microsoft.com/office/drawing/2014/main" id="{00A2B195-935C-4E52-7055-ADA848E4746A}"/>
                    </a:ext>
                  </a:extLst>
                </p:cNvPr>
                <p:cNvSpPr/>
                <p:nvPr/>
              </p:nvSpPr>
              <p:spPr>
                <a:xfrm>
                  <a:off x="-4769800" y="2248925"/>
                  <a:ext cx="857475" cy="431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99" h="17267" extrusionOk="0">
                      <a:moveTo>
                        <a:pt x="1876" y="1"/>
                      </a:moveTo>
                      <a:lnTo>
                        <a:pt x="1876" y="10155"/>
                      </a:lnTo>
                      <a:cubicBezTo>
                        <a:pt x="1875" y="12647"/>
                        <a:pt x="1229" y="15097"/>
                        <a:pt x="1" y="17267"/>
                      </a:cubicBezTo>
                      <a:lnTo>
                        <a:pt x="34298" y="17267"/>
                      </a:lnTo>
                      <a:cubicBezTo>
                        <a:pt x="33072" y="15097"/>
                        <a:pt x="32425" y="12647"/>
                        <a:pt x="32424" y="10155"/>
                      </a:cubicBezTo>
                      <a:lnTo>
                        <a:pt x="32424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" name="Google Shape;204;p29">
                  <a:extLst>
                    <a:ext uri="{FF2B5EF4-FFF2-40B4-BE49-F238E27FC236}">
                      <a16:creationId xmlns:a16="http://schemas.microsoft.com/office/drawing/2014/main" id="{AD11DFAF-C322-2F72-8C22-94B54B21FF4A}"/>
                    </a:ext>
                  </a:extLst>
                </p:cNvPr>
                <p:cNvSpPr/>
                <p:nvPr/>
              </p:nvSpPr>
              <p:spPr>
                <a:xfrm>
                  <a:off x="-5875675" y="342950"/>
                  <a:ext cx="3069250" cy="2253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70" h="90146" extrusionOk="0">
                      <a:moveTo>
                        <a:pt x="4815" y="0"/>
                      </a:moveTo>
                      <a:cubicBezTo>
                        <a:pt x="2156" y="0"/>
                        <a:pt x="0" y="2155"/>
                        <a:pt x="0" y="4815"/>
                      </a:cubicBezTo>
                      <a:lnTo>
                        <a:pt x="0" y="86110"/>
                      </a:lnTo>
                      <a:cubicBezTo>
                        <a:pt x="0" y="88339"/>
                        <a:pt x="1808" y="90146"/>
                        <a:pt x="4037" y="90146"/>
                      </a:cubicBezTo>
                      <a:lnTo>
                        <a:pt x="118369" y="90146"/>
                      </a:lnTo>
                      <a:cubicBezTo>
                        <a:pt x="120800" y="90146"/>
                        <a:pt x="122770" y="88177"/>
                        <a:pt x="122770" y="85746"/>
                      </a:cubicBezTo>
                      <a:lnTo>
                        <a:pt x="122770" y="5831"/>
                      </a:lnTo>
                      <a:cubicBezTo>
                        <a:pt x="122770" y="4284"/>
                        <a:pt x="122155" y="2801"/>
                        <a:pt x="121061" y="1707"/>
                      </a:cubicBezTo>
                      <a:cubicBezTo>
                        <a:pt x="119968" y="614"/>
                        <a:pt x="118486" y="0"/>
                        <a:pt x="11693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" name="Google Shape;205;p29">
                  <a:extLst>
                    <a:ext uri="{FF2B5EF4-FFF2-40B4-BE49-F238E27FC236}">
                      <a16:creationId xmlns:a16="http://schemas.microsoft.com/office/drawing/2014/main" id="{E294E7E0-BE34-3DEA-7107-4B622F17E942}"/>
                    </a:ext>
                  </a:extLst>
                </p:cNvPr>
                <p:cNvSpPr/>
                <p:nvPr/>
              </p:nvSpPr>
              <p:spPr>
                <a:xfrm>
                  <a:off x="-5882175" y="336425"/>
                  <a:ext cx="3082275" cy="226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291" h="90667" extrusionOk="0">
                      <a:moveTo>
                        <a:pt x="118612" y="521"/>
                      </a:moveTo>
                      <a:cubicBezTo>
                        <a:pt x="120905" y="521"/>
                        <a:pt x="122770" y="2386"/>
                        <a:pt x="122770" y="4678"/>
                      </a:cubicBezTo>
                      <a:lnTo>
                        <a:pt x="122770" y="85990"/>
                      </a:lnTo>
                      <a:cubicBezTo>
                        <a:pt x="122770" y="88283"/>
                        <a:pt x="120905" y="90147"/>
                        <a:pt x="118612" y="90147"/>
                      </a:cubicBezTo>
                      <a:lnTo>
                        <a:pt x="4678" y="90147"/>
                      </a:lnTo>
                      <a:cubicBezTo>
                        <a:pt x="2385" y="90147"/>
                        <a:pt x="521" y="88283"/>
                        <a:pt x="521" y="85990"/>
                      </a:cubicBezTo>
                      <a:lnTo>
                        <a:pt x="521" y="4678"/>
                      </a:lnTo>
                      <a:cubicBezTo>
                        <a:pt x="521" y="2386"/>
                        <a:pt x="2385" y="521"/>
                        <a:pt x="4678" y="521"/>
                      </a:cubicBezTo>
                      <a:close/>
                      <a:moveTo>
                        <a:pt x="4678" y="1"/>
                      </a:moveTo>
                      <a:cubicBezTo>
                        <a:pt x="2098" y="1"/>
                        <a:pt x="0" y="2099"/>
                        <a:pt x="0" y="4678"/>
                      </a:cubicBezTo>
                      <a:lnTo>
                        <a:pt x="0" y="85990"/>
                      </a:lnTo>
                      <a:cubicBezTo>
                        <a:pt x="0" y="88570"/>
                        <a:pt x="2098" y="90667"/>
                        <a:pt x="4678" y="90667"/>
                      </a:cubicBezTo>
                      <a:lnTo>
                        <a:pt x="118612" y="90667"/>
                      </a:lnTo>
                      <a:cubicBezTo>
                        <a:pt x="121192" y="90667"/>
                        <a:pt x="123290" y="88570"/>
                        <a:pt x="123290" y="85990"/>
                      </a:cubicBezTo>
                      <a:lnTo>
                        <a:pt x="123290" y="4678"/>
                      </a:lnTo>
                      <a:cubicBezTo>
                        <a:pt x="123290" y="2099"/>
                        <a:pt x="121192" y="1"/>
                        <a:pt x="11861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" name="Google Shape;206;p29">
                  <a:extLst>
                    <a:ext uri="{FF2B5EF4-FFF2-40B4-BE49-F238E27FC236}">
                      <a16:creationId xmlns:a16="http://schemas.microsoft.com/office/drawing/2014/main" id="{9DDAB23A-AFA6-17E1-CB8D-14D0ED98FEC0}"/>
                    </a:ext>
                  </a:extLst>
                </p:cNvPr>
                <p:cNvSpPr/>
                <p:nvPr/>
              </p:nvSpPr>
              <p:spPr>
                <a:xfrm>
                  <a:off x="-5875675" y="2246300"/>
                  <a:ext cx="3069250" cy="35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70" h="14012" extrusionOk="0">
                      <a:moveTo>
                        <a:pt x="0" y="0"/>
                      </a:moveTo>
                      <a:lnTo>
                        <a:pt x="0" y="9540"/>
                      </a:lnTo>
                      <a:cubicBezTo>
                        <a:pt x="0" y="12009"/>
                        <a:pt x="2003" y="14012"/>
                        <a:pt x="4473" y="14012"/>
                      </a:cubicBezTo>
                      <a:lnTo>
                        <a:pt x="118438" y="14012"/>
                      </a:lnTo>
                      <a:cubicBezTo>
                        <a:pt x="120830" y="14012"/>
                        <a:pt x="122770" y="12073"/>
                        <a:pt x="122770" y="9680"/>
                      </a:cubicBezTo>
                      <a:lnTo>
                        <a:pt x="12277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" name="Google Shape;207;p29">
                  <a:extLst>
                    <a:ext uri="{FF2B5EF4-FFF2-40B4-BE49-F238E27FC236}">
                      <a16:creationId xmlns:a16="http://schemas.microsoft.com/office/drawing/2014/main" id="{2B4AD197-D880-B9F9-094E-4CDEAE95E38E}"/>
                    </a:ext>
                  </a:extLst>
                </p:cNvPr>
                <p:cNvSpPr/>
                <p:nvPr/>
              </p:nvSpPr>
              <p:spPr>
                <a:xfrm>
                  <a:off x="-5882175" y="2239775"/>
                  <a:ext cx="3082275" cy="363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291" h="14533" extrusionOk="0">
                      <a:moveTo>
                        <a:pt x="122770" y="522"/>
                      </a:moveTo>
                      <a:lnTo>
                        <a:pt x="122770" y="9856"/>
                      </a:lnTo>
                      <a:cubicBezTo>
                        <a:pt x="122770" y="12151"/>
                        <a:pt x="120908" y="14012"/>
                        <a:pt x="118614" y="14012"/>
                      </a:cubicBezTo>
                      <a:lnTo>
                        <a:pt x="4678" y="14012"/>
                      </a:lnTo>
                      <a:cubicBezTo>
                        <a:pt x="2385" y="14012"/>
                        <a:pt x="522" y="12147"/>
                        <a:pt x="522" y="9856"/>
                      </a:cubicBezTo>
                      <a:lnTo>
                        <a:pt x="522" y="522"/>
                      </a:lnTo>
                      <a:close/>
                      <a:moveTo>
                        <a:pt x="260" y="1"/>
                      </a:moveTo>
                      <a:cubicBezTo>
                        <a:pt x="117" y="1"/>
                        <a:pt x="0" y="117"/>
                        <a:pt x="0" y="261"/>
                      </a:cubicBezTo>
                      <a:lnTo>
                        <a:pt x="0" y="9856"/>
                      </a:lnTo>
                      <a:cubicBezTo>
                        <a:pt x="0" y="12439"/>
                        <a:pt x="2094" y="14533"/>
                        <a:pt x="4678" y="14533"/>
                      </a:cubicBezTo>
                      <a:lnTo>
                        <a:pt x="118612" y="14533"/>
                      </a:lnTo>
                      <a:cubicBezTo>
                        <a:pt x="121195" y="14533"/>
                        <a:pt x="123290" y="12439"/>
                        <a:pt x="123290" y="9856"/>
                      </a:cubicBezTo>
                      <a:lnTo>
                        <a:pt x="123290" y="261"/>
                      </a:lnTo>
                      <a:cubicBezTo>
                        <a:pt x="123290" y="117"/>
                        <a:pt x="123173" y="1"/>
                        <a:pt x="12303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" name="Google Shape;208;p29">
                  <a:extLst>
                    <a:ext uri="{FF2B5EF4-FFF2-40B4-BE49-F238E27FC236}">
                      <a16:creationId xmlns:a16="http://schemas.microsoft.com/office/drawing/2014/main" id="{5F21956F-5908-0C30-DE0F-D263F46CC720}"/>
                    </a:ext>
                  </a:extLst>
                </p:cNvPr>
                <p:cNvSpPr/>
                <p:nvPr/>
              </p:nvSpPr>
              <p:spPr>
                <a:xfrm>
                  <a:off x="-5721300" y="483125"/>
                  <a:ext cx="2760500" cy="1592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420" h="63690" extrusionOk="0">
                      <a:moveTo>
                        <a:pt x="1" y="1"/>
                      </a:moveTo>
                      <a:lnTo>
                        <a:pt x="1" y="63689"/>
                      </a:lnTo>
                      <a:lnTo>
                        <a:pt x="110419" y="63689"/>
                      </a:lnTo>
                      <a:lnTo>
                        <a:pt x="110419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" name="Google Shape;209;p29">
                  <a:extLst>
                    <a:ext uri="{FF2B5EF4-FFF2-40B4-BE49-F238E27FC236}">
                      <a16:creationId xmlns:a16="http://schemas.microsoft.com/office/drawing/2014/main" id="{F0F168F7-9203-714C-45C0-889B9F23CC76}"/>
                    </a:ext>
                  </a:extLst>
                </p:cNvPr>
                <p:cNvSpPr/>
                <p:nvPr/>
              </p:nvSpPr>
              <p:spPr>
                <a:xfrm>
                  <a:off x="-4397650" y="2421425"/>
                  <a:ext cx="113200" cy="110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8" h="4435" extrusionOk="0">
                      <a:moveTo>
                        <a:pt x="2263" y="0"/>
                      </a:moveTo>
                      <a:cubicBezTo>
                        <a:pt x="1014" y="0"/>
                        <a:pt x="0" y="993"/>
                        <a:pt x="0" y="2217"/>
                      </a:cubicBezTo>
                      <a:cubicBezTo>
                        <a:pt x="0" y="3442"/>
                        <a:pt x="1014" y="4435"/>
                        <a:pt x="2263" y="4435"/>
                      </a:cubicBezTo>
                      <a:cubicBezTo>
                        <a:pt x="3514" y="4435"/>
                        <a:pt x="4528" y="3442"/>
                        <a:pt x="4528" y="2217"/>
                      </a:cubicBezTo>
                      <a:cubicBezTo>
                        <a:pt x="4528" y="993"/>
                        <a:pt x="3514" y="0"/>
                        <a:pt x="226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" name="Google Shape;210;p29">
                  <a:extLst>
                    <a:ext uri="{FF2B5EF4-FFF2-40B4-BE49-F238E27FC236}">
                      <a16:creationId xmlns:a16="http://schemas.microsoft.com/office/drawing/2014/main" id="{ED2DB510-9844-CB04-E9A6-EE250DE5E217}"/>
                    </a:ext>
                  </a:extLst>
                </p:cNvPr>
                <p:cNvSpPr/>
                <p:nvPr/>
              </p:nvSpPr>
              <p:spPr>
                <a:xfrm>
                  <a:off x="-4404175" y="2414950"/>
                  <a:ext cx="126250" cy="123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0" h="4954" extrusionOk="0">
                      <a:moveTo>
                        <a:pt x="2524" y="520"/>
                      </a:moveTo>
                      <a:cubicBezTo>
                        <a:pt x="3630" y="520"/>
                        <a:pt x="4529" y="1398"/>
                        <a:pt x="4529" y="2476"/>
                      </a:cubicBezTo>
                      <a:cubicBezTo>
                        <a:pt x="4529" y="3555"/>
                        <a:pt x="3630" y="4433"/>
                        <a:pt x="2524" y="4433"/>
                      </a:cubicBezTo>
                      <a:cubicBezTo>
                        <a:pt x="1420" y="4433"/>
                        <a:pt x="520" y="3554"/>
                        <a:pt x="520" y="2476"/>
                      </a:cubicBezTo>
                      <a:cubicBezTo>
                        <a:pt x="520" y="1398"/>
                        <a:pt x="1420" y="520"/>
                        <a:pt x="2524" y="520"/>
                      </a:cubicBezTo>
                      <a:close/>
                      <a:moveTo>
                        <a:pt x="2524" y="0"/>
                      </a:moveTo>
                      <a:cubicBezTo>
                        <a:pt x="1133" y="0"/>
                        <a:pt x="1" y="1111"/>
                        <a:pt x="1" y="2476"/>
                      </a:cubicBezTo>
                      <a:cubicBezTo>
                        <a:pt x="1" y="3842"/>
                        <a:pt x="1132" y="4954"/>
                        <a:pt x="2524" y="4954"/>
                      </a:cubicBezTo>
                      <a:cubicBezTo>
                        <a:pt x="3917" y="4954"/>
                        <a:pt x="5049" y="3842"/>
                        <a:pt x="5049" y="2476"/>
                      </a:cubicBezTo>
                      <a:cubicBezTo>
                        <a:pt x="5049" y="1111"/>
                        <a:pt x="3917" y="0"/>
                        <a:pt x="252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" name="Google Shape;211;p29">
                  <a:extLst>
                    <a:ext uri="{FF2B5EF4-FFF2-40B4-BE49-F238E27FC236}">
                      <a16:creationId xmlns:a16="http://schemas.microsoft.com/office/drawing/2014/main" id="{1655A21A-9340-3819-0FA3-18B3CCD0A407}"/>
                    </a:ext>
                  </a:extLst>
                </p:cNvPr>
                <p:cNvSpPr/>
                <p:nvPr/>
              </p:nvSpPr>
              <p:spPr>
                <a:xfrm>
                  <a:off x="-4837450" y="3039925"/>
                  <a:ext cx="993025" cy="4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21" h="1815" extrusionOk="0">
                      <a:moveTo>
                        <a:pt x="0" y="0"/>
                      </a:moveTo>
                      <a:lnTo>
                        <a:pt x="0" y="1814"/>
                      </a:lnTo>
                      <a:lnTo>
                        <a:pt x="39720" y="1814"/>
                      </a:lnTo>
                      <a:lnTo>
                        <a:pt x="3972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" name="Google Shape;212;p29">
                  <a:extLst>
                    <a:ext uri="{FF2B5EF4-FFF2-40B4-BE49-F238E27FC236}">
                      <a16:creationId xmlns:a16="http://schemas.microsoft.com/office/drawing/2014/main" id="{4E4998A3-BCD7-DD69-C40F-FD5110DC3CBE}"/>
                    </a:ext>
                  </a:extLst>
                </p:cNvPr>
                <p:cNvSpPr/>
                <p:nvPr/>
              </p:nvSpPr>
              <p:spPr>
                <a:xfrm>
                  <a:off x="-4843950" y="3033400"/>
                  <a:ext cx="100602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41" h="2336" extrusionOk="0">
                      <a:moveTo>
                        <a:pt x="39720" y="522"/>
                      </a:moveTo>
                      <a:lnTo>
                        <a:pt x="39720" y="1815"/>
                      </a:lnTo>
                      <a:lnTo>
                        <a:pt x="521" y="1815"/>
                      </a:lnTo>
                      <a:lnTo>
                        <a:pt x="521" y="522"/>
                      </a:lnTo>
                      <a:close/>
                      <a:moveTo>
                        <a:pt x="260" y="1"/>
                      </a:moveTo>
                      <a:cubicBezTo>
                        <a:pt x="116" y="1"/>
                        <a:pt x="0" y="118"/>
                        <a:pt x="0" y="261"/>
                      </a:cubicBezTo>
                      <a:lnTo>
                        <a:pt x="0" y="2074"/>
                      </a:lnTo>
                      <a:cubicBezTo>
                        <a:pt x="0" y="2218"/>
                        <a:pt x="116" y="2335"/>
                        <a:pt x="260" y="2335"/>
                      </a:cubicBezTo>
                      <a:lnTo>
                        <a:pt x="39980" y="2335"/>
                      </a:lnTo>
                      <a:cubicBezTo>
                        <a:pt x="40123" y="2335"/>
                        <a:pt x="40241" y="2218"/>
                        <a:pt x="40239" y="2074"/>
                      </a:cubicBezTo>
                      <a:lnTo>
                        <a:pt x="40239" y="261"/>
                      </a:lnTo>
                      <a:cubicBezTo>
                        <a:pt x="40239" y="118"/>
                        <a:pt x="40123" y="1"/>
                        <a:pt x="3998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" name="Google Shape;213;p29">
                  <a:extLst>
                    <a:ext uri="{FF2B5EF4-FFF2-40B4-BE49-F238E27FC236}">
                      <a16:creationId xmlns:a16="http://schemas.microsoft.com/office/drawing/2014/main" id="{11F786E3-130D-462E-46E1-9FB5276624B5}"/>
                    </a:ext>
                  </a:extLst>
                </p:cNvPr>
                <p:cNvSpPr/>
                <p:nvPr/>
              </p:nvSpPr>
              <p:spPr>
                <a:xfrm>
                  <a:off x="-5245425" y="400600"/>
                  <a:ext cx="908650" cy="198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46" h="79446" extrusionOk="0">
                      <a:moveTo>
                        <a:pt x="36345" y="1"/>
                      </a:moveTo>
                      <a:cubicBezTo>
                        <a:pt x="30792" y="5179"/>
                        <a:pt x="16575" y="10405"/>
                        <a:pt x="0" y="21493"/>
                      </a:cubicBezTo>
                      <a:cubicBezTo>
                        <a:pt x="0" y="21493"/>
                        <a:pt x="1035" y="58964"/>
                        <a:pt x="36345" y="79446"/>
                      </a:cubicBezTo>
                      <a:lnTo>
                        <a:pt x="3634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8" name="Google Shape;214;p29">
                  <a:extLst>
                    <a:ext uri="{FF2B5EF4-FFF2-40B4-BE49-F238E27FC236}">
                      <a16:creationId xmlns:a16="http://schemas.microsoft.com/office/drawing/2014/main" id="{D75E5768-E07A-75B0-DE36-1C93C4130AC8}"/>
                    </a:ext>
                  </a:extLst>
                </p:cNvPr>
                <p:cNvSpPr/>
                <p:nvPr/>
              </p:nvSpPr>
              <p:spPr>
                <a:xfrm>
                  <a:off x="-5252000" y="394100"/>
                  <a:ext cx="921750" cy="199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70" h="79966" extrusionOk="0">
                      <a:moveTo>
                        <a:pt x="36348" y="844"/>
                      </a:moveTo>
                      <a:lnTo>
                        <a:pt x="36348" y="79251"/>
                      </a:lnTo>
                      <a:cubicBezTo>
                        <a:pt x="18445" y="68725"/>
                        <a:pt x="9663" y="53734"/>
                        <a:pt x="5445" y="42973"/>
                      </a:cubicBezTo>
                      <a:cubicBezTo>
                        <a:pt x="1147" y="32011"/>
                        <a:pt x="588" y="23112"/>
                        <a:pt x="529" y="21889"/>
                      </a:cubicBezTo>
                      <a:cubicBezTo>
                        <a:pt x="8839" y="16340"/>
                        <a:pt x="16615" y="12231"/>
                        <a:pt x="22871" y="8926"/>
                      </a:cubicBezTo>
                      <a:cubicBezTo>
                        <a:pt x="28780" y="5803"/>
                        <a:pt x="33510" y="3304"/>
                        <a:pt x="36348" y="844"/>
                      </a:cubicBezTo>
                      <a:close/>
                      <a:moveTo>
                        <a:pt x="36607" y="0"/>
                      </a:moveTo>
                      <a:cubicBezTo>
                        <a:pt x="36546" y="0"/>
                        <a:pt x="36483" y="22"/>
                        <a:pt x="36431" y="71"/>
                      </a:cubicBezTo>
                      <a:cubicBezTo>
                        <a:pt x="33706" y="2612"/>
                        <a:pt x="28816" y="5195"/>
                        <a:pt x="22627" y="8466"/>
                      </a:cubicBezTo>
                      <a:cubicBezTo>
                        <a:pt x="16332" y="11792"/>
                        <a:pt x="8496" y="15933"/>
                        <a:pt x="119" y="21538"/>
                      </a:cubicBezTo>
                      <a:cubicBezTo>
                        <a:pt x="44" y="21587"/>
                        <a:pt x="0" y="21672"/>
                        <a:pt x="3" y="21762"/>
                      </a:cubicBezTo>
                      <a:cubicBezTo>
                        <a:pt x="6" y="21855"/>
                        <a:pt x="318" y="31311"/>
                        <a:pt x="4953" y="43145"/>
                      </a:cubicBezTo>
                      <a:cubicBezTo>
                        <a:pt x="9231" y="54065"/>
                        <a:pt x="18173" y="69312"/>
                        <a:pt x="36477" y="79931"/>
                      </a:cubicBezTo>
                      <a:cubicBezTo>
                        <a:pt x="36517" y="79954"/>
                        <a:pt x="36562" y="79966"/>
                        <a:pt x="36608" y="79966"/>
                      </a:cubicBezTo>
                      <a:cubicBezTo>
                        <a:pt x="36752" y="79966"/>
                        <a:pt x="36870" y="79848"/>
                        <a:pt x="36869" y="79706"/>
                      </a:cubicBezTo>
                      <a:lnTo>
                        <a:pt x="36869" y="261"/>
                      </a:lnTo>
                      <a:cubicBezTo>
                        <a:pt x="36869" y="105"/>
                        <a:pt x="36741" y="0"/>
                        <a:pt x="3660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9" name="Google Shape;215;p29">
                  <a:extLst>
                    <a:ext uri="{FF2B5EF4-FFF2-40B4-BE49-F238E27FC236}">
                      <a16:creationId xmlns:a16="http://schemas.microsoft.com/office/drawing/2014/main" id="{D52B4633-678E-5675-CEF9-4C1C1E739D52}"/>
                    </a:ext>
                  </a:extLst>
                </p:cNvPr>
                <p:cNvSpPr/>
                <p:nvPr/>
              </p:nvSpPr>
              <p:spPr>
                <a:xfrm>
                  <a:off x="-4336800" y="400600"/>
                  <a:ext cx="908650" cy="198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46" h="79446" extrusionOk="0">
                      <a:moveTo>
                        <a:pt x="0" y="1"/>
                      </a:moveTo>
                      <a:lnTo>
                        <a:pt x="0" y="79446"/>
                      </a:lnTo>
                      <a:cubicBezTo>
                        <a:pt x="35310" y="58964"/>
                        <a:pt x="36345" y="21493"/>
                        <a:pt x="36345" y="21493"/>
                      </a:cubicBezTo>
                      <a:cubicBezTo>
                        <a:pt x="19771" y="10405"/>
                        <a:pt x="5555" y="5179"/>
                        <a:pt x="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1" name="Google Shape;216;p29">
                  <a:extLst>
                    <a:ext uri="{FF2B5EF4-FFF2-40B4-BE49-F238E27FC236}">
                      <a16:creationId xmlns:a16="http://schemas.microsoft.com/office/drawing/2014/main" id="{E5D6211C-FE70-1134-C8F5-DD2E0B4AB9B6}"/>
                    </a:ext>
                  </a:extLst>
                </p:cNvPr>
                <p:cNvSpPr/>
                <p:nvPr/>
              </p:nvSpPr>
              <p:spPr>
                <a:xfrm>
                  <a:off x="-4343325" y="394100"/>
                  <a:ext cx="921750" cy="199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70" h="79966" extrusionOk="0">
                      <a:moveTo>
                        <a:pt x="522" y="844"/>
                      </a:moveTo>
                      <a:cubicBezTo>
                        <a:pt x="3360" y="3304"/>
                        <a:pt x="8090" y="5803"/>
                        <a:pt x="13999" y="8925"/>
                      </a:cubicBezTo>
                      <a:cubicBezTo>
                        <a:pt x="20254" y="12231"/>
                        <a:pt x="28031" y="16340"/>
                        <a:pt x="36341" y="21889"/>
                      </a:cubicBezTo>
                      <a:cubicBezTo>
                        <a:pt x="36283" y="23110"/>
                        <a:pt x="35726" y="31995"/>
                        <a:pt x="31432" y="42954"/>
                      </a:cubicBezTo>
                      <a:cubicBezTo>
                        <a:pt x="27215" y="53720"/>
                        <a:pt x="18433" y="68720"/>
                        <a:pt x="522" y="79251"/>
                      </a:cubicBezTo>
                      <a:lnTo>
                        <a:pt x="522" y="844"/>
                      </a:lnTo>
                      <a:close/>
                      <a:moveTo>
                        <a:pt x="263" y="0"/>
                      </a:moveTo>
                      <a:cubicBezTo>
                        <a:pt x="129" y="0"/>
                        <a:pt x="1" y="105"/>
                        <a:pt x="1" y="261"/>
                      </a:cubicBezTo>
                      <a:lnTo>
                        <a:pt x="1" y="79704"/>
                      </a:lnTo>
                      <a:cubicBezTo>
                        <a:pt x="1" y="79848"/>
                        <a:pt x="117" y="79966"/>
                        <a:pt x="261" y="79966"/>
                      </a:cubicBezTo>
                      <a:cubicBezTo>
                        <a:pt x="307" y="79965"/>
                        <a:pt x="352" y="79953"/>
                        <a:pt x="392" y="79931"/>
                      </a:cubicBezTo>
                      <a:cubicBezTo>
                        <a:pt x="18697" y="69312"/>
                        <a:pt x="27638" y="54065"/>
                        <a:pt x="31918" y="43144"/>
                      </a:cubicBezTo>
                      <a:cubicBezTo>
                        <a:pt x="36553" y="31311"/>
                        <a:pt x="36864" y="21855"/>
                        <a:pt x="36867" y="21760"/>
                      </a:cubicBezTo>
                      <a:cubicBezTo>
                        <a:pt x="36869" y="21671"/>
                        <a:pt x="36826" y="21587"/>
                        <a:pt x="36752" y="21538"/>
                      </a:cubicBezTo>
                      <a:cubicBezTo>
                        <a:pt x="28373" y="15932"/>
                        <a:pt x="20538" y="11792"/>
                        <a:pt x="14242" y="8465"/>
                      </a:cubicBezTo>
                      <a:cubicBezTo>
                        <a:pt x="8052" y="5195"/>
                        <a:pt x="3164" y="2611"/>
                        <a:pt x="439" y="71"/>
                      </a:cubicBezTo>
                      <a:cubicBezTo>
                        <a:pt x="387" y="22"/>
                        <a:pt x="324" y="0"/>
                        <a:pt x="26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2" name="Google Shape;217;p29">
                  <a:extLst>
                    <a:ext uri="{FF2B5EF4-FFF2-40B4-BE49-F238E27FC236}">
                      <a16:creationId xmlns:a16="http://schemas.microsoft.com/office/drawing/2014/main" id="{F006D7D6-509D-F45F-3CF7-90F3E1E82C3E}"/>
                    </a:ext>
                  </a:extLst>
                </p:cNvPr>
                <p:cNvSpPr/>
                <p:nvPr/>
              </p:nvSpPr>
              <p:spPr>
                <a:xfrm>
                  <a:off x="-5178775" y="480375"/>
                  <a:ext cx="1684000" cy="182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360" h="73064" extrusionOk="0">
                      <a:moveTo>
                        <a:pt x="33679" y="1"/>
                      </a:moveTo>
                      <a:cubicBezTo>
                        <a:pt x="26976" y="4654"/>
                        <a:pt x="15360" y="9088"/>
                        <a:pt x="0" y="19363"/>
                      </a:cubicBezTo>
                      <a:cubicBezTo>
                        <a:pt x="0" y="19363"/>
                        <a:pt x="960" y="54085"/>
                        <a:pt x="33679" y="73064"/>
                      </a:cubicBezTo>
                      <a:cubicBezTo>
                        <a:pt x="66399" y="54085"/>
                        <a:pt x="67359" y="19363"/>
                        <a:pt x="67359" y="19363"/>
                      </a:cubicBezTo>
                      <a:cubicBezTo>
                        <a:pt x="52000" y="9088"/>
                        <a:pt x="40435" y="4654"/>
                        <a:pt x="3367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3" name="Google Shape;218;p29">
                  <a:extLst>
                    <a:ext uri="{FF2B5EF4-FFF2-40B4-BE49-F238E27FC236}">
                      <a16:creationId xmlns:a16="http://schemas.microsoft.com/office/drawing/2014/main" id="{8CC1EE62-8500-6179-2CC5-46319F86B1F3}"/>
                    </a:ext>
                  </a:extLst>
                </p:cNvPr>
                <p:cNvSpPr/>
                <p:nvPr/>
              </p:nvSpPr>
              <p:spPr>
                <a:xfrm>
                  <a:off x="-5185350" y="473850"/>
                  <a:ext cx="1697125" cy="183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885" h="73586" extrusionOk="0">
                      <a:moveTo>
                        <a:pt x="33943" y="576"/>
                      </a:moveTo>
                      <a:cubicBezTo>
                        <a:pt x="36735" y="2479"/>
                        <a:pt x="40391" y="4387"/>
                        <a:pt x="44614" y="6590"/>
                      </a:cubicBezTo>
                      <a:cubicBezTo>
                        <a:pt x="50768" y="9800"/>
                        <a:pt x="58419" y="13791"/>
                        <a:pt x="67356" y="19759"/>
                      </a:cubicBezTo>
                      <a:cubicBezTo>
                        <a:pt x="67300" y="20930"/>
                        <a:pt x="66772" y="29156"/>
                        <a:pt x="62803" y="39282"/>
                      </a:cubicBezTo>
                      <a:cubicBezTo>
                        <a:pt x="58876" y="49296"/>
                        <a:pt x="50684" y="63266"/>
                        <a:pt x="33942" y="73025"/>
                      </a:cubicBezTo>
                      <a:cubicBezTo>
                        <a:pt x="17200" y="63266"/>
                        <a:pt x="9009" y="49296"/>
                        <a:pt x="5083" y="39282"/>
                      </a:cubicBezTo>
                      <a:cubicBezTo>
                        <a:pt x="1114" y="29156"/>
                        <a:pt x="586" y="20930"/>
                        <a:pt x="530" y="19759"/>
                      </a:cubicBezTo>
                      <a:cubicBezTo>
                        <a:pt x="9423" y="13820"/>
                        <a:pt x="17060" y="9839"/>
                        <a:pt x="23204" y="6636"/>
                      </a:cubicBezTo>
                      <a:cubicBezTo>
                        <a:pt x="27463" y="4416"/>
                        <a:pt x="31152" y="2492"/>
                        <a:pt x="33943" y="576"/>
                      </a:cubicBezTo>
                      <a:close/>
                      <a:moveTo>
                        <a:pt x="33942" y="1"/>
                      </a:moveTo>
                      <a:cubicBezTo>
                        <a:pt x="33890" y="1"/>
                        <a:pt x="33839" y="16"/>
                        <a:pt x="33795" y="47"/>
                      </a:cubicBezTo>
                      <a:cubicBezTo>
                        <a:pt x="31014" y="1977"/>
                        <a:pt x="27460" y="3830"/>
                        <a:pt x="22962" y="6174"/>
                      </a:cubicBezTo>
                      <a:cubicBezTo>
                        <a:pt x="16780" y="9397"/>
                        <a:pt x="9086" y="13407"/>
                        <a:pt x="118" y="19407"/>
                      </a:cubicBezTo>
                      <a:cubicBezTo>
                        <a:pt x="44" y="19457"/>
                        <a:pt x="1" y="19541"/>
                        <a:pt x="3" y="19631"/>
                      </a:cubicBezTo>
                      <a:cubicBezTo>
                        <a:pt x="6" y="19718"/>
                        <a:pt x="294" y="28484"/>
                        <a:pt x="4590" y="39452"/>
                      </a:cubicBezTo>
                      <a:cubicBezTo>
                        <a:pt x="8556" y="49575"/>
                        <a:pt x="16846" y="63709"/>
                        <a:pt x="33811" y="73550"/>
                      </a:cubicBezTo>
                      <a:cubicBezTo>
                        <a:pt x="33851" y="73573"/>
                        <a:pt x="33896" y="73585"/>
                        <a:pt x="33942" y="73585"/>
                      </a:cubicBezTo>
                      <a:cubicBezTo>
                        <a:pt x="33988" y="73585"/>
                        <a:pt x="34033" y="73574"/>
                        <a:pt x="34073" y="73551"/>
                      </a:cubicBezTo>
                      <a:cubicBezTo>
                        <a:pt x="51040" y="63709"/>
                        <a:pt x="59329" y="49577"/>
                        <a:pt x="63294" y="39452"/>
                      </a:cubicBezTo>
                      <a:cubicBezTo>
                        <a:pt x="67592" y="28484"/>
                        <a:pt x="67880" y="19719"/>
                        <a:pt x="67883" y="19632"/>
                      </a:cubicBezTo>
                      <a:cubicBezTo>
                        <a:pt x="67885" y="19543"/>
                        <a:pt x="67841" y="19458"/>
                        <a:pt x="67766" y="19408"/>
                      </a:cubicBezTo>
                      <a:cubicBezTo>
                        <a:pt x="58755" y="13379"/>
                        <a:pt x="51047" y="9359"/>
                        <a:pt x="44855" y="6128"/>
                      </a:cubicBezTo>
                      <a:cubicBezTo>
                        <a:pt x="40573" y="3894"/>
                        <a:pt x="36874" y="1965"/>
                        <a:pt x="34090" y="47"/>
                      </a:cubicBezTo>
                      <a:cubicBezTo>
                        <a:pt x="34046" y="16"/>
                        <a:pt x="33994" y="1"/>
                        <a:pt x="339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4" name="Google Shape;219;p29">
                  <a:extLst>
                    <a:ext uri="{FF2B5EF4-FFF2-40B4-BE49-F238E27FC236}">
                      <a16:creationId xmlns:a16="http://schemas.microsoft.com/office/drawing/2014/main" id="{10CC0BDB-34AC-B5F4-B91D-C1ED3CD13369}"/>
                    </a:ext>
                  </a:extLst>
                </p:cNvPr>
                <p:cNvSpPr/>
                <p:nvPr/>
              </p:nvSpPr>
              <p:spPr>
                <a:xfrm>
                  <a:off x="-4336800" y="480375"/>
                  <a:ext cx="842025" cy="182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681" h="73064" extrusionOk="0">
                      <a:moveTo>
                        <a:pt x="0" y="1"/>
                      </a:moveTo>
                      <a:lnTo>
                        <a:pt x="0" y="73064"/>
                      </a:lnTo>
                      <a:cubicBezTo>
                        <a:pt x="32720" y="54085"/>
                        <a:pt x="33680" y="19363"/>
                        <a:pt x="33680" y="19363"/>
                      </a:cubicBezTo>
                      <a:cubicBezTo>
                        <a:pt x="18321" y="9088"/>
                        <a:pt x="6756" y="4654"/>
                        <a:pt x="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5" name="Google Shape;220;p29">
                  <a:extLst>
                    <a:ext uri="{FF2B5EF4-FFF2-40B4-BE49-F238E27FC236}">
                      <a16:creationId xmlns:a16="http://schemas.microsoft.com/office/drawing/2014/main" id="{D309C484-D45E-0F16-0B14-663C341F2E97}"/>
                    </a:ext>
                  </a:extLst>
                </p:cNvPr>
                <p:cNvSpPr/>
                <p:nvPr/>
              </p:nvSpPr>
              <p:spPr>
                <a:xfrm>
                  <a:off x="-4343325" y="473825"/>
                  <a:ext cx="855100" cy="183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04" h="73587" extrusionOk="0">
                      <a:moveTo>
                        <a:pt x="522" y="753"/>
                      </a:moveTo>
                      <a:cubicBezTo>
                        <a:pt x="3279" y="2597"/>
                        <a:pt x="6840" y="4455"/>
                        <a:pt x="10933" y="6591"/>
                      </a:cubicBezTo>
                      <a:cubicBezTo>
                        <a:pt x="17087" y="9801"/>
                        <a:pt x="24738" y="13792"/>
                        <a:pt x="33675" y="19760"/>
                      </a:cubicBezTo>
                      <a:cubicBezTo>
                        <a:pt x="33619" y="20931"/>
                        <a:pt x="33091" y="29157"/>
                        <a:pt x="29122" y="39283"/>
                      </a:cubicBezTo>
                      <a:cubicBezTo>
                        <a:pt x="25215" y="49245"/>
                        <a:pt x="17088" y="63122"/>
                        <a:pt x="522" y="72873"/>
                      </a:cubicBezTo>
                      <a:lnTo>
                        <a:pt x="522" y="753"/>
                      </a:lnTo>
                      <a:close/>
                      <a:moveTo>
                        <a:pt x="262" y="1"/>
                      </a:moveTo>
                      <a:cubicBezTo>
                        <a:pt x="127" y="1"/>
                        <a:pt x="1" y="108"/>
                        <a:pt x="1" y="261"/>
                      </a:cubicBezTo>
                      <a:lnTo>
                        <a:pt x="1" y="73326"/>
                      </a:lnTo>
                      <a:cubicBezTo>
                        <a:pt x="1" y="73419"/>
                        <a:pt x="51" y="73505"/>
                        <a:pt x="132" y="73552"/>
                      </a:cubicBezTo>
                      <a:cubicBezTo>
                        <a:pt x="170" y="73574"/>
                        <a:pt x="215" y="73586"/>
                        <a:pt x="261" y="73586"/>
                      </a:cubicBezTo>
                      <a:cubicBezTo>
                        <a:pt x="307" y="73586"/>
                        <a:pt x="352" y="73574"/>
                        <a:pt x="392" y="73551"/>
                      </a:cubicBezTo>
                      <a:cubicBezTo>
                        <a:pt x="17359" y="63710"/>
                        <a:pt x="25648" y="49576"/>
                        <a:pt x="29613" y="39453"/>
                      </a:cubicBezTo>
                      <a:cubicBezTo>
                        <a:pt x="33911" y="28485"/>
                        <a:pt x="34199" y="19719"/>
                        <a:pt x="34202" y="19632"/>
                      </a:cubicBezTo>
                      <a:cubicBezTo>
                        <a:pt x="34204" y="19542"/>
                        <a:pt x="34160" y="19459"/>
                        <a:pt x="34085" y="19408"/>
                      </a:cubicBezTo>
                      <a:cubicBezTo>
                        <a:pt x="25074" y="13379"/>
                        <a:pt x="17366" y="9359"/>
                        <a:pt x="11174" y="6129"/>
                      </a:cubicBezTo>
                      <a:cubicBezTo>
                        <a:pt x="6892" y="3895"/>
                        <a:pt x="3193" y="1965"/>
                        <a:pt x="409" y="47"/>
                      </a:cubicBezTo>
                      <a:cubicBezTo>
                        <a:pt x="363" y="15"/>
                        <a:pt x="312" y="1"/>
                        <a:pt x="26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6" name="Google Shape;221;p29">
                  <a:extLst>
                    <a:ext uri="{FF2B5EF4-FFF2-40B4-BE49-F238E27FC236}">
                      <a16:creationId xmlns:a16="http://schemas.microsoft.com/office/drawing/2014/main" id="{E5B81F5E-919F-00EB-C7E7-25215613C24D}"/>
                    </a:ext>
                  </a:extLst>
                </p:cNvPr>
                <p:cNvSpPr/>
                <p:nvPr/>
              </p:nvSpPr>
              <p:spPr>
                <a:xfrm>
                  <a:off x="-5885150" y="1423975"/>
                  <a:ext cx="3088200" cy="19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528" h="7996" extrusionOk="0">
                      <a:moveTo>
                        <a:pt x="0" y="0"/>
                      </a:moveTo>
                      <a:lnTo>
                        <a:pt x="0" y="7996"/>
                      </a:lnTo>
                      <a:lnTo>
                        <a:pt x="123528" y="7996"/>
                      </a:lnTo>
                      <a:lnTo>
                        <a:pt x="123528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7" name="Google Shape;222;p29">
                  <a:extLst>
                    <a:ext uri="{FF2B5EF4-FFF2-40B4-BE49-F238E27FC236}">
                      <a16:creationId xmlns:a16="http://schemas.microsoft.com/office/drawing/2014/main" id="{3D87F39B-CF19-E0BB-7D10-CD11909693C5}"/>
                    </a:ext>
                  </a:extLst>
                </p:cNvPr>
                <p:cNvSpPr/>
                <p:nvPr/>
              </p:nvSpPr>
              <p:spPr>
                <a:xfrm>
                  <a:off x="-5891675" y="1417425"/>
                  <a:ext cx="3101250" cy="21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050" h="8519" extrusionOk="0">
                      <a:moveTo>
                        <a:pt x="123529" y="521"/>
                      </a:moveTo>
                      <a:lnTo>
                        <a:pt x="123529" y="7998"/>
                      </a:lnTo>
                      <a:lnTo>
                        <a:pt x="522" y="7998"/>
                      </a:lnTo>
                      <a:lnTo>
                        <a:pt x="522" y="521"/>
                      </a:lnTo>
                      <a:close/>
                      <a:moveTo>
                        <a:pt x="261" y="1"/>
                      </a:moveTo>
                      <a:cubicBezTo>
                        <a:pt x="117" y="1"/>
                        <a:pt x="1" y="118"/>
                        <a:pt x="1" y="261"/>
                      </a:cubicBezTo>
                      <a:lnTo>
                        <a:pt x="1" y="8258"/>
                      </a:lnTo>
                      <a:cubicBezTo>
                        <a:pt x="1" y="8401"/>
                        <a:pt x="117" y="8518"/>
                        <a:pt x="261" y="8518"/>
                      </a:cubicBezTo>
                      <a:lnTo>
                        <a:pt x="123789" y="8518"/>
                      </a:lnTo>
                      <a:cubicBezTo>
                        <a:pt x="123933" y="8518"/>
                        <a:pt x="124049" y="8401"/>
                        <a:pt x="124049" y="8258"/>
                      </a:cubicBezTo>
                      <a:lnTo>
                        <a:pt x="124049" y="261"/>
                      </a:lnTo>
                      <a:cubicBezTo>
                        <a:pt x="124049" y="118"/>
                        <a:pt x="123933" y="1"/>
                        <a:pt x="12378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8" name="Google Shape;223;p29">
                  <a:extLst>
                    <a:ext uri="{FF2B5EF4-FFF2-40B4-BE49-F238E27FC236}">
                      <a16:creationId xmlns:a16="http://schemas.microsoft.com/office/drawing/2014/main" id="{B113B4F1-3B86-8654-8197-BDA5181662E4}"/>
                    </a:ext>
                  </a:extLst>
                </p:cNvPr>
                <p:cNvSpPr/>
                <p:nvPr/>
              </p:nvSpPr>
              <p:spPr>
                <a:xfrm>
                  <a:off x="-58657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9" name="Google Shape;224;p29">
                  <a:extLst>
                    <a:ext uri="{FF2B5EF4-FFF2-40B4-BE49-F238E27FC236}">
                      <a16:creationId xmlns:a16="http://schemas.microsoft.com/office/drawing/2014/main" id="{8EB1DE3B-3AD5-F00E-F57B-77BA9852BC35}"/>
                    </a:ext>
                  </a:extLst>
                </p:cNvPr>
                <p:cNvSpPr/>
                <p:nvPr/>
              </p:nvSpPr>
              <p:spPr>
                <a:xfrm>
                  <a:off x="-57846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30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0" name="Google Shape;225;p29">
                  <a:extLst>
                    <a:ext uri="{FF2B5EF4-FFF2-40B4-BE49-F238E27FC236}">
                      <a16:creationId xmlns:a16="http://schemas.microsoft.com/office/drawing/2014/main" id="{EA1BD07A-ECFD-945B-06B6-2559C6DBAC5B}"/>
                    </a:ext>
                  </a:extLst>
                </p:cNvPr>
                <p:cNvSpPr/>
                <p:nvPr/>
              </p:nvSpPr>
              <p:spPr>
                <a:xfrm>
                  <a:off x="-5703525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1" name="Google Shape;226;p29">
                  <a:extLst>
                    <a:ext uri="{FF2B5EF4-FFF2-40B4-BE49-F238E27FC236}">
                      <a16:creationId xmlns:a16="http://schemas.microsoft.com/office/drawing/2014/main" id="{F3D27292-D437-0E6E-9932-985AE3847CE0}"/>
                    </a:ext>
                  </a:extLst>
                </p:cNvPr>
                <p:cNvSpPr/>
                <p:nvPr/>
              </p:nvSpPr>
              <p:spPr>
                <a:xfrm>
                  <a:off x="-56224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2" name="Google Shape;227;p29">
                  <a:extLst>
                    <a:ext uri="{FF2B5EF4-FFF2-40B4-BE49-F238E27FC236}">
                      <a16:creationId xmlns:a16="http://schemas.microsoft.com/office/drawing/2014/main" id="{440EBC16-248D-2208-B530-4BCF75695223}"/>
                    </a:ext>
                  </a:extLst>
                </p:cNvPr>
                <p:cNvSpPr/>
                <p:nvPr/>
              </p:nvSpPr>
              <p:spPr>
                <a:xfrm>
                  <a:off x="-55413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30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3" name="Google Shape;228;p29">
                  <a:extLst>
                    <a:ext uri="{FF2B5EF4-FFF2-40B4-BE49-F238E27FC236}">
                      <a16:creationId xmlns:a16="http://schemas.microsoft.com/office/drawing/2014/main" id="{BAA5055F-FA86-03EF-A24A-D9BFE6616788}"/>
                    </a:ext>
                  </a:extLst>
                </p:cNvPr>
                <p:cNvSpPr/>
                <p:nvPr/>
              </p:nvSpPr>
              <p:spPr>
                <a:xfrm>
                  <a:off x="-54602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4" name="Google Shape;229;p29">
                  <a:extLst>
                    <a:ext uri="{FF2B5EF4-FFF2-40B4-BE49-F238E27FC236}">
                      <a16:creationId xmlns:a16="http://schemas.microsoft.com/office/drawing/2014/main" id="{55C582A8-860B-555B-13BA-FF3E72639F3C}"/>
                    </a:ext>
                  </a:extLst>
                </p:cNvPr>
                <p:cNvSpPr/>
                <p:nvPr/>
              </p:nvSpPr>
              <p:spPr>
                <a:xfrm>
                  <a:off x="-537910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5" name="Google Shape;230;p29">
                  <a:extLst>
                    <a:ext uri="{FF2B5EF4-FFF2-40B4-BE49-F238E27FC236}">
                      <a16:creationId xmlns:a16="http://schemas.microsoft.com/office/drawing/2014/main" id="{CA71677E-527A-019F-2A5A-A6C280358F75}"/>
                    </a:ext>
                  </a:extLst>
                </p:cNvPr>
                <p:cNvSpPr/>
                <p:nvPr/>
              </p:nvSpPr>
              <p:spPr>
                <a:xfrm>
                  <a:off x="-5297950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6" name="Google Shape;231;p29">
                  <a:extLst>
                    <a:ext uri="{FF2B5EF4-FFF2-40B4-BE49-F238E27FC236}">
                      <a16:creationId xmlns:a16="http://schemas.microsoft.com/office/drawing/2014/main" id="{7FF7A2A5-5946-491A-B41B-7E71232CFE6C}"/>
                    </a:ext>
                  </a:extLst>
                </p:cNvPr>
                <p:cNvSpPr/>
                <p:nvPr/>
              </p:nvSpPr>
              <p:spPr>
                <a:xfrm>
                  <a:off x="-52168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7" name="Google Shape;232;p29">
                  <a:extLst>
                    <a:ext uri="{FF2B5EF4-FFF2-40B4-BE49-F238E27FC236}">
                      <a16:creationId xmlns:a16="http://schemas.microsoft.com/office/drawing/2014/main" id="{9FC3BAA8-D6A2-5C8C-4552-7CC3E26ABDBE}"/>
                    </a:ext>
                  </a:extLst>
                </p:cNvPr>
                <p:cNvSpPr/>
                <p:nvPr/>
              </p:nvSpPr>
              <p:spPr>
                <a:xfrm>
                  <a:off x="-51357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8" name="Google Shape;233;p29">
                  <a:extLst>
                    <a:ext uri="{FF2B5EF4-FFF2-40B4-BE49-F238E27FC236}">
                      <a16:creationId xmlns:a16="http://schemas.microsoft.com/office/drawing/2014/main" id="{55108A4B-D913-BF78-5856-9CBBB8604FCA}"/>
                    </a:ext>
                  </a:extLst>
                </p:cNvPr>
                <p:cNvSpPr/>
                <p:nvPr/>
              </p:nvSpPr>
              <p:spPr>
                <a:xfrm>
                  <a:off x="-50546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9" name="Google Shape;234;p29">
                  <a:extLst>
                    <a:ext uri="{FF2B5EF4-FFF2-40B4-BE49-F238E27FC236}">
                      <a16:creationId xmlns:a16="http://schemas.microsoft.com/office/drawing/2014/main" id="{4A286A0F-0EF9-5827-9E92-C71773E34D63}"/>
                    </a:ext>
                  </a:extLst>
                </p:cNvPr>
                <p:cNvSpPr/>
                <p:nvPr/>
              </p:nvSpPr>
              <p:spPr>
                <a:xfrm>
                  <a:off x="-49735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0" name="Google Shape;235;p29">
                  <a:extLst>
                    <a:ext uri="{FF2B5EF4-FFF2-40B4-BE49-F238E27FC236}">
                      <a16:creationId xmlns:a16="http://schemas.microsoft.com/office/drawing/2014/main" id="{2B571139-0471-2A0B-6877-048468150641}"/>
                    </a:ext>
                  </a:extLst>
                </p:cNvPr>
                <p:cNvSpPr/>
                <p:nvPr/>
              </p:nvSpPr>
              <p:spPr>
                <a:xfrm>
                  <a:off x="-48924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1" name="Google Shape;236;p29">
                  <a:extLst>
                    <a:ext uri="{FF2B5EF4-FFF2-40B4-BE49-F238E27FC236}">
                      <a16:creationId xmlns:a16="http://schemas.microsoft.com/office/drawing/2014/main" id="{AC931AC5-180E-9C86-8518-B80139B925F6}"/>
                    </a:ext>
                  </a:extLst>
                </p:cNvPr>
                <p:cNvSpPr/>
                <p:nvPr/>
              </p:nvSpPr>
              <p:spPr>
                <a:xfrm>
                  <a:off x="-48113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2" name="Google Shape;237;p29">
                  <a:extLst>
                    <a:ext uri="{FF2B5EF4-FFF2-40B4-BE49-F238E27FC236}">
                      <a16:creationId xmlns:a16="http://schemas.microsoft.com/office/drawing/2014/main" id="{4E54AB62-5D7A-181D-64A0-D99EE73D614B}"/>
                    </a:ext>
                  </a:extLst>
                </p:cNvPr>
                <p:cNvSpPr/>
                <p:nvPr/>
              </p:nvSpPr>
              <p:spPr>
                <a:xfrm>
                  <a:off x="-58657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3" name="Google Shape;238;p29">
                  <a:extLst>
                    <a:ext uri="{FF2B5EF4-FFF2-40B4-BE49-F238E27FC236}">
                      <a16:creationId xmlns:a16="http://schemas.microsoft.com/office/drawing/2014/main" id="{E208DE92-F9CD-1A03-E098-D83EDEC6691F}"/>
                    </a:ext>
                  </a:extLst>
                </p:cNvPr>
                <p:cNvSpPr/>
                <p:nvPr/>
              </p:nvSpPr>
              <p:spPr>
                <a:xfrm>
                  <a:off x="-57846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30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4" name="Google Shape;239;p29">
                  <a:extLst>
                    <a:ext uri="{FF2B5EF4-FFF2-40B4-BE49-F238E27FC236}">
                      <a16:creationId xmlns:a16="http://schemas.microsoft.com/office/drawing/2014/main" id="{E026986A-3F20-80A2-BDCF-5C25369B04DA}"/>
                    </a:ext>
                  </a:extLst>
                </p:cNvPr>
                <p:cNvSpPr/>
                <p:nvPr/>
              </p:nvSpPr>
              <p:spPr>
                <a:xfrm>
                  <a:off x="-5703525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5" name="Google Shape;240;p29">
                  <a:extLst>
                    <a:ext uri="{FF2B5EF4-FFF2-40B4-BE49-F238E27FC236}">
                      <a16:creationId xmlns:a16="http://schemas.microsoft.com/office/drawing/2014/main" id="{D9E2B87E-70AD-B3FB-F595-BFF0A240C09C}"/>
                    </a:ext>
                  </a:extLst>
                </p:cNvPr>
                <p:cNvSpPr/>
                <p:nvPr/>
              </p:nvSpPr>
              <p:spPr>
                <a:xfrm>
                  <a:off x="-56224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6" name="Google Shape;241;p29">
                  <a:extLst>
                    <a:ext uri="{FF2B5EF4-FFF2-40B4-BE49-F238E27FC236}">
                      <a16:creationId xmlns:a16="http://schemas.microsoft.com/office/drawing/2014/main" id="{930750D6-1E9E-50D0-9E04-38DE752835F2}"/>
                    </a:ext>
                  </a:extLst>
                </p:cNvPr>
                <p:cNvSpPr/>
                <p:nvPr/>
              </p:nvSpPr>
              <p:spPr>
                <a:xfrm>
                  <a:off x="-55413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30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7" name="Google Shape;242;p29">
                  <a:extLst>
                    <a:ext uri="{FF2B5EF4-FFF2-40B4-BE49-F238E27FC236}">
                      <a16:creationId xmlns:a16="http://schemas.microsoft.com/office/drawing/2014/main" id="{C7776469-17A9-89E7-8599-90F7DA3D3776}"/>
                    </a:ext>
                  </a:extLst>
                </p:cNvPr>
                <p:cNvSpPr/>
                <p:nvPr/>
              </p:nvSpPr>
              <p:spPr>
                <a:xfrm>
                  <a:off x="-54602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8" name="Google Shape;243;p29">
                  <a:extLst>
                    <a:ext uri="{FF2B5EF4-FFF2-40B4-BE49-F238E27FC236}">
                      <a16:creationId xmlns:a16="http://schemas.microsoft.com/office/drawing/2014/main" id="{FFDBBA30-D8AC-42C7-D253-C1ADA3275AB0}"/>
                    </a:ext>
                  </a:extLst>
                </p:cNvPr>
                <p:cNvSpPr/>
                <p:nvPr/>
              </p:nvSpPr>
              <p:spPr>
                <a:xfrm>
                  <a:off x="-537910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9" name="Google Shape;244;p29">
                  <a:extLst>
                    <a:ext uri="{FF2B5EF4-FFF2-40B4-BE49-F238E27FC236}">
                      <a16:creationId xmlns:a16="http://schemas.microsoft.com/office/drawing/2014/main" id="{2C24A411-8A4C-29A3-1033-D145E1E747C0}"/>
                    </a:ext>
                  </a:extLst>
                </p:cNvPr>
                <p:cNvSpPr/>
                <p:nvPr/>
              </p:nvSpPr>
              <p:spPr>
                <a:xfrm>
                  <a:off x="-5297950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0" name="Google Shape;245;p29">
                  <a:extLst>
                    <a:ext uri="{FF2B5EF4-FFF2-40B4-BE49-F238E27FC236}">
                      <a16:creationId xmlns:a16="http://schemas.microsoft.com/office/drawing/2014/main" id="{65EBED62-6C31-9C59-EDE2-A9B6BCBE365D}"/>
                    </a:ext>
                  </a:extLst>
                </p:cNvPr>
                <p:cNvSpPr/>
                <p:nvPr/>
              </p:nvSpPr>
              <p:spPr>
                <a:xfrm>
                  <a:off x="-52168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1" name="Google Shape;246;p29">
                  <a:extLst>
                    <a:ext uri="{FF2B5EF4-FFF2-40B4-BE49-F238E27FC236}">
                      <a16:creationId xmlns:a16="http://schemas.microsoft.com/office/drawing/2014/main" id="{581DCD4D-95D0-70D4-323C-1DA4B63036B2}"/>
                    </a:ext>
                  </a:extLst>
                </p:cNvPr>
                <p:cNvSpPr/>
                <p:nvPr/>
              </p:nvSpPr>
              <p:spPr>
                <a:xfrm>
                  <a:off x="-51357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2" name="Google Shape;247;p29">
                  <a:extLst>
                    <a:ext uri="{FF2B5EF4-FFF2-40B4-BE49-F238E27FC236}">
                      <a16:creationId xmlns:a16="http://schemas.microsoft.com/office/drawing/2014/main" id="{43025563-610F-BE8A-BC9C-9AD8D98DCA53}"/>
                    </a:ext>
                  </a:extLst>
                </p:cNvPr>
                <p:cNvSpPr/>
                <p:nvPr/>
              </p:nvSpPr>
              <p:spPr>
                <a:xfrm>
                  <a:off x="-50546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3" name="Google Shape;248;p29">
                  <a:extLst>
                    <a:ext uri="{FF2B5EF4-FFF2-40B4-BE49-F238E27FC236}">
                      <a16:creationId xmlns:a16="http://schemas.microsoft.com/office/drawing/2014/main" id="{824D9454-77CB-4556-8F96-00AFAEE26EA1}"/>
                    </a:ext>
                  </a:extLst>
                </p:cNvPr>
                <p:cNvSpPr/>
                <p:nvPr/>
              </p:nvSpPr>
              <p:spPr>
                <a:xfrm>
                  <a:off x="-49735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4" name="Google Shape;249;p29">
                  <a:extLst>
                    <a:ext uri="{FF2B5EF4-FFF2-40B4-BE49-F238E27FC236}">
                      <a16:creationId xmlns:a16="http://schemas.microsoft.com/office/drawing/2014/main" id="{00FDCD54-779F-88F4-F5D9-306F941F8309}"/>
                    </a:ext>
                  </a:extLst>
                </p:cNvPr>
                <p:cNvSpPr/>
                <p:nvPr/>
              </p:nvSpPr>
              <p:spPr>
                <a:xfrm>
                  <a:off x="-48924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5" name="Google Shape;250;p29">
                  <a:extLst>
                    <a:ext uri="{FF2B5EF4-FFF2-40B4-BE49-F238E27FC236}">
                      <a16:creationId xmlns:a16="http://schemas.microsoft.com/office/drawing/2014/main" id="{45230EF5-F4A3-A61F-CDD5-40F98E00704C}"/>
                    </a:ext>
                  </a:extLst>
                </p:cNvPr>
                <p:cNvSpPr/>
                <p:nvPr/>
              </p:nvSpPr>
              <p:spPr>
                <a:xfrm>
                  <a:off x="-48113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6" name="Google Shape;251;p29">
                  <a:extLst>
                    <a:ext uri="{FF2B5EF4-FFF2-40B4-BE49-F238E27FC236}">
                      <a16:creationId xmlns:a16="http://schemas.microsoft.com/office/drawing/2014/main" id="{8B6A226D-F073-1CAD-85FC-C40945A01075}"/>
                    </a:ext>
                  </a:extLst>
                </p:cNvPr>
                <p:cNvSpPr/>
                <p:nvPr/>
              </p:nvSpPr>
              <p:spPr>
                <a:xfrm>
                  <a:off x="-39125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7" name="Google Shape;252;p29">
                  <a:extLst>
                    <a:ext uri="{FF2B5EF4-FFF2-40B4-BE49-F238E27FC236}">
                      <a16:creationId xmlns:a16="http://schemas.microsoft.com/office/drawing/2014/main" id="{B18EED27-15C6-FDD3-CEE0-8BDC0F9D5E10}"/>
                    </a:ext>
                  </a:extLst>
                </p:cNvPr>
                <p:cNvSpPr/>
                <p:nvPr/>
              </p:nvSpPr>
              <p:spPr>
                <a:xfrm>
                  <a:off x="-38314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29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8" name="Google Shape;253;p29">
                  <a:extLst>
                    <a:ext uri="{FF2B5EF4-FFF2-40B4-BE49-F238E27FC236}">
                      <a16:creationId xmlns:a16="http://schemas.microsoft.com/office/drawing/2014/main" id="{9196748E-C095-3F7A-B24D-AE5B9D265119}"/>
                    </a:ext>
                  </a:extLst>
                </p:cNvPr>
                <p:cNvSpPr/>
                <p:nvPr/>
              </p:nvSpPr>
              <p:spPr>
                <a:xfrm>
                  <a:off x="-37503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8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9" name="Google Shape;254;p29">
                  <a:extLst>
                    <a:ext uri="{FF2B5EF4-FFF2-40B4-BE49-F238E27FC236}">
                      <a16:creationId xmlns:a16="http://schemas.microsoft.com/office/drawing/2014/main" id="{811BA008-DABE-3EE7-D10C-A4C5225FE44C}"/>
                    </a:ext>
                  </a:extLst>
                </p:cNvPr>
                <p:cNvSpPr/>
                <p:nvPr/>
              </p:nvSpPr>
              <p:spPr>
                <a:xfrm>
                  <a:off x="-3669200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0" name="Google Shape;255;p29">
                  <a:extLst>
                    <a:ext uri="{FF2B5EF4-FFF2-40B4-BE49-F238E27FC236}">
                      <a16:creationId xmlns:a16="http://schemas.microsoft.com/office/drawing/2014/main" id="{D3F888A6-B3BD-1EC9-E651-AA6B708C5D64}"/>
                    </a:ext>
                  </a:extLst>
                </p:cNvPr>
                <p:cNvSpPr/>
                <p:nvPr/>
              </p:nvSpPr>
              <p:spPr>
                <a:xfrm>
                  <a:off x="-35881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8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28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1" name="Google Shape;256;p29">
                  <a:extLst>
                    <a:ext uri="{FF2B5EF4-FFF2-40B4-BE49-F238E27FC236}">
                      <a16:creationId xmlns:a16="http://schemas.microsoft.com/office/drawing/2014/main" id="{4774396C-A46A-7F50-F124-E6F32B32E56F}"/>
                    </a:ext>
                  </a:extLst>
                </p:cNvPr>
                <p:cNvSpPr/>
                <p:nvPr/>
              </p:nvSpPr>
              <p:spPr>
                <a:xfrm>
                  <a:off x="-3506975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2" name="Google Shape;257;p29">
                  <a:extLst>
                    <a:ext uri="{FF2B5EF4-FFF2-40B4-BE49-F238E27FC236}">
                      <a16:creationId xmlns:a16="http://schemas.microsoft.com/office/drawing/2014/main" id="{C6B3B862-124B-4A14-CD75-450D7647C42C}"/>
                    </a:ext>
                  </a:extLst>
                </p:cNvPr>
                <p:cNvSpPr/>
                <p:nvPr/>
              </p:nvSpPr>
              <p:spPr>
                <a:xfrm>
                  <a:off x="-342587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3" name="Google Shape;258;p29">
                  <a:extLst>
                    <a:ext uri="{FF2B5EF4-FFF2-40B4-BE49-F238E27FC236}">
                      <a16:creationId xmlns:a16="http://schemas.microsoft.com/office/drawing/2014/main" id="{36722216-C8AB-B632-E384-44C55D76D68D}"/>
                    </a:ext>
                  </a:extLst>
                </p:cNvPr>
                <p:cNvSpPr/>
                <p:nvPr/>
              </p:nvSpPr>
              <p:spPr>
                <a:xfrm>
                  <a:off x="-334477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8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4" name="Google Shape;259;p29">
                  <a:extLst>
                    <a:ext uri="{FF2B5EF4-FFF2-40B4-BE49-F238E27FC236}">
                      <a16:creationId xmlns:a16="http://schemas.microsoft.com/office/drawing/2014/main" id="{7AD1C053-C856-656A-CCA3-0C75D39E2FA9}"/>
                    </a:ext>
                  </a:extLst>
                </p:cNvPr>
                <p:cNvSpPr/>
                <p:nvPr/>
              </p:nvSpPr>
              <p:spPr>
                <a:xfrm>
                  <a:off x="-32636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5" name="Google Shape;260;p29">
                  <a:extLst>
                    <a:ext uri="{FF2B5EF4-FFF2-40B4-BE49-F238E27FC236}">
                      <a16:creationId xmlns:a16="http://schemas.microsoft.com/office/drawing/2014/main" id="{06F1700B-E804-8045-FC53-09812AC9FC49}"/>
                    </a:ext>
                  </a:extLst>
                </p:cNvPr>
                <p:cNvSpPr/>
                <p:nvPr/>
              </p:nvSpPr>
              <p:spPr>
                <a:xfrm>
                  <a:off x="-31825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6" name="Google Shape;261;p29">
                  <a:extLst>
                    <a:ext uri="{FF2B5EF4-FFF2-40B4-BE49-F238E27FC236}">
                      <a16:creationId xmlns:a16="http://schemas.microsoft.com/office/drawing/2014/main" id="{4E9AD1DA-E555-8DC9-51E3-BAC1C4106F6A}"/>
                    </a:ext>
                  </a:extLst>
                </p:cNvPr>
                <p:cNvSpPr/>
                <p:nvPr/>
              </p:nvSpPr>
              <p:spPr>
                <a:xfrm>
                  <a:off x="-3101425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7" name="Google Shape;262;p29">
                  <a:extLst>
                    <a:ext uri="{FF2B5EF4-FFF2-40B4-BE49-F238E27FC236}">
                      <a16:creationId xmlns:a16="http://schemas.microsoft.com/office/drawing/2014/main" id="{CB3F7F3E-6564-84D2-90F3-76A2B22EB447}"/>
                    </a:ext>
                  </a:extLst>
                </p:cNvPr>
                <p:cNvSpPr/>
                <p:nvPr/>
              </p:nvSpPr>
              <p:spPr>
                <a:xfrm>
                  <a:off x="-30203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8" name="Google Shape;263;p29">
                  <a:extLst>
                    <a:ext uri="{FF2B5EF4-FFF2-40B4-BE49-F238E27FC236}">
                      <a16:creationId xmlns:a16="http://schemas.microsoft.com/office/drawing/2014/main" id="{D22A5A97-57E5-627C-B4E6-0ECC79F4C1BE}"/>
                    </a:ext>
                  </a:extLst>
                </p:cNvPr>
                <p:cNvSpPr/>
                <p:nvPr/>
              </p:nvSpPr>
              <p:spPr>
                <a:xfrm>
                  <a:off x="-29392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8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9" name="Google Shape;264;p29">
                  <a:extLst>
                    <a:ext uri="{FF2B5EF4-FFF2-40B4-BE49-F238E27FC236}">
                      <a16:creationId xmlns:a16="http://schemas.microsoft.com/office/drawing/2014/main" id="{F4E0F113-C848-89B7-BCBB-16AEAFB763B7}"/>
                    </a:ext>
                  </a:extLst>
                </p:cNvPr>
                <p:cNvSpPr/>
                <p:nvPr/>
              </p:nvSpPr>
              <p:spPr>
                <a:xfrm>
                  <a:off x="-2858075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0" name="Google Shape;265;p29">
                  <a:extLst>
                    <a:ext uri="{FF2B5EF4-FFF2-40B4-BE49-F238E27FC236}">
                      <a16:creationId xmlns:a16="http://schemas.microsoft.com/office/drawing/2014/main" id="{5542D36B-AC09-D867-DD47-768401F19B1F}"/>
                    </a:ext>
                  </a:extLst>
                </p:cNvPr>
                <p:cNvSpPr/>
                <p:nvPr/>
              </p:nvSpPr>
              <p:spPr>
                <a:xfrm>
                  <a:off x="-39125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1" name="Google Shape;266;p29">
                  <a:extLst>
                    <a:ext uri="{FF2B5EF4-FFF2-40B4-BE49-F238E27FC236}">
                      <a16:creationId xmlns:a16="http://schemas.microsoft.com/office/drawing/2014/main" id="{C7B7D5E2-562B-17D9-7E4D-20D5418DCB8A}"/>
                    </a:ext>
                  </a:extLst>
                </p:cNvPr>
                <p:cNvSpPr/>
                <p:nvPr/>
              </p:nvSpPr>
              <p:spPr>
                <a:xfrm>
                  <a:off x="-38314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29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2" name="Google Shape;267;p29">
                  <a:extLst>
                    <a:ext uri="{FF2B5EF4-FFF2-40B4-BE49-F238E27FC236}">
                      <a16:creationId xmlns:a16="http://schemas.microsoft.com/office/drawing/2014/main" id="{C3018E4A-9CD4-8646-158F-0BBB443CC8CB}"/>
                    </a:ext>
                  </a:extLst>
                </p:cNvPr>
                <p:cNvSpPr/>
                <p:nvPr/>
              </p:nvSpPr>
              <p:spPr>
                <a:xfrm>
                  <a:off x="-37503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8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3" name="Google Shape;268;p29">
                  <a:extLst>
                    <a:ext uri="{FF2B5EF4-FFF2-40B4-BE49-F238E27FC236}">
                      <a16:creationId xmlns:a16="http://schemas.microsoft.com/office/drawing/2014/main" id="{55736FA9-41FE-1E96-5AB1-5884EBA55A7E}"/>
                    </a:ext>
                  </a:extLst>
                </p:cNvPr>
                <p:cNvSpPr/>
                <p:nvPr/>
              </p:nvSpPr>
              <p:spPr>
                <a:xfrm>
                  <a:off x="-3669200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4" name="Google Shape;269;p29">
                  <a:extLst>
                    <a:ext uri="{FF2B5EF4-FFF2-40B4-BE49-F238E27FC236}">
                      <a16:creationId xmlns:a16="http://schemas.microsoft.com/office/drawing/2014/main" id="{7797B608-7DDB-2390-0BCC-A8F41E5553A8}"/>
                    </a:ext>
                  </a:extLst>
                </p:cNvPr>
                <p:cNvSpPr/>
                <p:nvPr/>
              </p:nvSpPr>
              <p:spPr>
                <a:xfrm>
                  <a:off x="-35881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8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28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5" name="Google Shape;270;p29">
                  <a:extLst>
                    <a:ext uri="{FF2B5EF4-FFF2-40B4-BE49-F238E27FC236}">
                      <a16:creationId xmlns:a16="http://schemas.microsoft.com/office/drawing/2014/main" id="{84BDCFF4-3F3D-24CE-D826-4CC138BEE02F}"/>
                    </a:ext>
                  </a:extLst>
                </p:cNvPr>
                <p:cNvSpPr/>
                <p:nvPr/>
              </p:nvSpPr>
              <p:spPr>
                <a:xfrm>
                  <a:off x="-3506975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6" name="Google Shape;271;p29">
                  <a:extLst>
                    <a:ext uri="{FF2B5EF4-FFF2-40B4-BE49-F238E27FC236}">
                      <a16:creationId xmlns:a16="http://schemas.microsoft.com/office/drawing/2014/main" id="{01C70074-0087-F992-864B-AAB70487CA3D}"/>
                    </a:ext>
                  </a:extLst>
                </p:cNvPr>
                <p:cNvSpPr/>
                <p:nvPr/>
              </p:nvSpPr>
              <p:spPr>
                <a:xfrm>
                  <a:off x="-342587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7" name="Google Shape;272;p29">
                  <a:extLst>
                    <a:ext uri="{FF2B5EF4-FFF2-40B4-BE49-F238E27FC236}">
                      <a16:creationId xmlns:a16="http://schemas.microsoft.com/office/drawing/2014/main" id="{FADFC910-644D-DFE4-4505-F35528A521B1}"/>
                    </a:ext>
                  </a:extLst>
                </p:cNvPr>
                <p:cNvSpPr/>
                <p:nvPr/>
              </p:nvSpPr>
              <p:spPr>
                <a:xfrm>
                  <a:off x="-334477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8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8" name="Google Shape;273;p29">
                  <a:extLst>
                    <a:ext uri="{FF2B5EF4-FFF2-40B4-BE49-F238E27FC236}">
                      <a16:creationId xmlns:a16="http://schemas.microsoft.com/office/drawing/2014/main" id="{2F0D9DFC-6A52-9777-B120-56F5D9FEA5D7}"/>
                    </a:ext>
                  </a:extLst>
                </p:cNvPr>
                <p:cNvSpPr/>
                <p:nvPr/>
              </p:nvSpPr>
              <p:spPr>
                <a:xfrm>
                  <a:off x="-32636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9" name="Google Shape;274;p29">
                  <a:extLst>
                    <a:ext uri="{FF2B5EF4-FFF2-40B4-BE49-F238E27FC236}">
                      <a16:creationId xmlns:a16="http://schemas.microsoft.com/office/drawing/2014/main" id="{309AA6B3-C59B-23D9-9062-FA96D7C4DEFE}"/>
                    </a:ext>
                  </a:extLst>
                </p:cNvPr>
                <p:cNvSpPr/>
                <p:nvPr/>
              </p:nvSpPr>
              <p:spPr>
                <a:xfrm>
                  <a:off x="-31825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0" name="Google Shape;275;p29">
                  <a:extLst>
                    <a:ext uri="{FF2B5EF4-FFF2-40B4-BE49-F238E27FC236}">
                      <a16:creationId xmlns:a16="http://schemas.microsoft.com/office/drawing/2014/main" id="{49117662-7171-0533-B12C-0B19AB33DD1F}"/>
                    </a:ext>
                  </a:extLst>
                </p:cNvPr>
                <p:cNvSpPr/>
                <p:nvPr/>
              </p:nvSpPr>
              <p:spPr>
                <a:xfrm>
                  <a:off x="-3101425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1" name="Google Shape;276;p29">
                  <a:extLst>
                    <a:ext uri="{FF2B5EF4-FFF2-40B4-BE49-F238E27FC236}">
                      <a16:creationId xmlns:a16="http://schemas.microsoft.com/office/drawing/2014/main" id="{1D55A969-DAFB-1C64-48F9-4702ABAD6FA6}"/>
                    </a:ext>
                  </a:extLst>
                </p:cNvPr>
                <p:cNvSpPr/>
                <p:nvPr/>
              </p:nvSpPr>
              <p:spPr>
                <a:xfrm>
                  <a:off x="-30203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2" name="Google Shape;277;p29">
                  <a:extLst>
                    <a:ext uri="{FF2B5EF4-FFF2-40B4-BE49-F238E27FC236}">
                      <a16:creationId xmlns:a16="http://schemas.microsoft.com/office/drawing/2014/main" id="{CF48D2B4-C3A7-5E0B-2D79-7E4A9EEAA0EF}"/>
                    </a:ext>
                  </a:extLst>
                </p:cNvPr>
                <p:cNvSpPr/>
                <p:nvPr/>
              </p:nvSpPr>
              <p:spPr>
                <a:xfrm>
                  <a:off x="-29392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8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3" name="Google Shape;278;p29">
                  <a:extLst>
                    <a:ext uri="{FF2B5EF4-FFF2-40B4-BE49-F238E27FC236}">
                      <a16:creationId xmlns:a16="http://schemas.microsoft.com/office/drawing/2014/main" id="{3342C29E-6D84-C9C0-F9D5-F1B0A49516EF}"/>
                    </a:ext>
                  </a:extLst>
                </p:cNvPr>
                <p:cNvSpPr/>
                <p:nvPr/>
              </p:nvSpPr>
              <p:spPr>
                <a:xfrm>
                  <a:off x="-2858075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4" name="Google Shape;279;p29">
                  <a:extLst>
                    <a:ext uri="{FF2B5EF4-FFF2-40B4-BE49-F238E27FC236}">
                      <a16:creationId xmlns:a16="http://schemas.microsoft.com/office/drawing/2014/main" id="{77C441A7-DF18-D164-CEAD-D36129CF5F60}"/>
                    </a:ext>
                  </a:extLst>
                </p:cNvPr>
                <p:cNvSpPr/>
                <p:nvPr/>
              </p:nvSpPr>
              <p:spPr>
                <a:xfrm>
                  <a:off x="-4697500" y="656950"/>
                  <a:ext cx="731850" cy="698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4" h="27948" extrusionOk="0">
                      <a:moveTo>
                        <a:pt x="14637" y="4085"/>
                      </a:moveTo>
                      <a:cubicBezTo>
                        <a:pt x="20406" y="4085"/>
                        <a:pt x="25101" y="8682"/>
                        <a:pt x="25101" y="14331"/>
                      </a:cubicBezTo>
                      <a:lnTo>
                        <a:pt x="25101" y="23863"/>
                      </a:lnTo>
                      <a:lnTo>
                        <a:pt x="4172" y="23863"/>
                      </a:lnTo>
                      <a:lnTo>
                        <a:pt x="4172" y="14331"/>
                      </a:lnTo>
                      <a:cubicBezTo>
                        <a:pt x="4172" y="8680"/>
                        <a:pt x="8865" y="4085"/>
                        <a:pt x="14637" y="4085"/>
                      </a:cubicBezTo>
                      <a:close/>
                      <a:moveTo>
                        <a:pt x="14637" y="1"/>
                      </a:moveTo>
                      <a:cubicBezTo>
                        <a:pt x="6566" y="1"/>
                        <a:pt x="0" y="6429"/>
                        <a:pt x="0" y="14331"/>
                      </a:cubicBezTo>
                      <a:lnTo>
                        <a:pt x="0" y="25904"/>
                      </a:lnTo>
                      <a:cubicBezTo>
                        <a:pt x="0" y="27033"/>
                        <a:pt x="934" y="27947"/>
                        <a:pt x="2086" y="27947"/>
                      </a:cubicBezTo>
                      <a:lnTo>
                        <a:pt x="27186" y="27947"/>
                      </a:lnTo>
                      <a:cubicBezTo>
                        <a:pt x="28339" y="27947"/>
                        <a:pt x="29273" y="27033"/>
                        <a:pt x="29274" y="25906"/>
                      </a:cubicBezTo>
                      <a:lnTo>
                        <a:pt x="29274" y="14331"/>
                      </a:lnTo>
                      <a:cubicBezTo>
                        <a:pt x="29274" y="6429"/>
                        <a:pt x="22707" y="1"/>
                        <a:pt x="1463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5" name="Google Shape;280;p29">
                  <a:extLst>
                    <a:ext uri="{FF2B5EF4-FFF2-40B4-BE49-F238E27FC236}">
                      <a16:creationId xmlns:a16="http://schemas.microsoft.com/office/drawing/2014/main" id="{46F4C3C4-5E64-EF6A-9771-38DD6D869061}"/>
                    </a:ext>
                  </a:extLst>
                </p:cNvPr>
                <p:cNvSpPr/>
                <p:nvPr/>
              </p:nvSpPr>
              <p:spPr>
                <a:xfrm>
                  <a:off x="-4704000" y="650450"/>
                  <a:ext cx="744825" cy="71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93" h="28468" extrusionOk="0">
                      <a:moveTo>
                        <a:pt x="14897" y="4605"/>
                      </a:moveTo>
                      <a:cubicBezTo>
                        <a:pt x="20522" y="4605"/>
                        <a:pt x="25101" y="9085"/>
                        <a:pt x="25101" y="14591"/>
                      </a:cubicBezTo>
                      <a:lnTo>
                        <a:pt x="25101" y="23864"/>
                      </a:lnTo>
                      <a:lnTo>
                        <a:pt x="4692" y="23864"/>
                      </a:lnTo>
                      <a:lnTo>
                        <a:pt x="4692" y="14591"/>
                      </a:lnTo>
                      <a:cubicBezTo>
                        <a:pt x="4692" y="9085"/>
                        <a:pt x="9269" y="4605"/>
                        <a:pt x="14897" y="4605"/>
                      </a:cubicBezTo>
                      <a:close/>
                      <a:moveTo>
                        <a:pt x="14897" y="4085"/>
                      </a:moveTo>
                      <a:cubicBezTo>
                        <a:pt x="8982" y="4085"/>
                        <a:pt x="4172" y="8798"/>
                        <a:pt x="4172" y="14591"/>
                      </a:cubicBezTo>
                      <a:lnTo>
                        <a:pt x="4172" y="24124"/>
                      </a:lnTo>
                      <a:cubicBezTo>
                        <a:pt x="4172" y="24267"/>
                        <a:pt x="4288" y="24384"/>
                        <a:pt x="4432" y="24384"/>
                      </a:cubicBezTo>
                      <a:lnTo>
                        <a:pt x="25361" y="24384"/>
                      </a:lnTo>
                      <a:cubicBezTo>
                        <a:pt x="25504" y="24384"/>
                        <a:pt x="25621" y="24267"/>
                        <a:pt x="25621" y="24124"/>
                      </a:cubicBezTo>
                      <a:lnTo>
                        <a:pt x="25621" y="14591"/>
                      </a:lnTo>
                      <a:cubicBezTo>
                        <a:pt x="25621" y="8798"/>
                        <a:pt x="20809" y="4085"/>
                        <a:pt x="14897" y="4085"/>
                      </a:cubicBezTo>
                      <a:close/>
                      <a:moveTo>
                        <a:pt x="14897" y="521"/>
                      </a:moveTo>
                      <a:cubicBezTo>
                        <a:pt x="22823" y="521"/>
                        <a:pt x="29272" y="6832"/>
                        <a:pt x="29272" y="14591"/>
                      </a:cubicBezTo>
                      <a:lnTo>
                        <a:pt x="29272" y="26164"/>
                      </a:lnTo>
                      <a:cubicBezTo>
                        <a:pt x="29272" y="27148"/>
                        <a:pt x="28454" y="27947"/>
                        <a:pt x="27446" y="27947"/>
                      </a:cubicBezTo>
                      <a:lnTo>
                        <a:pt x="2346" y="27947"/>
                      </a:lnTo>
                      <a:cubicBezTo>
                        <a:pt x="1339" y="27947"/>
                        <a:pt x="521" y="27148"/>
                        <a:pt x="521" y="26164"/>
                      </a:cubicBezTo>
                      <a:lnTo>
                        <a:pt x="521" y="14589"/>
                      </a:lnTo>
                      <a:cubicBezTo>
                        <a:pt x="521" y="6832"/>
                        <a:pt x="6969" y="521"/>
                        <a:pt x="14897" y="521"/>
                      </a:cubicBezTo>
                      <a:close/>
                      <a:moveTo>
                        <a:pt x="14897" y="0"/>
                      </a:moveTo>
                      <a:cubicBezTo>
                        <a:pt x="6682" y="0"/>
                        <a:pt x="0" y="6545"/>
                        <a:pt x="0" y="14591"/>
                      </a:cubicBezTo>
                      <a:lnTo>
                        <a:pt x="0" y="26164"/>
                      </a:lnTo>
                      <a:cubicBezTo>
                        <a:pt x="0" y="27435"/>
                        <a:pt x="1052" y="28467"/>
                        <a:pt x="2346" y="28467"/>
                      </a:cubicBezTo>
                      <a:lnTo>
                        <a:pt x="27446" y="28467"/>
                      </a:lnTo>
                      <a:cubicBezTo>
                        <a:pt x="28741" y="28467"/>
                        <a:pt x="29793" y="27435"/>
                        <a:pt x="29793" y="26166"/>
                      </a:cubicBezTo>
                      <a:lnTo>
                        <a:pt x="29793" y="14591"/>
                      </a:lnTo>
                      <a:cubicBezTo>
                        <a:pt x="29793" y="6545"/>
                        <a:pt x="23110" y="0"/>
                        <a:pt x="1489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6" name="Google Shape;281;p29">
                  <a:extLst>
                    <a:ext uri="{FF2B5EF4-FFF2-40B4-BE49-F238E27FC236}">
                      <a16:creationId xmlns:a16="http://schemas.microsoft.com/office/drawing/2014/main" id="{75B7E961-8941-7448-F300-355547C7290D}"/>
                    </a:ext>
                  </a:extLst>
                </p:cNvPr>
                <p:cNvSpPr/>
                <p:nvPr/>
              </p:nvSpPr>
              <p:spPr>
                <a:xfrm>
                  <a:off x="-4736275" y="1216150"/>
                  <a:ext cx="798975" cy="660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959" h="26436" extrusionOk="0">
                      <a:moveTo>
                        <a:pt x="0" y="0"/>
                      </a:moveTo>
                      <a:lnTo>
                        <a:pt x="0" y="26436"/>
                      </a:lnTo>
                      <a:lnTo>
                        <a:pt x="31958" y="26436"/>
                      </a:lnTo>
                      <a:lnTo>
                        <a:pt x="3195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7" name="Google Shape;282;p29">
                  <a:extLst>
                    <a:ext uri="{FF2B5EF4-FFF2-40B4-BE49-F238E27FC236}">
                      <a16:creationId xmlns:a16="http://schemas.microsoft.com/office/drawing/2014/main" id="{5261BD3A-8703-8B27-9ECC-B73F2A6D40E0}"/>
                    </a:ext>
                  </a:extLst>
                </p:cNvPr>
                <p:cNvSpPr/>
                <p:nvPr/>
              </p:nvSpPr>
              <p:spPr>
                <a:xfrm>
                  <a:off x="-4742800" y="1209650"/>
                  <a:ext cx="812000" cy="673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480" h="26956" extrusionOk="0">
                      <a:moveTo>
                        <a:pt x="31960" y="521"/>
                      </a:moveTo>
                      <a:lnTo>
                        <a:pt x="31960" y="26435"/>
                      </a:lnTo>
                      <a:lnTo>
                        <a:pt x="522" y="26435"/>
                      </a:lnTo>
                      <a:lnTo>
                        <a:pt x="522" y="521"/>
                      </a:lnTo>
                      <a:close/>
                      <a:moveTo>
                        <a:pt x="260" y="0"/>
                      </a:moveTo>
                      <a:cubicBezTo>
                        <a:pt x="117" y="0"/>
                        <a:pt x="1" y="117"/>
                        <a:pt x="2" y="260"/>
                      </a:cubicBezTo>
                      <a:lnTo>
                        <a:pt x="2" y="26696"/>
                      </a:lnTo>
                      <a:cubicBezTo>
                        <a:pt x="1" y="26840"/>
                        <a:pt x="118" y="26956"/>
                        <a:pt x="262" y="26956"/>
                      </a:cubicBezTo>
                      <a:lnTo>
                        <a:pt x="32219" y="26956"/>
                      </a:lnTo>
                      <a:cubicBezTo>
                        <a:pt x="32363" y="26956"/>
                        <a:pt x="32480" y="26840"/>
                        <a:pt x="32480" y="26696"/>
                      </a:cubicBezTo>
                      <a:lnTo>
                        <a:pt x="32480" y="260"/>
                      </a:lnTo>
                      <a:cubicBezTo>
                        <a:pt x="32480" y="117"/>
                        <a:pt x="32365" y="0"/>
                        <a:pt x="32221" y="0"/>
                      </a:cubicBezTo>
                      <a:cubicBezTo>
                        <a:pt x="32221" y="0"/>
                        <a:pt x="32220" y="0"/>
                        <a:pt x="32219" y="0"/>
                      </a:cubicBezTo>
                      <a:lnTo>
                        <a:pt x="262" y="0"/>
                      </a:lnTo>
                      <a:cubicBezTo>
                        <a:pt x="262" y="0"/>
                        <a:pt x="261" y="0"/>
                        <a:pt x="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8" name="Google Shape;283;p29">
                  <a:extLst>
                    <a:ext uri="{FF2B5EF4-FFF2-40B4-BE49-F238E27FC236}">
                      <a16:creationId xmlns:a16="http://schemas.microsoft.com/office/drawing/2014/main" id="{31EA5245-D8A5-9C75-E973-0B7F91986D78}"/>
                    </a:ext>
                  </a:extLst>
                </p:cNvPr>
                <p:cNvSpPr/>
                <p:nvPr/>
              </p:nvSpPr>
              <p:spPr>
                <a:xfrm>
                  <a:off x="-4427675" y="1405450"/>
                  <a:ext cx="173950" cy="310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12409" extrusionOk="0">
                      <a:moveTo>
                        <a:pt x="3479" y="0"/>
                      </a:moveTo>
                      <a:cubicBezTo>
                        <a:pt x="1557" y="0"/>
                        <a:pt x="0" y="1525"/>
                        <a:pt x="0" y="3406"/>
                      </a:cubicBezTo>
                      <a:cubicBezTo>
                        <a:pt x="0" y="4702"/>
                        <a:pt x="739" y="5828"/>
                        <a:pt x="1826" y="6403"/>
                      </a:cubicBezTo>
                      <a:lnTo>
                        <a:pt x="1242" y="12408"/>
                      </a:lnTo>
                      <a:lnTo>
                        <a:pt x="5717" y="12408"/>
                      </a:lnTo>
                      <a:lnTo>
                        <a:pt x="5132" y="6403"/>
                      </a:lnTo>
                      <a:cubicBezTo>
                        <a:pt x="6219" y="5828"/>
                        <a:pt x="6958" y="4702"/>
                        <a:pt x="6958" y="3406"/>
                      </a:cubicBezTo>
                      <a:cubicBezTo>
                        <a:pt x="6958" y="1525"/>
                        <a:pt x="5401" y="0"/>
                        <a:pt x="347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9" name="Google Shape;284;p29">
                  <a:extLst>
                    <a:ext uri="{FF2B5EF4-FFF2-40B4-BE49-F238E27FC236}">
                      <a16:creationId xmlns:a16="http://schemas.microsoft.com/office/drawing/2014/main" id="{35D38B09-AE23-84B2-3939-29FC8B51120D}"/>
                    </a:ext>
                  </a:extLst>
                </p:cNvPr>
                <p:cNvSpPr/>
                <p:nvPr/>
              </p:nvSpPr>
              <p:spPr>
                <a:xfrm>
                  <a:off x="-4434200" y="1398925"/>
                  <a:ext cx="187000" cy="323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80" h="12930" extrusionOk="0">
                      <a:moveTo>
                        <a:pt x="3740" y="522"/>
                      </a:moveTo>
                      <a:cubicBezTo>
                        <a:pt x="5515" y="522"/>
                        <a:pt x="6960" y="1932"/>
                        <a:pt x="6960" y="3666"/>
                      </a:cubicBezTo>
                      <a:cubicBezTo>
                        <a:pt x="6960" y="4823"/>
                        <a:pt x="6312" y="5883"/>
                        <a:pt x="5271" y="6434"/>
                      </a:cubicBezTo>
                      <a:cubicBezTo>
                        <a:pt x="5177" y="6484"/>
                        <a:pt x="5123" y="6585"/>
                        <a:pt x="5134" y="6690"/>
                      </a:cubicBezTo>
                      <a:lnTo>
                        <a:pt x="5691" y="12409"/>
                      </a:lnTo>
                      <a:lnTo>
                        <a:pt x="1792" y="12409"/>
                      </a:lnTo>
                      <a:lnTo>
                        <a:pt x="2347" y="6690"/>
                      </a:lnTo>
                      <a:cubicBezTo>
                        <a:pt x="2357" y="6585"/>
                        <a:pt x="2303" y="6484"/>
                        <a:pt x="2209" y="6434"/>
                      </a:cubicBezTo>
                      <a:cubicBezTo>
                        <a:pt x="1168" y="5883"/>
                        <a:pt x="521" y="4823"/>
                        <a:pt x="521" y="3666"/>
                      </a:cubicBezTo>
                      <a:cubicBezTo>
                        <a:pt x="521" y="1932"/>
                        <a:pt x="1965" y="522"/>
                        <a:pt x="3740" y="522"/>
                      </a:cubicBezTo>
                      <a:close/>
                      <a:moveTo>
                        <a:pt x="3740" y="1"/>
                      </a:moveTo>
                      <a:cubicBezTo>
                        <a:pt x="1678" y="1"/>
                        <a:pt x="1" y="1645"/>
                        <a:pt x="1" y="3667"/>
                      </a:cubicBezTo>
                      <a:cubicBezTo>
                        <a:pt x="1" y="4958"/>
                        <a:pt x="691" y="6147"/>
                        <a:pt x="1812" y="6809"/>
                      </a:cubicBezTo>
                      <a:lnTo>
                        <a:pt x="1244" y="12644"/>
                      </a:lnTo>
                      <a:cubicBezTo>
                        <a:pt x="1230" y="12796"/>
                        <a:pt x="1350" y="12930"/>
                        <a:pt x="1503" y="12930"/>
                      </a:cubicBezTo>
                      <a:lnTo>
                        <a:pt x="5977" y="12930"/>
                      </a:lnTo>
                      <a:cubicBezTo>
                        <a:pt x="6130" y="12930"/>
                        <a:pt x="6250" y="12796"/>
                        <a:pt x="6236" y="12644"/>
                      </a:cubicBezTo>
                      <a:lnTo>
                        <a:pt x="5668" y="6809"/>
                      </a:lnTo>
                      <a:cubicBezTo>
                        <a:pt x="6789" y="6146"/>
                        <a:pt x="7479" y="4958"/>
                        <a:pt x="7479" y="3667"/>
                      </a:cubicBezTo>
                      <a:cubicBezTo>
                        <a:pt x="7479" y="1645"/>
                        <a:pt x="5801" y="1"/>
                        <a:pt x="37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" name="Google Shape;285;p29">
              <a:extLst>
                <a:ext uri="{FF2B5EF4-FFF2-40B4-BE49-F238E27FC236}">
                  <a16:creationId xmlns:a16="http://schemas.microsoft.com/office/drawing/2014/main" id="{6B9E4A50-AE7D-2F4F-7A0D-FA82F3A1D97E}"/>
                </a:ext>
              </a:extLst>
            </p:cNvPr>
            <p:cNvGrpSpPr/>
            <p:nvPr/>
          </p:nvGrpSpPr>
          <p:grpSpPr>
            <a:xfrm rot="10800000">
              <a:off x="3474186" y="4232201"/>
              <a:ext cx="183381" cy="1017092"/>
              <a:chOff x="-5634475" y="-504725"/>
              <a:chExt cx="188025" cy="1042850"/>
            </a:xfrm>
          </p:grpSpPr>
          <p:sp>
            <p:nvSpPr>
              <p:cNvPr id="11" name="Google Shape;286;p29">
                <a:extLst>
                  <a:ext uri="{FF2B5EF4-FFF2-40B4-BE49-F238E27FC236}">
                    <a16:creationId xmlns:a16="http://schemas.microsoft.com/office/drawing/2014/main" id="{4F942194-4074-EEDD-72D3-D6B243DB3B60}"/>
                  </a:ext>
                </a:extLst>
              </p:cNvPr>
              <p:cNvSpPr/>
              <p:nvPr/>
            </p:nvSpPr>
            <p:spPr>
              <a:xfrm>
                <a:off x="-5602700" y="-454250"/>
                <a:ext cx="156250" cy="992375"/>
              </a:xfrm>
              <a:custGeom>
                <a:avLst/>
                <a:gdLst/>
                <a:ahLst/>
                <a:cxnLst/>
                <a:rect l="l" t="t" r="r" b="b"/>
                <a:pathLst>
                  <a:path w="6250" h="39695" extrusionOk="0">
                    <a:moveTo>
                      <a:pt x="0" y="0"/>
                    </a:moveTo>
                    <a:lnTo>
                      <a:pt x="0" y="14432"/>
                    </a:lnTo>
                    <a:lnTo>
                      <a:pt x="5730" y="20160"/>
                    </a:lnTo>
                    <a:lnTo>
                      <a:pt x="5730" y="39695"/>
                    </a:lnTo>
                    <a:lnTo>
                      <a:pt x="6249" y="39695"/>
                    </a:lnTo>
                    <a:lnTo>
                      <a:pt x="6249" y="19945"/>
                    </a:lnTo>
                    <a:lnTo>
                      <a:pt x="521" y="14216"/>
                    </a:lnTo>
                    <a:lnTo>
                      <a:pt x="521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287;p29">
                <a:extLst>
                  <a:ext uri="{FF2B5EF4-FFF2-40B4-BE49-F238E27FC236}">
                    <a16:creationId xmlns:a16="http://schemas.microsoft.com/office/drawing/2014/main" id="{D1CE931A-5A0F-24D2-0E42-CDFBD6CF34F4}"/>
                  </a:ext>
                </a:extLst>
              </p:cNvPr>
              <p:cNvSpPr/>
              <p:nvPr/>
            </p:nvSpPr>
            <p:spPr>
              <a:xfrm>
                <a:off x="-5634475" y="-504725"/>
                <a:ext cx="74225" cy="71400"/>
              </a:xfrm>
              <a:custGeom>
                <a:avLst/>
                <a:gdLst/>
                <a:ahLst/>
                <a:cxnLst/>
                <a:rect l="l" t="t" r="r" b="b"/>
                <a:pathLst>
                  <a:path w="2969" h="2856" extrusionOk="0">
                    <a:moveTo>
                      <a:pt x="1540" y="521"/>
                    </a:moveTo>
                    <a:cubicBezTo>
                      <a:pt x="2041" y="523"/>
                      <a:pt x="2447" y="928"/>
                      <a:pt x="2448" y="1428"/>
                    </a:cubicBezTo>
                    <a:cubicBezTo>
                      <a:pt x="2448" y="1795"/>
                      <a:pt x="2226" y="2126"/>
                      <a:pt x="1887" y="2266"/>
                    </a:cubicBezTo>
                    <a:cubicBezTo>
                      <a:pt x="1775" y="2313"/>
                      <a:pt x="1657" y="2335"/>
                      <a:pt x="1540" y="2335"/>
                    </a:cubicBezTo>
                    <a:cubicBezTo>
                      <a:pt x="1304" y="2335"/>
                      <a:pt x="1073" y="2243"/>
                      <a:pt x="899" y="2070"/>
                    </a:cubicBezTo>
                    <a:cubicBezTo>
                      <a:pt x="640" y="1810"/>
                      <a:pt x="561" y="1420"/>
                      <a:pt x="702" y="1081"/>
                    </a:cubicBezTo>
                    <a:cubicBezTo>
                      <a:pt x="842" y="742"/>
                      <a:pt x="1173" y="521"/>
                      <a:pt x="1540" y="521"/>
                    </a:cubicBezTo>
                    <a:close/>
                    <a:moveTo>
                      <a:pt x="1540" y="0"/>
                    </a:moveTo>
                    <a:cubicBezTo>
                      <a:pt x="1169" y="0"/>
                      <a:pt x="804" y="146"/>
                      <a:pt x="531" y="418"/>
                    </a:cubicBezTo>
                    <a:cubicBezTo>
                      <a:pt x="122" y="826"/>
                      <a:pt x="1" y="1440"/>
                      <a:pt x="221" y="1974"/>
                    </a:cubicBezTo>
                    <a:cubicBezTo>
                      <a:pt x="442" y="2508"/>
                      <a:pt x="962" y="2856"/>
                      <a:pt x="1540" y="2856"/>
                    </a:cubicBezTo>
                    <a:cubicBezTo>
                      <a:pt x="2328" y="2855"/>
                      <a:pt x="2967" y="2217"/>
                      <a:pt x="2969" y="1428"/>
                    </a:cubicBezTo>
                    <a:cubicBezTo>
                      <a:pt x="2969" y="851"/>
                      <a:pt x="2620" y="330"/>
                      <a:pt x="2087" y="110"/>
                    </a:cubicBezTo>
                    <a:cubicBezTo>
                      <a:pt x="1910" y="36"/>
                      <a:pt x="1724" y="0"/>
                      <a:pt x="154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" name="Google Shape;288;p29">
              <a:extLst>
                <a:ext uri="{FF2B5EF4-FFF2-40B4-BE49-F238E27FC236}">
                  <a16:creationId xmlns:a16="http://schemas.microsoft.com/office/drawing/2014/main" id="{1E38B747-645B-AFB2-802F-447329B08A8A}"/>
                </a:ext>
              </a:extLst>
            </p:cNvPr>
            <p:cNvGrpSpPr/>
            <p:nvPr/>
          </p:nvGrpSpPr>
          <p:grpSpPr>
            <a:xfrm rot="10800000">
              <a:off x="2618148" y="4358300"/>
              <a:ext cx="72369" cy="518274"/>
              <a:chOff x="-4201325" y="-449025"/>
              <a:chExt cx="74200" cy="531400"/>
            </a:xfrm>
          </p:grpSpPr>
          <p:sp>
            <p:nvSpPr>
              <p:cNvPr id="8" name="Google Shape;289;p29">
                <a:extLst>
                  <a:ext uri="{FF2B5EF4-FFF2-40B4-BE49-F238E27FC236}">
                    <a16:creationId xmlns:a16="http://schemas.microsoft.com/office/drawing/2014/main" id="{1EBCF852-01D5-DC60-8F36-5F4CA011BECD}"/>
                  </a:ext>
                </a:extLst>
              </p:cNvPr>
              <p:cNvSpPr/>
              <p:nvPr/>
            </p:nvSpPr>
            <p:spPr>
              <a:xfrm>
                <a:off x="-4170425" y="-413325"/>
                <a:ext cx="13050" cy="495700"/>
              </a:xfrm>
              <a:custGeom>
                <a:avLst/>
                <a:gdLst/>
                <a:ahLst/>
                <a:cxnLst/>
                <a:rect l="l" t="t" r="r" b="b"/>
                <a:pathLst>
                  <a:path w="522" h="19828" extrusionOk="0">
                    <a:moveTo>
                      <a:pt x="0" y="0"/>
                    </a:moveTo>
                    <a:lnTo>
                      <a:pt x="0" y="19828"/>
                    </a:lnTo>
                    <a:lnTo>
                      <a:pt x="521" y="19828"/>
                    </a:lnTo>
                    <a:lnTo>
                      <a:pt x="521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290;p29">
                <a:extLst>
                  <a:ext uri="{FF2B5EF4-FFF2-40B4-BE49-F238E27FC236}">
                    <a16:creationId xmlns:a16="http://schemas.microsoft.com/office/drawing/2014/main" id="{1C04C008-3B3B-3C03-F7D3-A69125E1E1BD}"/>
                  </a:ext>
                </a:extLst>
              </p:cNvPr>
              <p:cNvSpPr/>
              <p:nvPr/>
            </p:nvSpPr>
            <p:spPr>
              <a:xfrm>
                <a:off x="-4194325" y="-442500"/>
                <a:ext cx="60700" cy="58400"/>
              </a:xfrm>
              <a:custGeom>
                <a:avLst/>
                <a:gdLst/>
                <a:ahLst/>
                <a:cxnLst/>
                <a:rect l="l" t="t" r="r" b="b"/>
                <a:pathLst>
                  <a:path w="2428" h="2336" extrusionOk="0">
                    <a:moveTo>
                      <a:pt x="1260" y="0"/>
                    </a:moveTo>
                    <a:cubicBezTo>
                      <a:pt x="788" y="0"/>
                      <a:pt x="363" y="285"/>
                      <a:pt x="181" y="720"/>
                    </a:cubicBezTo>
                    <a:cubicBezTo>
                      <a:pt x="1" y="1156"/>
                      <a:pt x="101" y="1659"/>
                      <a:pt x="434" y="1993"/>
                    </a:cubicBezTo>
                    <a:cubicBezTo>
                      <a:pt x="658" y="2217"/>
                      <a:pt x="957" y="2335"/>
                      <a:pt x="1260" y="2335"/>
                    </a:cubicBezTo>
                    <a:cubicBezTo>
                      <a:pt x="1411" y="2335"/>
                      <a:pt x="1563" y="2306"/>
                      <a:pt x="1707" y="2246"/>
                    </a:cubicBezTo>
                    <a:cubicBezTo>
                      <a:pt x="2143" y="2066"/>
                      <a:pt x="2428" y="1640"/>
                      <a:pt x="2428" y="1167"/>
                    </a:cubicBezTo>
                    <a:cubicBezTo>
                      <a:pt x="2428" y="523"/>
                      <a:pt x="1906" y="0"/>
                      <a:pt x="126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291;p29">
                <a:extLst>
                  <a:ext uri="{FF2B5EF4-FFF2-40B4-BE49-F238E27FC236}">
                    <a16:creationId xmlns:a16="http://schemas.microsoft.com/office/drawing/2014/main" id="{F43C8D71-EF71-B49F-7FD6-002B9AD8B7F2}"/>
                  </a:ext>
                </a:extLst>
              </p:cNvPr>
              <p:cNvSpPr/>
              <p:nvPr/>
            </p:nvSpPr>
            <p:spPr>
              <a:xfrm>
                <a:off x="-4201325" y="-449025"/>
                <a:ext cx="74200" cy="714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856" extrusionOk="0">
                    <a:moveTo>
                      <a:pt x="1540" y="521"/>
                    </a:moveTo>
                    <a:lnTo>
                      <a:pt x="1540" y="523"/>
                    </a:lnTo>
                    <a:cubicBezTo>
                      <a:pt x="2042" y="523"/>
                      <a:pt x="2447" y="928"/>
                      <a:pt x="2447" y="1428"/>
                    </a:cubicBezTo>
                    <a:cubicBezTo>
                      <a:pt x="2447" y="1795"/>
                      <a:pt x="2227" y="2126"/>
                      <a:pt x="1888" y="2266"/>
                    </a:cubicBezTo>
                    <a:cubicBezTo>
                      <a:pt x="1775" y="2313"/>
                      <a:pt x="1658" y="2335"/>
                      <a:pt x="1541" y="2335"/>
                    </a:cubicBezTo>
                    <a:cubicBezTo>
                      <a:pt x="1305" y="2335"/>
                      <a:pt x="1073" y="2243"/>
                      <a:pt x="898" y="2070"/>
                    </a:cubicBezTo>
                    <a:cubicBezTo>
                      <a:pt x="639" y="1811"/>
                      <a:pt x="562" y="1420"/>
                      <a:pt x="702" y="1081"/>
                    </a:cubicBezTo>
                    <a:cubicBezTo>
                      <a:pt x="843" y="743"/>
                      <a:pt x="1173" y="521"/>
                      <a:pt x="1540" y="521"/>
                    </a:cubicBezTo>
                    <a:close/>
                    <a:moveTo>
                      <a:pt x="1541" y="1"/>
                    </a:moveTo>
                    <a:cubicBezTo>
                      <a:pt x="1169" y="1"/>
                      <a:pt x="804" y="146"/>
                      <a:pt x="530" y="418"/>
                    </a:cubicBezTo>
                    <a:cubicBezTo>
                      <a:pt x="122" y="828"/>
                      <a:pt x="0" y="1442"/>
                      <a:pt x="222" y="1974"/>
                    </a:cubicBezTo>
                    <a:cubicBezTo>
                      <a:pt x="442" y="2508"/>
                      <a:pt x="963" y="2856"/>
                      <a:pt x="1540" y="2856"/>
                    </a:cubicBezTo>
                    <a:cubicBezTo>
                      <a:pt x="2329" y="2855"/>
                      <a:pt x="2967" y="2217"/>
                      <a:pt x="2968" y="1428"/>
                    </a:cubicBezTo>
                    <a:cubicBezTo>
                      <a:pt x="2968" y="851"/>
                      <a:pt x="2620" y="330"/>
                      <a:pt x="2088" y="110"/>
                    </a:cubicBezTo>
                    <a:cubicBezTo>
                      <a:pt x="1911" y="36"/>
                      <a:pt x="1725" y="1"/>
                      <a:pt x="154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120" name="TextBox 2119">
            <a:extLst>
              <a:ext uri="{FF2B5EF4-FFF2-40B4-BE49-F238E27FC236}">
                <a16:creationId xmlns:a16="http://schemas.microsoft.com/office/drawing/2014/main" id="{694AF91B-B39D-E6C8-DA02-B787A97E0442}"/>
              </a:ext>
            </a:extLst>
          </p:cNvPr>
          <p:cNvSpPr txBox="1"/>
          <p:nvPr/>
        </p:nvSpPr>
        <p:spPr>
          <a:xfrm>
            <a:off x="115958" y="3480437"/>
            <a:ext cx="3642732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7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Team members: </a:t>
            </a:r>
            <a:r>
              <a:rPr lang="en-IN" sz="17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​</a:t>
            </a:r>
            <a:br>
              <a:rPr lang="en-IN" sz="17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n-IN" sz="17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Dharshini K.      CB.AI.U4AIM24111 </a:t>
            </a:r>
            <a:r>
              <a:rPr lang="en-IN" sz="17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​</a:t>
            </a:r>
            <a:br>
              <a:rPr lang="en-IN" sz="17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n-IN" sz="17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Esha R.              CB.AI.U4AIM24112 </a:t>
            </a:r>
            <a:r>
              <a:rPr lang="en-IN" sz="17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​</a:t>
            </a:r>
            <a:br>
              <a:rPr lang="en-IN" sz="17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n-IN" sz="1700" b="0" i="0" u="none" strike="noStrike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Harsshitha</a:t>
            </a:r>
            <a:r>
              <a:rPr lang="en-IN" sz="17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S.     CB.AI.U4AIM24115 </a:t>
            </a:r>
            <a:r>
              <a:rPr lang="en-IN" sz="17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​</a:t>
            </a:r>
            <a:br>
              <a:rPr lang="en-IN" sz="17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n-IN" sz="17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Vaishnavi P.      CB.AI.U4AIM24149</a:t>
            </a:r>
            <a:endParaRPr lang="en-IN" sz="1700"/>
          </a:p>
        </p:txBody>
      </p:sp>
      <p:cxnSp>
        <p:nvCxnSpPr>
          <p:cNvPr id="2122" name="Straight Connector 2121">
            <a:extLst>
              <a:ext uri="{FF2B5EF4-FFF2-40B4-BE49-F238E27FC236}">
                <a16:creationId xmlns:a16="http://schemas.microsoft.com/office/drawing/2014/main" id="{6F2259CF-D2FA-D4EF-7F9B-718ACF85AA6D}"/>
              </a:ext>
            </a:extLst>
          </p:cNvPr>
          <p:cNvCxnSpPr>
            <a:cxnSpLocks/>
          </p:cNvCxnSpPr>
          <p:nvPr/>
        </p:nvCxnSpPr>
        <p:spPr>
          <a:xfrm>
            <a:off x="1583473" y="3848970"/>
            <a:ext cx="0" cy="91223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3" name="TextBox 2122">
            <a:extLst>
              <a:ext uri="{FF2B5EF4-FFF2-40B4-BE49-F238E27FC236}">
                <a16:creationId xmlns:a16="http://schemas.microsoft.com/office/drawing/2014/main" id="{EBDAFE5C-6C6A-E191-A241-391AE8721D3D}"/>
              </a:ext>
            </a:extLst>
          </p:cNvPr>
          <p:cNvSpPr txBox="1"/>
          <p:nvPr/>
        </p:nvSpPr>
        <p:spPr>
          <a:xfrm>
            <a:off x="6623510" y="3637565"/>
            <a:ext cx="24384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>
                <a:latin typeface="Times New Roman" panose="02020603050405020304" pitchFamily="18" charset="0"/>
                <a:cs typeface="Times New Roman" panose="02020603050405020304" pitchFamily="18" charset="0"/>
              </a:rPr>
              <a:t>Faculties:</a:t>
            </a:r>
          </a:p>
          <a:p>
            <a:r>
              <a:rPr lang="en-IN" sz="1800" i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Dr. S. </a:t>
            </a:r>
            <a:r>
              <a:rPr lang="en-IN" sz="1800" i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Manimaran</a:t>
            </a:r>
            <a:endParaRPr lang="en-IN" sz="1800" i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i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Dr. Prem </a:t>
            </a:r>
            <a:r>
              <a:rPr lang="en-IN" sz="1800" i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Jagadeesan</a:t>
            </a:r>
            <a:endParaRPr lang="en-IN" sz="1800" i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/>
          </a:p>
          <a:p>
            <a:endParaRPr lang="en-IN"/>
          </a:p>
        </p:txBody>
      </p:sp>
      <p:sp>
        <p:nvSpPr>
          <p:cNvPr id="2124" name="TextBox 2123">
            <a:extLst>
              <a:ext uri="{FF2B5EF4-FFF2-40B4-BE49-F238E27FC236}">
                <a16:creationId xmlns:a16="http://schemas.microsoft.com/office/drawing/2014/main" id="{FC6FF9F0-D69F-0FFB-89FF-6E26ECCBCE16}"/>
              </a:ext>
            </a:extLst>
          </p:cNvPr>
          <p:cNvSpPr txBox="1"/>
          <p:nvPr/>
        </p:nvSpPr>
        <p:spPr>
          <a:xfrm>
            <a:off x="1219041" y="1058765"/>
            <a:ext cx="709217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Topic : </a:t>
            </a:r>
            <a:r>
              <a:rPr lang="en-US" sz="1800">
                <a:latin typeface="Times" panose="02020603050405020304" pitchFamily="18" charset="0"/>
                <a:cs typeface="Times" panose="02020603050405020304" pitchFamily="18" charset="0"/>
              </a:rPr>
              <a:t>Quantum-Assisted Framework for Secure File Transfer using MFA </a:t>
            </a:r>
            <a:endParaRPr lang="en-IN" sz="1800" b="0" i="0">
              <a:solidFill>
                <a:srgbClr val="242424"/>
              </a:solidFill>
              <a:effectLst/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IN" sz="18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23MAT112 Mathematics for Intelligent Systems 2</a:t>
            </a:r>
          </a:p>
          <a:p>
            <a:pPr algn="ctr">
              <a:lnSpc>
                <a:spcPct val="150000"/>
              </a:lnSpc>
            </a:pPr>
            <a:r>
              <a:rPr lang="en-US" sz="18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24AIM111 Introduction to data structures &amp; algorithms</a:t>
            </a:r>
          </a:p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DCF6F0-4D09-51A7-28E5-C0CA5D2768DE}"/>
              </a:ext>
            </a:extLst>
          </p:cNvPr>
          <p:cNvSpPr txBox="1"/>
          <p:nvPr/>
        </p:nvSpPr>
        <p:spPr>
          <a:xfrm>
            <a:off x="8778232" y="4809549"/>
            <a:ext cx="7315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2DA4883C-A6F6-4C71-A37E-E09E048DDDA1}" type="slidenum">
              <a:rPr lang="en-IN" smtClean="0"/>
              <a:t>1</a:t>
            </a:fld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88B496-6903-129F-C410-773686911A73}"/>
              </a:ext>
            </a:extLst>
          </p:cNvPr>
          <p:cNvSpPr txBox="1"/>
          <p:nvPr/>
        </p:nvSpPr>
        <p:spPr>
          <a:xfrm>
            <a:off x="4031372" y="1098181"/>
            <a:ext cx="1467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>
                <a:latin typeface="Times New Roman" panose="02020603050405020304" pitchFamily="18" charset="0"/>
                <a:cs typeface="Times New Roman" panose="02020603050405020304" pitchFamily="18" charset="0"/>
              </a:rPr>
              <a:t>Team 2</a:t>
            </a:r>
          </a:p>
        </p:txBody>
      </p:sp>
    </p:spTree>
    <p:extLst>
      <p:ext uri="{BB962C8B-B14F-4D97-AF65-F5344CB8AC3E}">
        <p14:creationId xmlns:p14="http://schemas.microsoft.com/office/powerpoint/2010/main" val="28070671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03D64-EC75-F994-5A92-A4E7CEDE6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296" y="68323"/>
            <a:ext cx="3572400" cy="539700"/>
          </a:xfrm>
        </p:spPr>
        <p:txBody>
          <a:bodyPr/>
          <a:lstStyle/>
          <a:p>
            <a:r>
              <a:rPr lang="en-US" sz="3200" b="1">
                <a:latin typeface="Times" panose="02020603050405020304" pitchFamily="18" charset="0"/>
                <a:cs typeface="Times" panose="02020603050405020304" pitchFamily="18" charset="0"/>
              </a:rPr>
              <a:t>BB84</a:t>
            </a:r>
            <a:endParaRPr lang="en-IN" sz="3200" b="1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ED66E74-BE5A-3F3A-E346-1D34A713D3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66818" y="552334"/>
            <a:ext cx="8610363" cy="5850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Used to simulate a secure exchange by random generation of bits (0s and 1s) and basis sting (+ = rectilinear and x= diagonal)</a:t>
            </a:r>
          </a:p>
          <a:p>
            <a:pPr marL="1600200" lvl="3" indent="-228600" algn="l">
              <a:spcBef>
                <a:spcPts val="890"/>
              </a:spcBef>
              <a:buSzPts val="1000"/>
              <a:buFont typeface="Symbol" panose="05050102010706020507" pitchFamily="18" charset="2"/>
              <a:buChar char=""/>
              <a:tabLst>
                <a:tab pos="659130" algn="l"/>
                <a:tab pos="2454275" algn="l"/>
              </a:tabLst>
            </a:pPr>
            <a:r>
              <a:rPr lang="en-US" sz="1800" spc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Random</a:t>
            </a:r>
            <a:r>
              <a:rPr lang="en-US" sz="1800" spc="5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spc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bits:</a:t>
            </a:r>
            <a:r>
              <a:rPr lang="en-US" sz="1800" spc="-5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spc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B=</a:t>
            </a:r>
            <a:r>
              <a:rPr lang="en-US" sz="1800" spc="5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spc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[</a:t>
            </a:r>
            <a:r>
              <a:rPr lang="en-US" sz="1800" spc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Symbol" panose="05050102010706020507" pitchFamily="18" charset="2"/>
              </a:rPr>
              <a:t>𝑏1</a:t>
            </a:r>
            <a:r>
              <a:rPr lang="en-US" sz="1800" spc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,</a:t>
            </a:r>
            <a:r>
              <a:rPr lang="en-US" sz="1800" spc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Symbol" panose="05050102010706020507" pitchFamily="18" charset="2"/>
              </a:rPr>
              <a:t>𝑏2</a:t>
            </a:r>
            <a:r>
              <a:rPr lang="en-US" sz="1800" spc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,…,</a:t>
            </a:r>
            <a:r>
              <a:rPr lang="en-US" sz="1800" spc="-3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spc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Symbol" panose="05050102010706020507" pitchFamily="18" charset="2"/>
              </a:rPr>
              <a:t>𝑏n</a:t>
            </a:r>
            <a:r>
              <a:rPr lang="en-US" sz="1800" spc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]</a:t>
            </a:r>
            <a:r>
              <a:rPr lang="en-US" sz="1800" spc="5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spc="-5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,</a:t>
            </a:r>
            <a:r>
              <a:rPr lang="en-US" sz="1800" spc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	</a:t>
            </a:r>
            <a:r>
              <a:rPr lang="en-US" sz="1800" spc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Symbol" panose="05050102010706020507" pitchFamily="18" charset="2"/>
              </a:rPr>
              <a:t>𝑏</a:t>
            </a:r>
            <a:r>
              <a:rPr lang="en-US" sz="2400" spc="0" baseline="-25000" err="1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Symbol" panose="05050102010706020507" pitchFamily="18" charset="2"/>
              </a:rPr>
              <a:t>i</a:t>
            </a:r>
            <a:r>
              <a:rPr lang="en-US" sz="1800" spc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Symbol" panose="05050102010706020507" pitchFamily="18" charset="2"/>
              </a:rPr>
              <a:t>∈</a:t>
            </a:r>
            <a:r>
              <a:rPr lang="en-US" sz="1800" spc="65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Symbol" panose="05050102010706020507" pitchFamily="18" charset="2"/>
              </a:rPr>
              <a:t> </a:t>
            </a:r>
            <a:r>
              <a:rPr lang="en-US" sz="1800" spc="-2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{0,1}</a:t>
            </a:r>
            <a:endParaRPr lang="en-IN" sz="1800" spc="0">
              <a:solidFill>
                <a:schemeClr val="tx1"/>
              </a:solidFill>
              <a:effectLst/>
              <a:latin typeface="Times New Roman" panose="02020603050405020304" pitchFamily="18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1600200" lvl="3" indent="-228600" algn="l">
              <a:spcBef>
                <a:spcPts val="765"/>
              </a:spcBef>
              <a:buSzPts val="1000"/>
              <a:buFont typeface="Symbol" panose="05050102010706020507" pitchFamily="18" charset="2"/>
              <a:buChar char=""/>
              <a:tabLst>
                <a:tab pos="659130" algn="l"/>
                <a:tab pos="2495550" algn="l"/>
              </a:tabLst>
            </a:pPr>
            <a:r>
              <a:rPr lang="en-US" sz="1800" spc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Random</a:t>
            </a:r>
            <a:r>
              <a:rPr lang="en-US" sz="1800" spc="-2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spc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bases:</a:t>
            </a:r>
            <a:r>
              <a:rPr lang="en-US" sz="1800" spc="-25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spc="-1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Θ=[</a:t>
            </a:r>
            <a:r>
              <a:rPr lang="en-US" sz="1800" spc="-1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Symbol" panose="05050102010706020507" pitchFamily="18" charset="2"/>
              </a:rPr>
              <a:t>𝜃1</a:t>
            </a:r>
            <a:r>
              <a:rPr lang="en-US" sz="1800" spc="-1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,</a:t>
            </a:r>
            <a:r>
              <a:rPr lang="en-US" sz="1800" spc="-1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Symbol" panose="05050102010706020507" pitchFamily="18" charset="2"/>
              </a:rPr>
              <a:t>𝜃2</a:t>
            </a:r>
            <a:r>
              <a:rPr lang="en-US" sz="1800" spc="-1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,…,</a:t>
            </a:r>
            <a:r>
              <a:rPr lang="en-US" sz="1800" spc="-1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Symbol" panose="05050102010706020507" pitchFamily="18" charset="2"/>
              </a:rPr>
              <a:t>𝜃n</a:t>
            </a:r>
            <a:r>
              <a:rPr lang="en-US" sz="1800" spc="-1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],</a:t>
            </a:r>
            <a:r>
              <a:rPr lang="en-US" sz="1800" spc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	</a:t>
            </a:r>
            <a:r>
              <a:rPr lang="en-US" sz="1800" spc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Symbol" panose="05050102010706020507" pitchFamily="18" charset="2"/>
              </a:rPr>
              <a:t>𝜃</a:t>
            </a:r>
            <a:r>
              <a:rPr lang="en-US" sz="2400" spc="0" baseline="-25000" err="1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Symbol" panose="05050102010706020507" pitchFamily="18" charset="2"/>
              </a:rPr>
              <a:t>i</a:t>
            </a:r>
            <a:r>
              <a:rPr lang="en-US" sz="1800" spc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Symbol" panose="05050102010706020507" pitchFamily="18" charset="2"/>
              </a:rPr>
              <a:t>∈</a:t>
            </a:r>
            <a:r>
              <a:rPr lang="en-US" sz="1800" spc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{+,</a:t>
            </a:r>
            <a:r>
              <a:rPr lang="en-US" sz="1800" spc="55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spc="-25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×}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3429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The matching bits of sender and receiver acts as the symmetric key for the encryption</a:t>
            </a: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180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KeyLog</a:t>
            </a:r>
            <a:r>
              <a:rPr lang="en-US" sz="18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={</a:t>
            </a:r>
            <a:r>
              <a:rPr lang="en-US" sz="1800" spc="2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180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𝑏</a:t>
            </a:r>
            <a:r>
              <a:rPr lang="en-US" sz="2400" baseline="-25000" err="1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sz="180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sz="1800" spc="-45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𝜃</a:t>
            </a:r>
            <a:r>
              <a:rPr lang="en-US" sz="2400" baseline="-25000" err="1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sz="1800" spc="175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en-US" sz="1800" spc="1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𝜃</a:t>
            </a:r>
            <a:r>
              <a:rPr lang="en-US" sz="2400" baseline="-25000" err="1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sz="18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′</a:t>
            </a:r>
            <a:r>
              <a:rPr lang="en-US" sz="1800" spc="285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𝑚𝑎𝑡𝑐</a:t>
            </a:r>
            <a:r>
              <a:rPr lang="en-US" sz="1800" err="1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ℎ</a:t>
            </a:r>
            <a:r>
              <a:rPr lang="en-US" sz="2400" baseline="-25000" err="1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sz="1800" spc="39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25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)}</a:t>
            </a:r>
            <a:endParaRPr lang="en-US" altLang="en-US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342900"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  <a:cs typeface="Times" panose="02020603050405020304" pitchFamily="18" charset="0"/>
              </a:rPr>
              <a:t>Error-checking helps to detect eavesdropping </a:t>
            </a:r>
          </a:p>
          <a:p>
            <a:pPr marL="342900"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Thus, helps in secure file transfer by detecting and protecting the file from eavesdropping.</a:t>
            </a: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8273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05EDC2-39D4-F7CC-090E-366CC89914CF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408429" y="-1028614"/>
            <a:ext cx="1747576" cy="1339484"/>
          </a:xfrm>
        </p:spPr>
        <p:txBody>
          <a:bodyPr/>
          <a:lstStyle/>
          <a:p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E967BFC-C3B7-28BA-9DA4-0D9EF1F0C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949" y="118931"/>
            <a:ext cx="6084000" cy="539700"/>
          </a:xfrm>
        </p:spPr>
        <p:txBody>
          <a:bodyPr/>
          <a:lstStyle/>
          <a:p>
            <a:r>
              <a:rPr lang="en-US" sz="2800" b="1">
                <a:latin typeface="Times" panose="02020603050405020304" pitchFamily="18" charset="0"/>
                <a:cs typeface="Times" panose="02020603050405020304" pitchFamily="18" charset="0"/>
              </a:rPr>
              <a:t>COMPARISON</a:t>
            </a:r>
            <a:br>
              <a:rPr lang="en-US"/>
            </a:br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65E982F-A4CF-16CD-D8FF-70662B6695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9931377"/>
              </p:ext>
            </p:extLst>
          </p:nvPr>
        </p:nvGraphicFramePr>
        <p:xfrm>
          <a:off x="219307" y="878855"/>
          <a:ext cx="8705385" cy="4016174"/>
        </p:xfrm>
        <a:graphic>
          <a:graphicData uri="http://schemas.openxmlformats.org/drawingml/2006/table">
            <a:tbl>
              <a:tblPr firstRow="1" bandRow="1">
                <a:tableStyleId>{672E0CD7-FD64-4D88-A1DD-EEF3DDEA2414}</a:tableStyleId>
              </a:tblPr>
              <a:tblGrid>
                <a:gridCol w="1234633">
                  <a:extLst>
                    <a:ext uri="{9D8B030D-6E8A-4147-A177-3AD203B41FA5}">
                      <a16:colId xmlns:a16="http://schemas.microsoft.com/office/drawing/2014/main" val="4002352910"/>
                    </a:ext>
                  </a:extLst>
                </a:gridCol>
                <a:gridCol w="1921398">
                  <a:extLst>
                    <a:ext uri="{9D8B030D-6E8A-4147-A177-3AD203B41FA5}">
                      <a16:colId xmlns:a16="http://schemas.microsoft.com/office/drawing/2014/main" val="3701300438"/>
                    </a:ext>
                  </a:extLst>
                </a:gridCol>
                <a:gridCol w="1851949">
                  <a:extLst>
                    <a:ext uri="{9D8B030D-6E8A-4147-A177-3AD203B41FA5}">
                      <a16:colId xmlns:a16="http://schemas.microsoft.com/office/drawing/2014/main" val="3862688077"/>
                    </a:ext>
                  </a:extLst>
                </a:gridCol>
                <a:gridCol w="1909823">
                  <a:extLst>
                    <a:ext uri="{9D8B030D-6E8A-4147-A177-3AD203B41FA5}">
                      <a16:colId xmlns:a16="http://schemas.microsoft.com/office/drawing/2014/main" val="1895895408"/>
                    </a:ext>
                  </a:extLst>
                </a:gridCol>
                <a:gridCol w="1787582">
                  <a:extLst>
                    <a:ext uri="{9D8B030D-6E8A-4147-A177-3AD203B41FA5}">
                      <a16:colId xmlns:a16="http://schemas.microsoft.com/office/drawing/2014/main" val="3634860932"/>
                    </a:ext>
                  </a:extLst>
                </a:gridCol>
              </a:tblGrid>
              <a:tr h="603743">
                <a:tc>
                  <a:txBody>
                    <a:bodyPr/>
                    <a:lstStyle/>
                    <a:p>
                      <a:pPr algn="ctr"/>
                      <a:r>
                        <a:rPr lang="en-US" sz="13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Criteria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Quantum-Assisted Framework</a:t>
                      </a:r>
                    </a:p>
                    <a:p>
                      <a:pPr algn="ctr"/>
                      <a:r>
                        <a:rPr lang="en-US" sz="13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(BB84, QRNG, AES)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Classical</a:t>
                      </a:r>
                    </a:p>
                    <a:p>
                      <a:pPr algn="ctr"/>
                      <a:r>
                        <a:rPr lang="en-US" sz="13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Approach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Hybrid Approach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Pure-Post Quantum Cryptography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9970356"/>
                  </a:ext>
                </a:extLst>
              </a:tr>
              <a:tr h="509336">
                <a:tc>
                  <a:txBody>
                    <a:bodyPr/>
                    <a:lstStyle/>
                    <a:p>
                      <a:r>
                        <a:rPr lang="en-IN" sz="1300" b="0" i="0" u="none" strike="noStrike" cap="non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Cryptographic Foundation</a:t>
                      </a:r>
                      <a:endParaRPr lang="en-US" sz="13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0" i="0" u="none" strike="noStrike" cap="non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Combining quantum key distribution (BB84), QRNG, and classical AES encryption</a:t>
                      </a:r>
                      <a:endParaRPr lang="en-US" sz="13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0" i="0" u="none" strike="noStrike" cap="non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Using RSA, ECC, or other classical encryption methods [7]</a:t>
                      </a:r>
                      <a:endParaRPr lang="en-US" sz="13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0" i="0" u="none" strike="noStrike" cap="non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Both classical (RSA or ECC) and post-quantum cryptography algorithms [6]</a:t>
                      </a:r>
                      <a:endParaRPr lang="en-US" sz="13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n-US" sz="1300" b="0" i="0" u="none" strike="noStrike" cap="non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attice-based, code-based, multivariate, or hash-based algorithms approved by NIST</a:t>
                      </a:r>
                      <a:endParaRPr lang="en-US" sz="13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633096"/>
                  </a:ext>
                </a:extLst>
              </a:tr>
              <a:tr h="781267"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 Generation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300" b="0" i="0" u="none" strike="noStrike" cap="non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Quantum Random Number Generator (QRNG) [2]</a:t>
                      </a:r>
                      <a:endParaRPr lang="en-US" sz="13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300" b="0" i="0" u="none" strike="noStrike" cap="non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Pseudo-random number generators (PRNGs) </a:t>
                      </a:r>
                      <a:endParaRPr lang="en-US" sz="13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0" i="0" u="none" strike="noStrike" cap="non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May use classical or quantum random number generation [6]</a:t>
                      </a:r>
                      <a:endParaRPr lang="en-US" sz="13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300" b="0" i="0" u="none" strike="noStrike" cap="non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Uses complex mathematical problems</a:t>
                      </a:r>
                      <a:endParaRPr lang="en-US" sz="13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0195214"/>
                  </a:ext>
                </a:extLst>
              </a:tr>
              <a:tr h="781267"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Authentication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300" b="0" i="0" u="none" strike="noStrike" cap="non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Multi-factor authentication (MFA)</a:t>
                      </a:r>
                      <a:endParaRPr lang="en-US" sz="13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0" i="0" u="none" strike="noStrike" cap="non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Password-based, certificate-based, or basic multi-factor authentication [7]</a:t>
                      </a:r>
                      <a:endParaRPr lang="en-US" sz="13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0" i="0" u="none" strike="noStrike" cap="non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Traditional methods with added quantum resistance layers [1] [3]</a:t>
                      </a:r>
                      <a:endParaRPr lang="en-US" sz="13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0" i="0" u="none" strike="noStrike" cap="non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Traditional methods replaced with quantum-resistant algorithms [4]</a:t>
                      </a:r>
                      <a:endParaRPr lang="en-US" sz="13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2283837"/>
                  </a:ext>
                </a:extLst>
              </a:tr>
              <a:tr h="781267"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Implementation Complexity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 to moderate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Moderate [3]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Moderate to High [1][5]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1000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3441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3A16E0-52CC-5DD6-C612-B517B340F6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9081" y="747600"/>
            <a:ext cx="8519160" cy="4205400"/>
          </a:xfrm>
        </p:spPr>
        <p:txBody>
          <a:bodyPr/>
          <a:lstStyle/>
          <a:p>
            <a:pPr marL="139700" indent="0" algn="just"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n-IN" i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Palaniswamy B. and </a:t>
            </a:r>
            <a:r>
              <a:rPr lang="en-IN" i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Karati</a:t>
            </a:r>
            <a:r>
              <a:rPr lang="en-IN" i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A. (2024). QPTA: Quantum-Safe Privacy-Preserving Multi-Factor Authentication Scheme for Lightweight Devices. In </a:t>
            </a:r>
            <a:r>
              <a:rPr lang="en-IN" i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Proceedings of the 21st International Conference on Security and Cryptography - Volume 1: SECRYPT</a:t>
            </a:r>
            <a:r>
              <a:rPr lang="en-IN" i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 ISBN 978-989-758-709-2, </a:t>
            </a:r>
            <a:r>
              <a:rPr lang="en-IN" i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SciTePress</a:t>
            </a:r>
            <a:r>
              <a:rPr lang="en-IN" i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pages 804-811. DOI: 10.5220/0012835100003767</a:t>
            </a:r>
          </a:p>
          <a:p>
            <a:pPr marL="139700" indent="0" algn="just">
              <a:buNone/>
            </a:pPr>
            <a:r>
              <a:rPr lang="en-I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en-US" i="0">
                <a:solidFill>
                  <a:srgbClr val="343A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Cannings, R. (2004). On the security of the BB84 quantum key distribution protocol (Master's thesis, University of Calgary, Calgary, Canada). Retrieved from https://</a:t>
            </a:r>
            <a:r>
              <a:rPr lang="en-US" i="0" err="1">
                <a:solidFill>
                  <a:srgbClr val="343A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prism.ucalgary.ca</a:t>
            </a:r>
            <a:r>
              <a:rPr lang="en-US" i="0">
                <a:solidFill>
                  <a:srgbClr val="343A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doi:10.11575/PRISM/19009</a:t>
            </a:r>
          </a:p>
          <a:p>
            <a:pPr marL="139700" indent="0" algn="just">
              <a:buNone/>
            </a:pPr>
            <a:r>
              <a:rPr lang="en-US">
                <a:solidFill>
                  <a:srgbClr val="343A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[3]</a:t>
            </a:r>
            <a:r>
              <a:rPr lang="en-IN" i="0">
                <a:solidFill>
                  <a:srgbClr val="1E1E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i="0" err="1">
                <a:solidFill>
                  <a:srgbClr val="1E1E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Trzcisnki</a:t>
            </a:r>
            <a:r>
              <a:rPr lang="en-IN" i="0">
                <a:solidFill>
                  <a:srgbClr val="1E1E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Andrew, Sreya Vaidyanathan, Ariel Higuchi and Amritha Jayanti. “Technology Primer: Post-Quantum Cryptography.” Edited by Barak, Boaz, Lily Chen, Jack </a:t>
            </a:r>
            <a:r>
              <a:rPr lang="en-IN" i="0" err="1">
                <a:solidFill>
                  <a:srgbClr val="1E1E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Hidary</a:t>
            </a:r>
            <a:r>
              <a:rPr lang="en-IN" i="0">
                <a:solidFill>
                  <a:srgbClr val="1E1E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Vinod </a:t>
            </a:r>
            <a:r>
              <a:rPr lang="en-IN" i="0" err="1">
                <a:solidFill>
                  <a:srgbClr val="1E1E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Vaikuntanathan</a:t>
            </a:r>
            <a:r>
              <a:rPr lang="en-IN" i="0">
                <a:solidFill>
                  <a:srgbClr val="1E1E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r>
              <a:rPr lang="en-IN" i="1">
                <a:solidFill>
                  <a:srgbClr val="1E1E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Belfer </a:t>
            </a:r>
            <a:r>
              <a:rPr lang="en-IN" i="1" err="1">
                <a:solidFill>
                  <a:srgbClr val="1E1E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Center</a:t>
            </a:r>
            <a:r>
              <a:rPr lang="en-IN" i="1">
                <a:solidFill>
                  <a:srgbClr val="1E1E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Science and International Affairs, Harvard Kennedy School</a:t>
            </a:r>
            <a:r>
              <a:rPr lang="en-IN" i="0">
                <a:solidFill>
                  <a:srgbClr val="1E1E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June 23, 2023</a:t>
            </a:r>
          </a:p>
          <a:p>
            <a:pPr marL="139700" indent="0" algn="just">
              <a:buNone/>
            </a:pPr>
            <a:r>
              <a:rPr lang="en-IN">
                <a:solidFill>
                  <a:srgbClr val="1E1E1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[4] </a:t>
            </a:r>
            <a:r>
              <a:rPr lang="en-IN" i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Murray, H., Malone, D. (2021). Quantum Multi-factor Authentication. In: Saracino, A., Mori, P. (eds) Emerging Technologies for Authorization and Authentication. ETAA 2021. Lecture Notes in Computer Science(), vol 13136. Springer, Cham. </a:t>
            </a:r>
            <a:r>
              <a:rPr lang="en-IN" i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</a:t>
            </a:r>
            <a:r>
              <a:rPr lang="en-IN" i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doi.org</a:t>
            </a:r>
            <a:r>
              <a:rPr lang="en-IN" i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/10.1007/978-3-030-93747-8_4</a:t>
            </a:r>
            <a:endParaRPr lang="en-IN" i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9700" indent="0" algn="just">
              <a:buNone/>
            </a:pPr>
            <a:r>
              <a:rPr lang="en-I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[5] </a:t>
            </a:r>
            <a:r>
              <a:rPr 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P. </a:t>
            </a:r>
            <a:r>
              <a:rPr lang="en-US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Nema</a:t>
            </a:r>
            <a:r>
              <a:rPr 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M. J. Nene, "Qubits based mutual authentication protocol," Security and Privacy, vol. 5, no. 3, e203, May/Jun. 2022, </a:t>
            </a:r>
            <a:r>
              <a:rPr lang="en-US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10.1002/spy2.203.</a:t>
            </a:r>
            <a:endParaRPr 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9700" indent="0" algn="just">
              <a:buNone/>
            </a:pP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[6]</a:t>
            </a:r>
            <a:r>
              <a:rPr lang="en-US" b="0" i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Preparing for the Quantum Leap with Hybrid Certificates. </a:t>
            </a: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</a:t>
            </a:r>
            <a:r>
              <a:rPr lang="en-US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securityboulevard.com</a:t>
            </a: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/2024/07/preparing-for-the-quantum-leap-with-hybrid-certificates</a:t>
            </a: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en-US" b="0" i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ccessed April 17, 2025.</a:t>
            </a:r>
          </a:p>
          <a:p>
            <a:pPr marL="139700" indent="0" algn="just">
              <a:buNone/>
            </a:pP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[7] What is secure filesharing?. </a:t>
            </a: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</a:t>
            </a:r>
            <a:r>
              <a:rPr lang="en-US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www.blackberry.com</a:t>
            </a: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/us/</a:t>
            </a:r>
            <a:r>
              <a:rPr lang="en-US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en</a:t>
            </a: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/glossary/secure-file-sharing</a:t>
            </a: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Accessed April 17, 2025. </a:t>
            </a:r>
            <a:endParaRPr lang="en-US" b="0" i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9700" indent="0">
              <a:buNone/>
            </a:pPr>
            <a:endParaRPr lang="en-US" b="0" i="0">
              <a:solidFill>
                <a:srgbClr val="FFFFFF"/>
              </a:solidFill>
              <a:effectLst/>
              <a:latin typeface="Roboto" panose="02000000000000000000" pitchFamily="2" charset="0"/>
            </a:endParaRPr>
          </a:p>
          <a:p>
            <a:pPr marL="139700" indent="0">
              <a:buNone/>
            </a:pPr>
            <a:endParaRPr lang="en-US" b="0" i="0">
              <a:solidFill>
                <a:srgbClr val="333333"/>
              </a:solidFill>
              <a:effectLst/>
              <a:latin typeface="Source Sans Pro" panose="020B0503030403020204" pitchFamily="34" charset="0"/>
            </a:endParaRPr>
          </a:p>
          <a:p>
            <a:pPr marL="139700" indent="0">
              <a:buNone/>
            </a:pPr>
            <a:endParaRPr lang="en-US" b="0" i="0">
              <a:solidFill>
                <a:srgbClr val="333333"/>
              </a:solidFill>
              <a:effectLst/>
              <a:latin typeface="Source Sans Pro" panose="020B0503030403020204" pitchFamily="34" charset="0"/>
            </a:endParaRPr>
          </a:p>
          <a:p>
            <a:pPr marL="139700" indent="0">
              <a:buNone/>
            </a:pPr>
            <a:endParaRPr lang="en-IN" sz="12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AD2F666-C129-C549-B6B5-D6BAB862F93E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818877" y="6208716"/>
            <a:ext cx="3614100" cy="3267300"/>
          </a:xfrm>
        </p:spPr>
        <p:txBody>
          <a:bodyPr/>
          <a:lstStyle/>
          <a:p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4118C12-2C5D-043A-F142-140556FD4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600" y="270575"/>
            <a:ext cx="6084000" cy="539700"/>
          </a:xfrm>
        </p:spPr>
        <p:txBody>
          <a:bodyPr/>
          <a:lstStyle/>
          <a:p>
            <a:pPr algn="just"/>
            <a:r>
              <a:rPr lang="en-US" b="1">
                <a:latin typeface="Times" panose="02020603050405020304" pitchFamily="18" charset="0"/>
                <a:cs typeface="Times" panose="02020603050405020304" pitchFamily="18" charset="0"/>
              </a:rPr>
              <a:t>REFERENCES</a:t>
            </a:r>
            <a:endParaRPr lang="en-IN" b="1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471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86568-7306-2CA5-3418-34372EF55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834297-FED0-E712-AEA8-AD109968D7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 screenshot of a login&#10;&#10;AI-generated content may be incorrect.">
            <a:extLst>
              <a:ext uri="{FF2B5EF4-FFF2-40B4-BE49-F238E27FC236}">
                <a16:creationId xmlns:a16="http://schemas.microsoft.com/office/drawing/2014/main" id="{49D3734A-81A2-9C59-A29A-AF05B4FBF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42" y="647367"/>
            <a:ext cx="2864660" cy="4402666"/>
          </a:xfrm>
          <a:prstGeom prst="rect">
            <a:avLst/>
          </a:prstGeom>
        </p:spPr>
      </p:pic>
      <p:pic>
        <p:nvPicPr>
          <p:cNvPr id="5" name="Picture 4" descr="A screen shot of a phone&#10;&#10;AI-generated content may be incorrect.">
            <a:extLst>
              <a:ext uri="{FF2B5EF4-FFF2-40B4-BE49-F238E27FC236}">
                <a16:creationId xmlns:a16="http://schemas.microsoft.com/office/drawing/2014/main" id="{7B354EBB-D523-0AD9-D49A-B84CDD14227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871" b="8873"/>
          <a:stretch/>
        </p:blipFill>
        <p:spPr>
          <a:xfrm>
            <a:off x="3204116" y="526598"/>
            <a:ext cx="2460703" cy="4519960"/>
          </a:xfrm>
          <a:prstGeom prst="rect">
            <a:avLst/>
          </a:prstGeom>
        </p:spPr>
      </p:pic>
      <p:pic>
        <p:nvPicPr>
          <p:cNvPr id="8" name="Picture 7" descr="A screenshot of a login&#10;&#10;AI-generated content may be incorrect.">
            <a:extLst>
              <a:ext uri="{FF2B5EF4-FFF2-40B4-BE49-F238E27FC236}">
                <a16:creationId xmlns:a16="http://schemas.microsoft.com/office/drawing/2014/main" id="{BD2D70B9-FA8C-2410-71B7-F0A6F6437FE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8181"/>
          <a:stretch/>
        </p:blipFill>
        <p:spPr>
          <a:xfrm>
            <a:off x="5799996" y="585245"/>
            <a:ext cx="3280164" cy="44026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8162BD-9734-C55A-0A68-64E0089535AB}"/>
              </a:ext>
            </a:extLst>
          </p:cNvPr>
          <p:cNvSpPr txBox="1"/>
          <p:nvPr/>
        </p:nvSpPr>
        <p:spPr>
          <a:xfrm>
            <a:off x="162742" y="89210"/>
            <a:ext cx="2810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457685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C4503-76CC-A133-CF86-DA7F4CD68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EA6485-C7EB-FE82-8E4C-2B578AAE78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58ABD73-F5AA-2568-6671-9AABCDFE949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-49" b="41546"/>
          <a:stretch/>
        </p:blipFill>
        <p:spPr>
          <a:xfrm>
            <a:off x="89781" y="134559"/>
            <a:ext cx="8230658" cy="1887131"/>
          </a:xfrm>
          <a:prstGeom prst="rect">
            <a:avLst/>
          </a:prstGeom>
        </p:spPr>
      </p:pic>
      <p:pic>
        <p:nvPicPr>
          <p:cNvPr id="6" name="Picture 5" descr="A blue and yellow background with lines and dots&#10;&#10;AI-generated content may be incorrect.">
            <a:extLst>
              <a:ext uri="{FF2B5EF4-FFF2-40B4-BE49-F238E27FC236}">
                <a16:creationId xmlns:a16="http://schemas.microsoft.com/office/drawing/2014/main" id="{B931E13F-26B0-0818-E301-76390E429C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16" y="2441222"/>
            <a:ext cx="7373055" cy="238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6551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CC7AE-3CB3-C7AB-8036-EED7E9FE3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A91D38-E791-10BC-5AAA-44552BE26D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3C86570-7B32-1C66-02EC-6A51E4AE42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52" y="215466"/>
            <a:ext cx="4485308" cy="4497659"/>
          </a:xfrm>
          <a:prstGeom prst="rect">
            <a:avLst/>
          </a:prstGeom>
        </p:spPr>
      </p:pic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A651111-6CB4-C4DF-A2B4-A194C83CD4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15466"/>
            <a:ext cx="4555948" cy="4497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6409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C4208-A001-0AE8-B655-3C3F63E16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EB477B-F0A1-0033-C6CB-22766FC607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8BD920-9CCF-3FB6-0C28-6F9FF6755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097" y="1954388"/>
            <a:ext cx="5196416" cy="31891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96B3554-3B61-8B7E-3D61-6315B7928D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30212"/>
            <a:ext cx="9144000" cy="208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7907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8950">
              <a:srgbClr val="BAECB8"/>
            </a:gs>
            <a:gs pos="44000">
              <a:srgbClr val="D0E8A6"/>
            </a:gs>
            <a:gs pos="62000">
              <a:srgbClr val="81F7E6"/>
            </a:gs>
          </a:gsLst>
          <a:lin ang="5400700" scaled="0"/>
        </a:gradFill>
        <a:effectLst/>
      </p:bgPr>
    </p:bg>
    <p:spTree>
      <p:nvGrpSpPr>
        <p:cNvPr id="1" name="Shape 3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5" name="Google Shape;3005;p62"/>
          <p:cNvSpPr/>
          <p:nvPr/>
        </p:nvSpPr>
        <p:spPr>
          <a:xfrm rot="-4027679">
            <a:off x="3482421" y="-368700"/>
            <a:ext cx="4896711" cy="5420002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solidFill>
            <a:srgbClr val="F0FE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6" name="Google Shape;3006;p62"/>
          <p:cNvSpPr txBox="1">
            <a:spLocks noGrp="1"/>
          </p:cNvSpPr>
          <p:nvPr>
            <p:ph type="title"/>
          </p:nvPr>
        </p:nvSpPr>
        <p:spPr>
          <a:xfrm>
            <a:off x="3695108" y="2074007"/>
            <a:ext cx="5099505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/>
              <a:t>Thank you!</a:t>
            </a:r>
          </a:p>
        </p:txBody>
      </p:sp>
      <p:grpSp>
        <p:nvGrpSpPr>
          <p:cNvPr id="3" name="Google Shape;531;p34">
            <a:extLst>
              <a:ext uri="{FF2B5EF4-FFF2-40B4-BE49-F238E27FC236}">
                <a16:creationId xmlns:a16="http://schemas.microsoft.com/office/drawing/2014/main" id="{65A3F2A1-89E2-9D29-50B1-AD74E2E53C91}"/>
              </a:ext>
            </a:extLst>
          </p:cNvPr>
          <p:cNvGrpSpPr/>
          <p:nvPr/>
        </p:nvGrpSpPr>
        <p:grpSpPr>
          <a:xfrm>
            <a:off x="1310118" y="1071548"/>
            <a:ext cx="1524512" cy="3199926"/>
            <a:chOff x="5431588" y="1307171"/>
            <a:chExt cx="1423580" cy="2988072"/>
          </a:xfrm>
        </p:grpSpPr>
        <p:sp>
          <p:nvSpPr>
            <p:cNvPr id="4" name="Google Shape;532;p34">
              <a:extLst>
                <a:ext uri="{FF2B5EF4-FFF2-40B4-BE49-F238E27FC236}">
                  <a16:creationId xmlns:a16="http://schemas.microsoft.com/office/drawing/2014/main" id="{C268E80D-B63E-0C63-A439-787FF3CC45EA}"/>
                </a:ext>
              </a:extLst>
            </p:cNvPr>
            <p:cNvSpPr/>
            <p:nvPr/>
          </p:nvSpPr>
          <p:spPr>
            <a:xfrm>
              <a:off x="5536047" y="1312545"/>
              <a:ext cx="1313785" cy="2977344"/>
            </a:xfrm>
            <a:custGeom>
              <a:avLst/>
              <a:gdLst/>
              <a:ahLst/>
              <a:cxnLst/>
              <a:rect l="l" t="t" r="r" b="b"/>
              <a:pathLst>
                <a:path w="68947" h="156250" extrusionOk="0">
                  <a:moveTo>
                    <a:pt x="145" y="0"/>
                  </a:moveTo>
                  <a:cubicBezTo>
                    <a:pt x="65" y="0"/>
                    <a:pt x="0" y="64"/>
                    <a:pt x="0" y="145"/>
                  </a:cubicBezTo>
                  <a:lnTo>
                    <a:pt x="0" y="156105"/>
                  </a:lnTo>
                  <a:cubicBezTo>
                    <a:pt x="0" y="156185"/>
                    <a:pt x="65" y="156249"/>
                    <a:pt x="145" y="156249"/>
                  </a:cubicBezTo>
                  <a:lnTo>
                    <a:pt x="63378" y="156249"/>
                  </a:lnTo>
                  <a:cubicBezTo>
                    <a:pt x="66452" y="156249"/>
                    <a:pt x="68946" y="153757"/>
                    <a:pt x="68946" y="150682"/>
                  </a:cubicBezTo>
                  <a:lnTo>
                    <a:pt x="68946" y="5305"/>
                  </a:lnTo>
                  <a:cubicBezTo>
                    <a:pt x="68946" y="2375"/>
                    <a:pt x="66570" y="0"/>
                    <a:pt x="636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533;p34">
              <a:extLst>
                <a:ext uri="{FF2B5EF4-FFF2-40B4-BE49-F238E27FC236}">
                  <a16:creationId xmlns:a16="http://schemas.microsoft.com/office/drawing/2014/main" id="{1D5B271D-155F-B8C0-F2A8-032296F4931A}"/>
                </a:ext>
              </a:extLst>
            </p:cNvPr>
            <p:cNvSpPr/>
            <p:nvPr/>
          </p:nvSpPr>
          <p:spPr>
            <a:xfrm>
              <a:off x="5530674" y="1307171"/>
              <a:ext cx="1324494" cy="2988072"/>
            </a:xfrm>
            <a:custGeom>
              <a:avLst/>
              <a:gdLst/>
              <a:ahLst/>
              <a:cxnLst/>
              <a:rect l="l" t="t" r="r" b="b"/>
              <a:pathLst>
                <a:path w="69509" h="156813" extrusionOk="0">
                  <a:moveTo>
                    <a:pt x="64778" y="564"/>
                  </a:moveTo>
                  <a:cubicBezTo>
                    <a:pt x="67077" y="564"/>
                    <a:pt x="68947" y="2433"/>
                    <a:pt x="68947" y="4732"/>
                  </a:cubicBezTo>
                  <a:lnTo>
                    <a:pt x="68947" y="152083"/>
                  </a:lnTo>
                  <a:cubicBezTo>
                    <a:pt x="68947" y="154380"/>
                    <a:pt x="67077" y="156250"/>
                    <a:pt x="64778" y="156250"/>
                  </a:cubicBezTo>
                  <a:lnTo>
                    <a:pt x="4731" y="156250"/>
                  </a:lnTo>
                  <a:cubicBezTo>
                    <a:pt x="2432" y="156250"/>
                    <a:pt x="562" y="154380"/>
                    <a:pt x="562" y="152083"/>
                  </a:cubicBezTo>
                  <a:lnTo>
                    <a:pt x="562" y="4732"/>
                  </a:lnTo>
                  <a:cubicBezTo>
                    <a:pt x="562" y="2433"/>
                    <a:pt x="2432" y="564"/>
                    <a:pt x="4731" y="564"/>
                  </a:cubicBezTo>
                  <a:close/>
                  <a:moveTo>
                    <a:pt x="4731" y="1"/>
                  </a:moveTo>
                  <a:cubicBezTo>
                    <a:pt x="2123" y="1"/>
                    <a:pt x="1" y="2123"/>
                    <a:pt x="1" y="4732"/>
                  </a:cubicBezTo>
                  <a:lnTo>
                    <a:pt x="1" y="152083"/>
                  </a:lnTo>
                  <a:cubicBezTo>
                    <a:pt x="1" y="154691"/>
                    <a:pt x="2123" y="156813"/>
                    <a:pt x="4731" y="156813"/>
                  </a:cubicBezTo>
                  <a:lnTo>
                    <a:pt x="64778" y="156813"/>
                  </a:lnTo>
                  <a:cubicBezTo>
                    <a:pt x="67386" y="156813"/>
                    <a:pt x="69508" y="154691"/>
                    <a:pt x="69508" y="152083"/>
                  </a:cubicBezTo>
                  <a:lnTo>
                    <a:pt x="69508" y="4732"/>
                  </a:lnTo>
                  <a:cubicBezTo>
                    <a:pt x="69508" y="2123"/>
                    <a:pt x="67386" y="1"/>
                    <a:pt x="64778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534;p34">
              <a:extLst>
                <a:ext uri="{FF2B5EF4-FFF2-40B4-BE49-F238E27FC236}">
                  <a16:creationId xmlns:a16="http://schemas.microsoft.com/office/drawing/2014/main" id="{D2B3289D-EBB4-AA0C-0DC4-6AA90874C875}"/>
                </a:ext>
              </a:extLst>
            </p:cNvPr>
            <p:cNvSpPr/>
            <p:nvPr/>
          </p:nvSpPr>
          <p:spPr>
            <a:xfrm>
              <a:off x="6788418" y="1565043"/>
              <a:ext cx="35004" cy="268733"/>
            </a:xfrm>
            <a:custGeom>
              <a:avLst/>
              <a:gdLst/>
              <a:ahLst/>
              <a:cxnLst/>
              <a:rect l="l" t="t" r="r" b="b"/>
              <a:pathLst>
                <a:path w="1837" h="14103" extrusionOk="0">
                  <a:moveTo>
                    <a:pt x="919" y="1"/>
                  </a:moveTo>
                  <a:cubicBezTo>
                    <a:pt x="416" y="1"/>
                    <a:pt x="8" y="403"/>
                    <a:pt x="0" y="906"/>
                  </a:cubicBezTo>
                  <a:lnTo>
                    <a:pt x="0" y="13185"/>
                  </a:lnTo>
                  <a:cubicBezTo>
                    <a:pt x="0" y="13691"/>
                    <a:pt x="412" y="14103"/>
                    <a:pt x="919" y="14103"/>
                  </a:cubicBezTo>
                  <a:cubicBezTo>
                    <a:pt x="1425" y="14103"/>
                    <a:pt x="1837" y="13691"/>
                    <a:pt x="1837" y="13184"/>
                  </a:cubicBezTo>
                  <a:lnTo>
                    <a:pt x="1837" y="906"/>
                  </a:lnTo>
                  <a:cubicBezTo>
                    <a:pt x="1829" y="403"/>
                    <a:pt x="1421" y="1"/>
                    <a:pt x="919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535;p34">
              <a:extLst>
                <a:ext uri="{FF2B5EF4-FFF2-40B4-BE49-F238E27FC236}">
                  <a16:creationId xmlns:a16="http://schemas.microsoft.com/office/drawing/2014/main" id="{A0DFB55A-CF1F-652D-4D0E-02540C22F458}"/>
                </a:ext>
              </a:extLst>
            </p:cNvPr>
            <p:cNvSpPr/>
            <p:nvPr/>
          </p:nvSpPr>
          <p:spPr>
            <a:xfrm>
              <a:off x="6788418" y="1885033"/>
              <a:ext cx="35004" cy="165512"/>
            </a:xfrm>
            <a:custGeom>
              <a:avLst/>
              <a:gdLst/>
              <a:ahLst/>
              <a:cxnLst/>
              <a:rect l="l" t="t" r="r" b="b"/>
              <a:pathLst>
                <a:path w="1837" h="8686" extrusionOk="0">
                  <a:moveTo>
                    <a:pt x="919" y="0"/>
                  </a:moveTo>
                  <a:cubicBezTo>
                    <a:pt x="416" y="0"/>
                    <a:pt x="8" y="403"/>
                    <a:pt x="0" y="906"/>
                  </a:cubicBezTo>
                  <a:lnTo>
                    <a:pt x="0" y="7767"/>
                  </a:lnTo>
                  <a:cubicBezTo>
                    <a:pt x="0" y="8274"/>
                    <a:pt x="412" y="8686"/>
                    <a:pt x="919" y="8686"/>
                  </a:cubicBezTo>
                  <a:cubicBezTo>
                    <a:pt x="1425" y="8684"/>
                    <a:pt x="1837" y="8274"/>
                    <a:pt x="1837" y="7767"/>
                  </a:cubicBezTo>
                  <a:lnTo>
                    <a:pt x="1837" y="906"/>
                  </a:lnTo>
                  <a:cubicBezTo>
                    <a:pt x="1829" y="403"/>
                    <a:pt x="1421" y="0"/>
                    <a:pt x="919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536;p34">
              <a:extLst>
                <a:ext uri="{FF2B5EF4-FFF2-40B4-BE49-F238E27FC236}">
                  <a16:creationId xmlns:a16="http://schemas.microsoft.com/office/drawing/2014/main" id="{01353086-A082-5326-0C6E-F2676EA1F980}"/>
                </a:ext>
              </a:extLst>
            </p:cNvPr>
            <p:cNvSpPr/>
            <p:nvPr/>
          </p:nvSpPr>
          <p:spPr>
            <a:xfrm>
              <a:off x="5436923" y="1312545"/>
              <a:ext cx="1313766" cy="2977344"/>
            </a:xfrm>
            <a:custGeom>
              <a:avLst/>
              <a:gdLst/>
              <a:ahLst/>
              <a:cxnLst/>
              <a:rect l="l" t="t" r="r" b="b"/>
              <a:pathLst>
                <a:path w="68946" h="156250" extrusionOk="0">
                  <a:moveTo>
                    <a:pt x="4728" y="0"/>
                  </a:moveTo>
                  <a:cubicBezTo>
                    <a:pt x="2118" y="0"/>
                    <a:pt x="0" y="2118"/>
                    <a:pt x="0" y="4730"/>
                  </a:cubicBezTo>
                  <a:lnTo>
                    <a:pt x="0" y="151516"/>
                  </a:lnTo>
                  <a:cubicBezTo>
                    <a:pt x="0" y="154130"/>
                    <a:pt x="2119" y="156249"/>
                    <a:pt x="4734" y="156249"/>
                  </a:cubicBezTo>
                  <a:lnTo>
                    <a:pt x="63850" y="156249"/>
                  </a:lnTo>
                  <a:cubicBezTo>
                    <a:pt x="66663" y="156249"/>
                    <a:pt x="68946" y="153968"/>
                    <a:pt x="68946" y="151153"/>
                  </a:cubicBezTo>
                  <a:lnTo>
                    <a:pt x="68946" y="4485"/>
                  </a:lnTo>
                  <a:cubicBezTo>
                    <a:pt x="68946" y="2009"/>
                    <a:pt x="66938" y="0"/>
                    <a:pt x="64461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37;p34">
              <a:extLst>
                <a:ext uri="{FF2B5EF4-FFF2-40B4-BE49-F238E27FC236}">
                  <a16:creationId xmlns:a16="http://schemas.microsoft.com/office/drawing/2014/main" id="{E5494FAC-A6E7-EFEF-3EF3-048F540BB355}"/>
                </a:ext>
              </a:extLst>
            </p:cNvPr>
            <p:cNvSpPr/>
            <p:nvPr/>
          </p:nvSpPr>
          <p:spPr>
            <a:xfrm>
              <a:off x="5431588" y="1307171"/>
              <a:ext cx="1324475" cy="2988072"/>
            </a:xfrm>
            <a:custGeom>
              <a:avLst/>
              <a:gdLst/>
              <a:ahLst/>
              <a:cxnLst/>
              <a:rect l="l" t="t" r="r" b="b"/>
              <a:pathLst>
                <a:path w="69508" h="156813" extrusionOk="0">
                  <a:moveTo>
                    <a:pt x="64778" y="564"/>
                  </a:moveTo>
                  <a:cubicBezTo>
                    <a:pt x="67075" y="564"/>
                    <a:pt x="68944" y="2433"/>
                    <a:pt x="68944" y="4732"/>
                  </a:cubicBezTo>
                  <a:lnTo>
                    <a:pt x="68944" y="152083"/>
                  </a:lnTo>
                  <a:cubicBezTo>
                    <a:pt x="68944" y="154380"/>
                    <a:pt x="67075" y="156250"/>
                    <a:pt x="64778" y="156250"/>
                  </a:cubicBezTo>
                  <a:lnTo>
                    <a:pt x="4730" y="156250"/>
                  </a:lnTo>
                  <a:cubicBezTo>
                    <a:pt x="2431" y="156250"/>
                    <a:pt x="562" y="154380"/>
                    <a:pt x="562" y="152083"/>
                  </a:cubicBezTo>
                  <a:lnTo>
                    <a:pt x="562" y="4732"/>
                  </a:lnTo>
                  <a:cubicBezTo>
                    <a:pt x="562" y="2433"/>
                    <a:pt x="2431" y="564"/>
                    <a:pt x="4730" y="564"/>
                  </a:cubicBezTo>
                  <a:close/>
                  <a:moveTo>
                    <a:pt x="4730" y="1"/>
                  </a:moveTo>
                  <a:cubicBezTo>
                    <a:pt x="2121" y="1"/>
                    <a:pt x="0" y="2123"/>
                    <a:pt x="0" y="4732"/>
                  </a:cubicBezTo>
                  <a:lnTo>
                    <a:pt x="0" y="152083"/>
                  </a:lnTo>
                  <a:cubicBezTo>
                    <a:pt x="0" y="154691"/>
                    <a:pt x="2121" y="156813"/>
                    <a:pt x="4730" y="156813"/>
                  </a:cubicBezTo>
                  <a:lnTo>
                    <a:pt x="64778" y="156813"/>
                  </a:lnTo>
                  <a:cubicBezTo>
                    <a:pt x="67385" y="156813"/>
                    <a:pt x="69507" y="154691"/>
                    <a:pt x="69507" y="152083"/>
                  </a:cubicBezTo>
                  <a:lnTo>
                    <a:pt x="69507" y="4732"/>
                  </a:lnTo>
                  <a:cubicBezTo>
                    <a:pt x="69507" y="2123"/>
                    <a:pt x="67385" y="1"/>
                    <a:pt x="64778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538;p34">
              <a:extLst>
                <a:ext uri="{FF2B5EF4-FFF2-40B4-BE49-F238E27FC236}">
                  <a16:creationId xmlns:a16="http://schemas.microsoft.com/office/drawing/2014/main" id="{1E9D9806-56B0-2B41-920F-2DB33CB3A8CA}"/>
                </a:ext>
              </a:extLst>
            </p:cNvPr>
            <p:cNvSpPr/>
            <p:nvPr/>
          </p:nvSpPr>
          <p:spPr>
            <a:xfrm>
              <a:off x="5524405" y="1510774"/>
              <a:ext cx="1138841" cy="2553675"/>
            </a:xfrm>
            <a:custGeom>
              <a:avLst/>
              <a:gdLst/>
              <a:ahLst/>
              <a:cxnLst/>
              <a:rect l="l" t="t" r="r" b="b"/>
              <a:pathLst>
                <a:path w="59766" h="134016" extrusionOk="0">
                  <a:moveTo>
                    <a:pt x="0" y="0"/>
                  </a:moveTo>
                  <a:lnTo>
                    <a:pt x="0" y="134015"/>
                  </a:lnTo>
                  <a:lnTo>
                    <a:pt x="59765" y="134015"/>
                  </a:lnTo>
                  <a:lnTo>
                    <a:pt x="5976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39;p34">
              <a:extLst>
                <a:ext uri="{FF2B5EF4-FFF2-40B4-BE49-F238E27FC236}">
                  <a16:creationId xmlns:a16="http://schemas.microsoft.com/office/drawing/2014/main" id="{F84EFD7F-5CC6-F8FF-85DB-535F381C008E}"/>
                </a:ext>
              </a:extLst>
            </p:cNvPr>
            <p:cNvSpPr/>
            <p:nvPr/>
          </p:nvSpPr>
          <p:spPr>
            <a:xfrm>
              <a:off x="5908897" y="1413079"/>
              <a:ext cx="334834" cy="32146"/>
            </a:xfrm>
            <a:custGeom>
              <a:avLst/>
              <a:gdLst/>
              <a:ahLst/>
              <a:cxnLst/>
              <a:rect l="l" t="t" r="r" b="b"/>
              <a:pathLst>
                <a:path w="17572" h="1687" extrusionOk="0">
                  <a:moveTo>
                    <a:pt x="831" y="1"/>
                  </a:moveTo>
                  <a:cubicBezTo>
                    <a:pt x="371" y="8"/>
                    <a:pt x="0" y="383"/>
                    <a:pt x="0" y="844"/>
                  </a:cubicBezTo>
                  <a:cubicBezTo>
                    <a:pt x="0" y="1305"/>
                    <a:pt x="371" y="1680"/>
                    <a:pt x="831" y="1687"/>
                  </a:cubicBezTo>
                  <a:lnTo>
                    <a:pt x="16742" y="1687"/>
                  </a:lnTo>
                  <a:cubicBezTo>
                    <a:pt x="17203" y="1680"/>
                    <a:pt x="17572" y="1305"/>
                    <a:pt x="17572" y="844"/>
                  </a:cubicBezTo>
                  <a:cubicBezTo>
                    <a:pt x="17572" y="383"/>
                    <a:pt x="17203" y="8"/>
                    <a:pt x="167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540;p34">
              <a:extLst>
                <a:ext uri="{FF2B5EF4-FFF2-40B4-BE49-F238E27FC236}">
                  <a16:creationId xmlns:a16="http://schemas.microsoft.com/office/drawing/2014/main" id="{527F622F-984D-2CE1-2A25-BF31E65366D2}"/>
                </a:ext>
              </a:extLst>
            </p:cNvPr>
            <p:cNvSpPr/>
            <p:nvPr/>
          </p:nvSpPr>
          <p:spPr>
            <a:xfrm>
              <a:off x="5994701" y="4116888"/>
              <a:ext cx="58308" cy="75839"/>
            </a:xfrm>
            <a:custGeom>
              <a:avLst/>
              <a:gdLst/>
              <a:ahLst/>
              <a:cxnLst/>
              <a:rect l="l" t="t" r="r" b="b"/>
              <a:pathLst>
                <a:path w="3060" h="3980" extrusionOk="0">
                  <a:moveTo>
                    <a:pt x="1531" y="1"/>
                  </a:moveTo>
                  <a:cubicBezTo>
                    <a:pt x="685" y="1"/>
                    <a:pt x="1" y="892"/>
                    <a:pt x="1" y="1990"/>
                  </a:cubicBezTo>
                  <a:cubicBezTo>
                    <a:pt x="1" y="3088"/>
                    <a:pt x="685" y="3979"/>
                    <a:pt x="1529" y="3979"/>
                  </a:cubicBezTo>
                  <a:cubicBezTo>
                    <a:pt x="2374" y="3979"/>
                    <a:pt x="3059" y="3088"/>
                    <a:pt x="3059" y="1990"/>
                  </a:cubicBezTo>
                  <a:cubicBezTo>
                    <a:pt x="3059" y="892"/>
                    <a:pt x="2375" y="1"/>
                    <a:pt x="1531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541;p34">
              <a:extLst>
                <a:ext uri="{FF2B5EF4-FFF2-40B4-BE49-F238E27FC236}">
                  <a16:creationId xmlns:a16="http://schemas.microsoft.com/office/drawing/2014/main" id="{B17A7F18-D512-6EE2-F474-E99C3687277B}"/>
                </a:ext>
              </a:extLst>
            </p:cNvPr>
            <p:cNvSpPr/>
            <p:nvPr/>
          </p:nvSpPr>
          <p:spPr>
            <a:xfrm>
              <a:off x="5896301" y="1685680"/>
              <a:ext cx="395010" cy="460597"/>
            </a:xfrm>
            <a:custGeom>
              <a:avLst/>
              <a:gdLst/>
              <a:ahLst/>
              <a:cxnLst/>
              <a:rect l="l" t="t" r="r" b="b"/>
              <a:pathLst>
                <a:path w="20730" h="24172" extrusionOk="0">
                  <a:moveTo>
                    <a:pt x="10366" y="1"/>
                  </a:moveTo>
                  <a:cubicBezTo>
                    <a:pt x="7617" y="1"/>
                    <a:pt x="4980" y="1274"/>
                    <a:pt x="3036" y="3541"/>
                  </a:cubicBezTo>
                  <a:cubicBezTo>
                    <a:pt x="1093" y="5807"/>
                    <a:pt x="0" y="8881"/>
                    <a:pt x="0" y="12086"/>
                  </a:cubicBezTo>
                  <a:cubicBezTo>
                    <a:pt x="0" y="15291"/>
                    <a:pt x="1093" y="18366"/>
                    <a:pt x="3036" y="20632"/>
                  </a:cubicBezTo>
                  <a:cubicBezTo>
                    <a:pt x="4980" y="22899"/>
                    <a:pt x="7617" y="24172"/>
                    <a:pt x="10366" y="24172"/>
                  </a:cubicBezTo>
                  <a:cubicBezTo>
                    <a:pt x="13113" y="24172"/>
                    <a:pt x="15750" y="22899"/>
                    <a:pt x="17694" y="20632"/>
                  </a:cubicBezTo>
                  <a:cubicBezTo>
                    <a:pt x="19639" y="18366"/>
                    <a:pt x="20730" y="15291"/>
                    <a:pt x="20730" y="12086"/>
                  </a:cubicBezTo>
                  <a:cubicBezTo>
                    <a:pt x="20730" y="8881"/>
                    <a:pt x="19639" y="5807"/>
                    <a:pt x="17694" y="3541"/>
                  </a:cubicBezTo>
                  <a:cubicBezTo>
                    <a:pt x="15750" y="1274"/>
                    <a:pt x="13113" y="1"/>
                    <a:pt x="103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542;p34">
              <a:extLst>
                <a:ext uri="{FF2B5EF4-FFF2-40B4-BE49-F238E27FC236}">
                  <a16:creationId xmlns:a16="http://schemas.microsoft.com/office/drawing/2014/main" id="{264BB699-3548-3D86-2C6B-2E3787D58204}"/>
                </a:ext>
              </a:extLst>
            </p:cNvPr>
            <p:cNvSpPr/>
            <p:nvPr/>
          </p:nvSpPr>
          <p:spPr>
            <a:xfrm>
              <a:off x="6018806" y="1738157"/>
              <a:ext cx="150001" cy="174906"/>
            </a:xfrm>
            <a:custGeom>
              <a:avLst/>
              <a:gdLst/>
              <a:ahLst/>
              <a:cxnLst/>
              <a:rect l="l" t="t" r="r" b="b"/>
              <a:pathLst>
                <a:path w="7872" h="9179" extrusionOk="0">
                  <a:moveTo>
                    <a:pt x="3937" y="1"/>
                  </a:moveTo>
                  <a:cubicBezTo>
                    <a:pt x="1762" y="1"/>
                    <a:pt x="0" y="2055"/>
                    <a:pt x="0" y="4590"/>
                  </a:cubicBezTo>
                  <a:cubicBezTo>
                    <a:pt x="0" y="7125"/>
                    <a:pt x="1762" y="9179"/>
                    <a:pt x="3937" y="9179"/>
                  </a:cubicBezTo>
                  <a:cubicBezTo>
                    <a:pt x="6110" y="9179"/>
                    <a:pt x="7872" y="7125"/>
                    <a:pt x="7872" y="4590"/>
                  </a:cubicBezTo>
                  <a:cubicBezTo>
                    <a:pt x="7872" y="2055"/>
                    <a:pt x="6110" y="1"/>
                    <a:pt x="3937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543;p34">
              <a:extLst>
                <a:ext uri="{FF2B5EF4-FFF2-40B4-BE49-F238E27FC236}">
                  <a16:creationId xmlns:a16="http://schemas.microsoft.com/office/drawing/2014/main" id="{F2407DED-7463-0B7D-2484-5169CB7F8705}"/>
                </a:ext>
              </a:extLst>
            </p:cNvPr>
            <p:cNvSpPr/>
            <p:nvPr/>
          </p:nvSpPr>
          <p:spPr>
            <a:xfrm>
              <a:off x="6013432" y="1732803"/>
              <a:ext cx="160748" cy="185634"/>
            </a:xfrm>
            <a:custGeom>
              <a:avLst/>
              <a:gdLst/>
              <a:ahLst/>
              <a:cxnLst/>
              <a:rect l="l" t="t" r="r" b="b"/>
              <a:pathLst>
                <a:path w="8436" h="9742" extrusionOk="0">
                  <a:moveTo>
                    <a:pt x="4219" y="562"/>
                  </a:moveTo>
                  <a:cubicBezTo>
                    <a:pt x="6234" y="562"/>
                    <a:pt x="7874" y="2494"/>
                    <a:pt x="7874" y="4871"/>
                  </a:cubicBezTo>
                  <a:cubicBezTo>
                    <a:pt x="7874" y="7247"/>
                    <a:pt x="6234" y="9180"/>
                    <a:pt x="4219" y="9180"/>
                  </a:cubicBezTo>
                  <a:cubicBezTo>
                    <a:pt x="2203" y="9180"/>
                    <a:pt x="562" y="7247"/>
                    <a:pt x="562" y="4871"/>
                  </a:cubicBezTo>
                  <a:cubicBezTo>
                    <a:pt x="562" y="2494"/>
                    <a:pt x="2203" y="562"/>
                    <a:pt x="4219" y="562"/>
                  </a:cubicBezTo>
                  <a:close/>
                  <a:moveTo>
                    <a:pt x="4219" y="0"/>
                  </a:moveTo>
                  <a:cubicBezTo>
                    <a:pt x="1892" y="0"/>
                    <a:pt x="1" y="2185"/>
                    <a:pt x="1" y="4871"/>
                  </a:cubicBezTo>
                  <a:cubicBezTo>
                    <a:pt x="1" y="7556"/>
                    <a:pt x="1892" y="9741"/>
                    <a:pt x="4219" y="9741"/>
                  </a:cubicBezTo>
                  <a:cubicBezTo>
                    <a:pt x="6544" y="9741"/>
                    <a:pt x="8435" y="7556"/>
                    <a:pt x="8435" y="4871"/>
                  </a:cubicBezTo>
                  <a:cubicBezTo>
                    <a:pt x="8435" y="2185"/>
                    <a:pt x="6544" y="0"/>
                    <a:pt x="4219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544;p34">
              <a:extLst>
                <a:ext uri="{FF2B5EF4-FFF2-40B4-BE49-F238E27FC236}">
                  <a16:creationId xmlns:a16="http://schemas.microsoft.com/office/drawing/2014/main" id="{C750CC6B-D01C-43BB-43F9-BD043C243DEA}"/>
                </a:ext>
              </a:extLst>
            </p:cNvPr>
            <p:cNvSpPr/>
            <p:nvPr/>
          </p:nvSpPr>
          <p:spPr>
            <a:xfrm>
              <a:off x="5957544" y="1936386"/>
              <a:ext cx="272525" cy="209891"/>
            </a:xfrm>
            <a:custGeom>
              <a:avLst/>
              <a:gdLst/>
              <a:ahLst/>
              <a:cxnLst/>
              <a:rect l="l" t="t" r="r" b="b"/>
              <a:pathLst>
                <a:path w="14302" h="11015" extrusionOk="0">
                  <a:moveTo>
                    <a:pt x="7152" y="1"/>
                  </a:moveTo>
                  <a:cubicBezTo>
                    <a:pt x="3202" y="1"/>
                    <a:pt x="1" y="3014"/>
                    <a:pt x="1" y="6731"/>
                  </a:cubicBezTo>
                  <a:cubicBezTo>
                    <a:pt x="4" y="7077"/>
                    <a:pt x="34" y="7421"/>
                    <a:pt x="93" y="7763"/>
                  </a:cubicBezTo>
                  <a:cubicBezTo>
                    <a:pt x="1945" y="9775"/>
                    <a:pt x="4421" y="11015"/>
                    <a:pt x="7152" y="11015"/>
                  </a:cubicBezTo>
                  <a:cubicBezTo>
                    <a:pt x="9882" y="11015"/>
                    <a:pt x="12358" y="9775"/>
                    <a:pt x="14209" y="7763"/>
                  </a:cubicBezTo>
                  <a:cubicBezTo>
                    <a:pt x="14268" y="7421"/>
                    <a:pt x="14298" y="7077"/>
                    <a:pt x="14301" y="6731"/>
                  </a:cubicBezTo>
                  <a:cubicBezTo>
                    <a:pt x="14301" y="3014"/>
                    <a:pt x="11100" y="1"/>
                    <a:pt x="7152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545;p34">
              <a:extLst>
                <a:ext uri="{FF2B5EF4-FFF2-40B4-BE49-F238E27FC236}">
                  <a16:creationId xmlns:a16="http://schemas.microsoft.com/office/drawing/2014/main" id="{34CFFB3C-3A28-AAD5-39C0-56E53CFE118A}"/>
                </a:ext>
              </a:extLst>
            </p:cNvPr>
            <p:cNvSpPr/>
            <p:nvPr/>
          </p:nvSpPr>
          <p:spPr>
            <a:xfrm>
              <a:off x="5952190" y="1931032"/>
              <a:ext cx="283234" cy="220619"/>
            </a:xfrm>
            <a:custGeom>
              <a:avLst/>
              <a:gdLst/>
              <a:ahLst/>
              <a:cxnLst/>
              <a:rect l="l" t="t" r="r" b="b"/>
              <a:pathLst>
                <a:path w="14864" h="11578" extrusionOk="0">
                  <a:moveTo>
                    <a:pt x="7433" y="562"/>
                  </a:moveTo>
                  <a:cubicBezTo>
                    <a:pt x="11220" y="562"/>
                    <a:pt x="14302" y="3455"/>
                    <a:pt x="14302" y="7012"/>
                  </a:cubicBezTo>
                  <a:cubicBezTo>
                    <a:pt x="14299" y="7314"/>
                    <a:pt x="14274" y="7616"/>
                    <a:pt x="14226" y="7915"/>
                  </a:cubicBezTo>
                  <a:cubicBezTo>
                    <a:pt x="12358" y="9913"/>
                    <a:pt x="9949" y="11014"/>
                    <a:pt x="7433" y="11014"/>
                  </a:cubicBezTo>
                  <a:cubicBezTo>
                    <a:pt x="4917" y="11014"/>
                    <a:pt x="2506" y="9915"/>
                    <a:pt x="638" y="7915"/>
                  </a:cubicBezTo>
                  <a:cubicBezTo>
                    <a:pt x="590" y="7616"/>
                    <a:pt x="565" y="7314"/>
                    <a:pt x="563" y="7012"/>
                  </a:cubicBezTo>
                  <a:cubicBezTo>
                    <a:pt x="563" y="3455"/>
                    <a:pt x="3644" y="562"/>
                    <a:pt x="7433" y="562"/>
                  </a:cubicBezTo>
                  <a:close/>
                  <a:moveTo>
                    <a:pt x="7433" y="0"/>
                  </a:moveTo>
                  <a:cubicBezTo>
                    <a:pt x="3334" y="0"/>
                    <a:pt x="0" y="3146"/>
                    <a:pt x="0" y="7012"/>
                  </a:cubicBezTo>
                  <a:cubicBezTo>
                    <a:pt x="0" y="7345"/>
                    <a:pt x="31" y="7688"/>
                    <a:pt x="97" y="8089"/>
                  </a:cubicBezTo>
                  <a:cubicBezTo>
                    <a:pt x="105" y="8143"/>
                    <a:pt x="130" y="8194"/>
                    <a:pt x="167" y="8235"/>
                  </a:cubicBezTo>
                  <a:cubicBezTo>
                    <a:pt x="2152" y="10390"/>
                    <a:pt x="4732" y="11577"/>
                    <a:pt x="7433" y="11577"/>
                  </a:cubicBezTo>
                  <a:cubicBezTo>
                    <a:pt x="10134" y="11577"/>
                    <a:pt x="12714" y="10390"/>
                    <a:pt x="14697" y="8235"/>
                  </a:cubicBezTo>
                  <a:cubicBezTo>
                    <a:pt x="14734" y="8194"/>
                    <a:pt x="14759" y="8143"/>
                    <a:pt x="14767" y="8089"/>
                  </a:cubicBezTo>
                  <a:cubicBezTo>
                    <a:pt x="14833" y="7688"/>
                    <a:pt x="14864" y="7345"/>
                    <a:pt x="14864" y="7012"/>
                  </a:cubicBezTo>
                  <a:cubicBezTo>
                    <a:pt x="14864" y="3146"/>
                    <a:pt x="11530" y="0"/>
                    <a:pt x="7433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546;p34">
              <a:extLst>
                <a:ext uri="{FF2B5EF4-FFF2-40B4-BE49-F238E27FC236}">
                  <a16:creationId xmlns:a16="http://schemas.microsoft.com/office/drawing/2014/main" id="{844B04E5-48E5-1C0A-AC2F-4A7329DBD2AE}"/>
                </a:ext>
              </a:extLst>
            </p:cNvPr>
            <p:cNvSpPr/>
            <p:nvPr/>
          </p:nvSpPr>
          <p:spPr>
            <a:xfrm>
              <a:off x="5807695" y="2262875"/>
              <a:ext cx="572222" cy="655835"/>
            </a:xfrm>
            <a:custGeom>
              <a:avLst/>
              <a:gdLst/>
              <a:ahLst/>
              <a:cxnLst/>
              <a:rect l="l" t="t" r="r" b="b"/>
              <a:pathLst>
                <a:path w="30030" h="34418" extrusionOk="0">
                  <a:moveTo>
                    <a:pt x="15016" y="5228"/>
                  </a:moveTo>
                  <a:cubicBezTo>
                    <a:pt x="20632" y="5228"/>
                    <a:pt x="25203" y="10176"/>
                    <a:pt x="25203" y="16261"/>
                  </a:cubicBezTo>
                  <a:lnTo>
                    <a:pt x="25203" y="29190"/>
                  </a:lnTo>
                  <a:lnTo>
                    <a:pt x="4827" y="29190"/>
                  </a:lnTo>
                  <a:lnTo>
                    <a:pt x="4827" y="16261"/>
                  </a:lnTo>
                  <a:cubicBezTo>
                    <a:pt x="4827" y="10176"/>
                    <a:pt x="9398" y="5228"/>
                    <a:pt x="15016" y="5228"/>
                  </a:cubicBezTo>
                  <a:close/>
                  <a:moveTo>
                    <a:pt x="15016" y="1"/>
                  </a:moveTo>
                  <a:cubicBezTo>
                    <a:pt x="6736" y="1"/>
                    <a:pt x="1" y="7294"/>
                    <a:pt x="1" y="16261"/>
                  </a:cubicBezTo>
                  <a:lnTo>
                    <a:pt x="1" y="31804"/>
                  </a:lnTo>
                  <a:cubicBezTo>
                    <a:pt x="1" y="33248"/>
                    <a:pt x="1082" y="34417"/>
                    <a:pt x="2415" y="34417"/>
                  </a:cubicBezTo>
                  <a:lnTo>
                    <a:pt x="27617" y="34417"/>
                  </a:lnTo>
                  <a:cubicBezTo>
                    <a:pt x="28950" y="34417"/>
                    <a:pt x="30029" y="33248"/>
                    <a:pt x="30029" y="31804"/>
                  </a:cubicBezTo>
                  <a:lnTo>
                    <a:pt x="30029" y="16261"/>
                  </a:lnTo>
                  <a:cubicBezTo>
                    <a:pt x="30029" y="7294"/>
                    <a:pt x="23294" y="1"/>
                    <a:pt x="15016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547;p34">
              <a:extLst>
                <a:ext uri="{FF2B5EF4-FFF2-40B4-BE49-F238E27FC236}">
                  <a16:creationId xmlns:a16="http://schemas.microsoft.com/office/drawing/2014/main" id="{FD7790B4-F5DC-8AE6-DDB4-7DAC8D4E67C4}"/>
                </a:ext>
              </a:extLst>
            </p:cNvPr>
            <p:cNvSpPr/>
            <p:nvPr/>
          </p:nvSpPr>
          <p:spPr>
            <a:xfrm>
              <a:off x="5760458" y="2716555"/>
              <a:ext cx="666715" cy="630778"/>
            </a:xfrm>
            <a:custGeom>
              <a:avLst/>
              <a:gdLst/>
              <a:ahLst/>
              <a:cxnLst/>
              <a:rect l="l" t="t" r="r" b="b"/>
              <a:pathLst>
                <a:path w="34989" h="33103" extrusionOk="0">
                  <a:moveTo>
                    <a:pt x="1" y="1"/>
                  </a:moveTo>
                  <a:lnTo>
                    <a:pt x="1" y="33102"/>
                  </a:lnTo>
                  <a:lnTo>
                    <a:pt x="34989" y="33102"/>
                  </a:lnTo>
                  <a:lnTo>
                    <a:pt x="349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548;p34">
              <a:extLst>
                <a:ext uri="{FF2B5EF4-FFF2-40B4-BE49-F238E27FC236}">
                  <a16:creationId xmlns:a16="http://schemas.microsoft.com/office/drawing/2014/main" id="{CF91830B-5B41-D9CB-F61A-5504D3996828}"/>
                </a:ext>
              </a:extLst>
            </p:cNvPr>
            <p:cNvSpPr/>
            <p:nvPr/>
          </p:nvSpPr>
          <p:spPr>
            <a:xfrm>
              <a:off x="6003181" y="2875188"/>
              <a:ext cx="187806" cy="275745"/>
            </a:xfrm>
            <a:custGeom>
              <a:avLst/>
              <a:gdLst/>
              <a:ahLst/>
              <a:cxnLst/>
              <a:rect l="l" t="t" r="r" b="b"/>
              <a:pathLst>
                <a:path w="9856" h="14471" extrusionOk="0">
                  <a:moveTo>
                    <a:pt x="4927" y="1"/>
                  </a:moveTo>
                  <a:cubicBezTo>
                    <a:pt x="2633" y="1"/>
                    <a:pt x="772" y="2016"/>
                    <a:pt x="772" y="4502"/>
                  </a:cubicBezTo>
                  <a:cubicBezTo>
                    <a:pt x="772" y="6052"/>
                    <a:pt x="1496" y="7417"/>
                    <a:pt x="2595" y="8227"/>
                  </a:cubicBezTo>
                  <a:lnTo>
                    <a:pt x="1" y="14470"/>
                  </a:lnTo>
                  <a:lnTo>
                    <a:pt x="9856" y="14470"/>
                  </a:lnTo>
                  <a:lnTo>
                    <a:pt x="7261" y="8227"/>
                  </a:lnTo>
                  <a:cubicBezTo>
                    <a:pt x="8361" y="7417"/>
                    <a:pt x="9084" y="6050"/>
                    <a:pt x="9084" y="4502"/>
                  </a:cubicBezTo>
                  <a:cubicBezTo>
                    <a:pt x="9084" y="2016"/>
                    <a:pt x="7223" y="1"/>
                    <a:pt x="4927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549;p34">
              <a:extLst>
                <a:ext uri="{FF2B5EF4-FFF2-40B4-BE49-F238E27FC236}">
                  <a16:creationId xmlns:a16="http://schemas.microsoft.com/office/drawing/2014/main" id="{2485DD62-C8CF-29B7-F992-14A373BAA3C8}"/>
                </a:ext>
              </a:extLst>
            </p:cNvPr>
            <p:cNvSpPr/>
            <p:nvPr/>
          </p:nvSpPr>
          <p:spPr>
            <a:xfrm>
              <a:off x="5996759" y="2869853"/>
              <a:ext cx="200611" cy="286435"/>
            </a:xfrm>
            <a:custGeom>
              <a:avLst/>
              <a:gdLst/>
              <a:ahLst/>
              <a:cxnLst/>
              <a:rect l="l" t="t" r="r" b="b"/>
              <a:pathLst>
                <a:path w="10528" h="15032" extrusionOk="0">
                  <a:moveTo>
                    <a:pt x="5264" y="562"/>
                  </a:moveTo>
                  <a:cubicBezTo>
                    <a:pt x="7401" y="562"/>
                    <a:pt x="9139" y="2455"/>
                    <a:pt x="9139" y="4782"/>
                  </a:cubicBezTo>
                  <a:cubicBezTo>
                    <a:pt x="9139" y="6185"/>
                    <a:pt x="8501" y="7493"/>
                    <a:pt x="7430" y="8280"/>
                  </a:cubicBezTo>
                  <a:cubicBezTo>
                    <a:pt x="7327" y="8356"/>
                    <a:pt x="7287" y="8495"/>
                    <a:pt x="7337" y="8614"/>
                  </a:cubicBezTo>
                  <a:lnTo>
                    <a:pt x="9771" y="14469"/>
                  </a:lnTo>
                  <a:lnTo>
                    <a:pt x="759" y="14469"/>
                  </a:lnTo>
                  <a:lnTo>
                    <a:pt x="3192" y="8614"/>
                  </a:lnTo>
                  <a:cubicBezTo>
                    <a:pt x="3241" y="8495"/>
                    <a:pt x="3204" y="8356"/>
                    <a:pt x="3099" y="8280"/>
                  </a:cubicBezTo>
                  <a:cubicBezTo>
                    <a:pt x="2028" y="7493"/>
                    <a:pt x="1391" y="6185"/>
                    <a:pt x="1391" y="4782"/>
                  </a:cubicBezTo>
                  <a:cubicBezTo>
                    <a:pt x="1391" y="2455"/>
                    <a:pt x="3129" y="562"/>
                    <a:pt x="5264" y="562"/>
                  </a:cubicBezTo>
                  <a:close/>
                  <a:moveTo>
                    <a:pt x="5264" y="1"/>
                  </a:moveTo>
                  <a:cubicBezTo>
                    <a:pt x="2819" y="1"/>
                    <a:pt x="828" y="2146"/>
                    <a:pt x="828" y="4782"/>
                  </a:cubicBezTo>
                  <a:cubicBezTo>
                    <a:pt x="828" y="6285"/>
                    <a:pt x="1483" y="7696"/>
                    <a:pt x="2591" y="8598"/>
                  </a:cubicBezTo>
                  <a:lnTo>
                    <a:pt x="78" y="14642"/>
                  </a:lnTo>
                  <a:cubicBezTo>
                    <a:pt x="1" y="14827"/>
                    <a:pt x="136" y="15030"/>
                    <a:pt x="338" y="15032"/>
                  </a:cubicBezTo>
                  <a:lnTo>
                    <a:pt x="10193" y="15032"/>
                  </a:lnTo>
                  <a:cubicBezTo>
                    <a:pt x="10392" y="15032"/>
                    <a:pt x="10528" y="14827"/>
                    <a:pt x="10452" y="14642"/>
                  </a:cubicBezTo>
                  <a:lnTo>
                    <a:pt x="7939" y="8598"/>
                  </a:lnTo>
                  <a:cubicBezTo>
                    <a:pt x="9046" y="7696"/>
                    <a:pt x="9701" y="6285"/>
                    <a:pt x="9701" y="4782"/>
                  </a:cubicBezTo>
                  <a:cubicBezTo>
                    <a:pt x="9701" y="2146"/>
                    <a:pt x="7712" y="1"/>
                    <a:pt x="5264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550;p34">
              <a:extLst>
                <a:ext uri="{FF2B5EF4-FFF2-40B4-BE49-F238E27FC236}">
                  <a16:creationId xmlns:a16="http://schemas.microsoft.com/office/drawing/2014/main" id="{420230FA-0D49-C90F-C76F-6C4984F78CD3}"/>
                </a:ext>
              </a:extLst>
            </p:cNvPr>
            <p:cNvSpPr/>
            <p:nvPr/>
          </p:nvSpPr>
          <p:spPr>
            <a:xfrm>
              <a:off x="5887574" y="2853485"/>
              <a:ext cx="775672" cy="1061878"/>
            </a:xfrm>
            <a:custGeom>
              <a:avLst/>
              <a:gdLst/>
              <a:ahLst/>
              <a:cxnLst/>
              <a:rect l="l" t="t" r="r" b="b"/>
              <a:pathLst>
                <a:path w="40707" h="55727" extrusionOk="0">
                  <a:moveTo>
                    <a:pt x="40706" y="1"/>
                  </a:moveTo>
                  <a:lnTo>
                    <a:pt x="100" y="55240"/>
                  </a:lnTo>
                  <a:cubicBezTo>
                    <a:pt x="1" y="55375"/>
                    <a:pt x="30" y="55568"/>
                    <a:pt x="165" y="55667"/>
                  </a:cubicBezTo>
                  <a:cubicBezTo>
                    <a:pt x="220" y="55707"/>
                    <a:pt x="283" y="55727"/>
                    <a:pt x="346" y="55727"/>
                  </a:cubicBezTo>
                  <a:cubicBezTo>
                    <a:pt x="441" y="55727"/>
                    <a:pt x="534" y="55683"/>
                    <a:pt x="594" y="55601"/>
                  </a:cubicBezTo>
                  <a:lnTo>
                    <a:pt x="40706" y="1035"/>
                  </a:lnTo>
                  <a:lnTo>
                    <a:pt x="407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551;p34">
              <a:extLst>
                <a:ext uri="{FF2B5EF4-FFF2-40B4-BE49-F238E27FC236}">
                  <a16:creationId xmlns:a16="http://schemas.microsoft.com/office/drawing/2014/main" id="{90835F6F-1745-9A70-162B-6448D748DDB7}"/>
                </a:ext>
              </a:extLst>
            </p:cNvPr>
            <p:cNvSpPr/>
            <p:nvPr/>
          </p:nvSpPr>
          <p:spPr>
            <a:xfrm>
              <a:off x="6507643" y="1676190"/>
              <a:ext cx="155603" cy="218351"/>
            </a:xfrm>
            <a:custGeom>
              <a:avLst/>
              <a:gdLst/>
              <a:ahLst/>
              <a:cxnLst/>
              <a:rect l="l" t="t" r="r" b="b"/>
              <a:pathLst>
                <a:path w="8166" h="11459" extrusionOk="0">
                  <a:moveTo>
                    <a:pt x="8165" y="0"/>
                  </a:moveTo>
                  <a:lnTo>
                    <a:pt x="95" y="10977"/>
                  </a:lnTo>
                  <a:cubicBezTo>
                    <a:pt x="1" y="11112"/>
                    <a:pt x="31" y="11300"/>
                    <a:pt x="165" y="11398"/>
                  </a:cubicBezTo>
                  <a:cubicBezTo>
                    <a:pt x="220" y="11438"/>
                    <a:pt x="284" y="11458"/>
                    <a:pt x="347" y="11458"/>
                  </a:cubicBezTo>
                  <a:cubicBezTo>
                    <a:pt x="439" y="11458"/>
                    <a:pt x="529" y="11417"/>
                    <a:pt x="590" y="11338"/>
                  </a:cubicBezTo>
                  <a:lnTo>
                    <a:pt x="8165" y="1034"/>
                  </a:lnTo>
                  <a:lnTo>
                    <a:pt x="81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552;p34">
              <a:extLst>
                <a:ext uri="{FF2B5EF4-FFF2-40B4-BE49-F238E27FC236}">
                  <a16:creationId xmlns:a16="http://schemas.microsoft.com/office/drawing/2014/main" id="{E61113C7-6147-AC86-9634-873FC61FAA9E}"/>
                </a:ext>
              </a:extLst>
            </p:cNvPr>
            <p:cNvSpPr/>
            <p:nvPr/>
          </p:nvSpPr>
          <p:spPr>
            <a:xfrm>
              <a:off x="5524405" y="1952545"/>
              <a:ext cx="945204" cy="1292558"/>
            </a:xfrm>
            <a:custGeom>
              <a:avLst/>
              <a:gdLst/>
              <a:ahLst/>
              <a:cxnLst/>
              <a:rect l="l" t="t" r="r" b="b"/>
              <a:pathLst>
                <a:path w="49604" h="67833" extrusionOk="0">
                  <a:moveTo>
                    <a:pt x="49258" y="0"/>
                  </a:moveTo>
                  <a:cubicBezTo>
                    <a:pt x="49164" y="0"/>
                    <a:pt x="49071" y="44"/>
                    <a:pt x="49010" y="125"/>
                  </a:cubicBezTo>
                  <a:lnTo>
                    <a:pt x="0" y="66799"/>
                  </a:lnTo>
                  <a:lnTo>
                    <a:pt x="0" y="67833"/>
                  </a:lnTo>
                  <a:lnTo>
                    <a:pt x="49505" y="489"/>
                  </a:lnTo>
                  <a:cubicBezTo>
                    <a:pt x="49604" y="352"/>
                    <a:pt x="49575" y="160"/>
                    <a:pt x="49439" y="60"/>
                  </a:cubicBezTo>
                  <a:cubicBezTo>
                    <a:pt x="49384" y="20"/>
                    <a:pt x="49321" y="0"/>
                    <a:pt x="492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553;p34">
              <a:extLst>
                <a:ext uri="{FF2B5EF4-FFF2-40B4-BE49-F238E27FC236}">
                  <a16:creationId xmlns:a16="http://schemas.microsoft.com/office/drawing/2014/main" id="{B3CB4213-A586-15E8-5DE9-06D32C350481}"/>
                </a:ext>
              </a:extLst>
            </p:cNvPr>
            <p:cNvSpPr/>
            <p:nvPr/>
          </p:nvSpPr>
          <p:spPr>
            <a:xfrm>
              <a:off x="5795367" y="3956807"/>
              <a:ext cx="66388" cy="83975"/>
            </a:xfrm>
            <a:custGeom>
              <a:avLst/>
              <a:gdLst/>
              <a:ahLst/>
              <a:cxnLst/>
              <a:rect l="l" t="t" r="r" b="b"/>
              <a:pathLst>
                <a:path w="3484" h="4407" extrusionOk="0">
                  <a:moveTo>
                    <a:pt x="3136" y="0"/>
                  </a:moveTo>
                  <a:cubicBezTo>
                    <a:pt x="3042" y="0"/>
                    <a:pt x="2949" y="44"/>
                    <a:pt x="2890" y="125"/>
                  </a:cubicBezTo>
                  <a:lnTo>
                    <a:pt x="100" y="3920"/>
                  </a:lnTo>
                  <a:cubicBezTo>
                    <a:pt x="0" y="4057"/>
                    <a:pt x="30" y="4248"/>
                    <a:pt x="165" y="4349"/>
                  </a:cubicBezTo>
                  <a:cubicBezTo>
                    <a:pt x="218" y="4387"/>
                    <a:pt x="282" y="4407"/>
                    <a:pt x="347" y="4407"/>
                  </a:cubicBezTo>
                  <a:cubicBezTo>
                    <a:pt x="444" y="4407"/>
                    <a:pt x="536" y="4360"/>
                    <a:pt x="594" y="4283"/>
                  </a:cubicBezTo>
                  <a:lnTo>
                    <a:pt x="3383" y="488"/>
                  </a:lnTo>
                  <a:cubicBezTo>
                    <a:pt x="3483" y="351"/>
                    <a:pt x="3454" y="160"/>
                    <a:pt x="3317" y="59"/>
                  </a:cubicBezTo>
                  <a:cubicBezTo>
                    <a:pt x="3263" y="20"/>
                    <a:pt x="3199" y="0"/>
                    <a:pt x="31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554;p34">
              <a:extLst>
                <a:ext uri="{FF2B5EF4-FFF2-40B4-BE49-F238E27FC236}">
                  <a16:creationId xmlns:a16="http://schemas.microsoft.com/office/drawing/2014/main" id="{41C9FAAB-ABD3-C6AB-4B6B-B01622A21625}"/>
                </a:ext>
              </a:extLst>
            </p:cNvPr>
            <p:cNvSpPr/>
            <p:nvPr/>
          </p:nvSpPr>
          <p:spPr>
            <a:xfrm>
              <a:off x="6033802" y="3081344"/>
              <a:ext cx="629444" cy="862906"/>
            </a:xfrm>
            <a:custGeom>
              <a:avLst/>
              <a:gdLst/>
              <a:ahLst/>
              <a:cxnLst/>
              <a:rect l="l" t="t" r="r" b="b"/>
              <a:pathLst>
                <a:path w="33033" h="45285" extrusionOk="0">
                  <a:moveTo>
                    <a:pt x="33032" y="1"/>
                  </a:moveTo>
                  <a:lnTo>
                    <a:pt x="102" y="44797"/>
                  </a:lnTo>
                  <a:cubicBezTo>
                    <a:pt x="1" y="44934"/>
                    <a:pt x="32" y="45125"/>
                    <a:pt x="167" y="45224"/>
                  </a:cubicBezTo>
                  <a:cubicBezTo>
                    <a:pt x="222" y="45265"/>
                    <a:pt x="286" y="45284"/>
                    <a:pt x="349" y="45284"/>
                  </a:cubicBezTo>
                  <a:cubicBezTo>
                    <a:pt x="443" y="45284"/>
                    <a:pt x="535" y="45241"/>
                    <a:pt x="595" y="45159"/>
                  </a:cubicBezTo>
                  <a:lnTo>
                    <a:pt x="33032" y="1036"/>
                  </a:lnTo>
                  <a:lnTo>
                    <a:pt x="330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" name="Google Shape;555;p34">
            <a:extLst>
              <a:ext uri="{FF2B5EF4-FFF2-40B4-BE49-F238E27FC236}">
                <a16:creationId xmlns:a16="http://schemas.microsoft.com/office/drawing/2014/main" id="{7E439729-9870-DA86-4D6A-108B645B13B6}"/>
              </a:ext>
            </a:extLst>
          </p:cNvPr>
          <p:cNvGrpSpPr/>
          <p:nvPr/>
        </p:nvGrpSpPr>
        <p:grpSpPr>
          <a:xfrm>
            <a:off x="131833" y="1502060"/>
            <a:ext cx="1891146" cy="2887348"/>
            <a:chOff x="3605604" y="1716301"/>
            <a:chExt cx="1765941" cy="2696187"/>
          </a:xfrm>
        </p:grpSpPr>
        <p:sp>
          <p:nvSpPr>
            <p:cNvPr id="28" name="Google Shape;556;p34">
              <a:extLst>
                <a:ext uri="{FF2B5EF4-FFF2-40B4-BE49-F238E27FC236}">
                  <a16:creationId xmlns:a16="http://schemas.microsoft.com/office/drawing/2014/main" id="{CB1F6669-D03F-BADF-2355-FBCDB1E8D921}"/>
                </a:ext>
              </a:extLst>
            </p:cNvPr>
            <p:cNvSpPr/>
            <p:nvPr/>
          </p:nvSpPr>
          <p:spPr>
            <a:xfrm>
              <a:off x="3611854" y="1721637"/>
              <a:ext cx="862372" cy="1070872"/>
            </a:xfrm>
            <a:custGeom>
              <a:avLst/>
              <a:gdLst/>
              <a:ahLst/>
              <a:cxnLst/>
              <a:rect l="l" t="t" r="r" b="b"/>
              <a:pathLst>
                <a:path w="45257" h="56199" extrusionOk="0">
                  <a:moveTo>
                    <a:pt x="37476" y="1"/>
                  </a:moveTo>
                  <a:cubicBezTo>
                    <a:pt x="34727" y="1"/>
                    <a:pt x="33541" y="1233"/>
                    <a:pt x="34009" y="2053"/>
                  </a:cubicBezTo>
                  <a:cubicBezTo>
                    <a:pt x="34538" y="2979"/>
                    <a:pt x="35994" y="4038"/>
                    <a:pt x="35994" y="4038"/>
                  </a:cubicBezTo>
                  <a:cubicBezTo>
                    <a:pt x="35994" y="4038"/>
                    <a:pt x="34170" y="3024"/>
                    <a:pt x="32260" y="3024"/>
                  </a:cubicBezTo>
                  <a:cubicBezTo>
                    <a:pt x="31497" y="3024"/>
                    <a:pt x="30719" y="3186"/>
                    <a:pt x="30039" y="3640"/>
                  </a:cubicBezTo>
                  <a:cubicBezTo>
                    <a:pt x="27657" y="5228"/>
                    <a:pt x="31098" y="4566"/>
                    <a:pt x="30436" y="6154"/>
                  </a:cubicBezTo>
                  <a:cubicBezTo>
                    <a:pt x="29774" y="7743"/>
                    <a:pt x="26069" y="7081"/>
                    <a:pt x="25143" y="11316"/>
                  </a:cubicBezTo>
                  <a:cubicBezTo>
                    <a:pt x="24217" y="15550"/>
                    <a:pt x="26864" y="19785"/>
                    <a:pt x="24481" y="21637"/>
                  </a:cubicBezTo>
                  <a:cubicBezTo>
                    <a:pt x="22099" y="23490"/>
                    <a:pt x="14954" y="20975"/>
                    <a:pt x="12837" y="25607"/>
                  </a:cubicBezTo>
                  <a:cubicBezTo>
                    <a:pt x="10719" y="30239"/>
                    <a:pt x="13712" y="32291"/>
                    <a:pt x="8684" y="35202"/>
                  </a:cubicBezTo>
                  <a:cubicBezTo>
                    <a:pt x="3657" y="38112"/>
                    <a:pt x="1" y="40958"/>
                    <a:pt x="1456" y="48103"/>
                  </a:cubicBezTo>
                  <a:cubicBezTo>
                    <a:pt x="2544" y="53444"/>
                    <a:pt x="5480" y="56198"/>
                    <a:pt x="10818" y="56198"/>
                  </a:cubicBezTo>
                  <a:cubicBezTo>
                    <a:pt x="12621" y="56198"/>
                    <a:pt x="14698" y="55884"/>
                    <a:pt x="17070" y="55249"/>
                  </a:cubicBezTo>
                  <a:cubicBezTo>
                    <a:pt x="26466" y="52736"/>
                    <a:pt x="25805" y="47045"/>
                    <a:pt x="28848" y="41223"/>
                  </a:cubicBezTo>
                  <a:cubicBezTo>
                    <a:pt x="31891" y="35399"/>
                    <a:pt x="36655" y="36591"/>
                    <a:pt x="38112" y="33283"/>
                  </a:cubicBezTo>
                  <a:cubicBezTo>
                    <a:pt x="39567" y="29974"/>
                    <a:pt x="37714" y="26004"/>
                    <a:pt x="37846" y="22962"/>
                  </a:cubicBezTo>
                  <a:cubicBezTo>
                    <a:pt x="37979" y="19918"/>
                    <a:pt x="41023" y="19256"/>
                    <a:pt x="42213" y="15683"/>
                  </a:cubicBezTo>
                  <a:cubicBezTo>
                    <a:pt x="43404" y="12111"/>
                    <a:pt x="44471" y="8399"/>
                    <a:pt x="44471" y="8399"/>
                  </a:cubicBezTo>
                  <a:cubicBezTo>
                    <a:pt x="44471" y="8399"/>
                    <a:pt x="45257" y="6949"/>
                    <a:pt x="45257" y="4435"/>
                  </a:cubicBezTo>
                  <a:cubicBezTo>
                    <a:pt x="45257" y="1921"/>
                    <a:pt x="42213" y="465"/>
                    <a:pt x="38640" y="68"/>
                  </a:cubicBezTo>
                  <a:cubicBezTo>
                    <a:pt x="38225" y="22"/>
                    <a:pt x="37837" y="1"/>
                    <a:pt x="37476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557;p34">
              <a:extLst>
                <a:ext uri="{FF2B5EF4-FFF2-40B4-BE49-F238E27FC236}">
                  <a16:creationId xmlns:a16="http://schemas.microsoft.com/office/drawing/2014/main" id="{CBDA8415-CAC4-2457-E640-49D55181B0EE}"/>
                </a:ext>
              </a:extLst>
            </p:cNvPr>
            <p:cNvSpPr/>
            <p:nvPr/>
          </p:nvSpPr>
          <p:spPr>
            <a:xfrm>
              <a:off x="3605604" y="1716301"/>
              <a:ext cx="873958" cy="1081600"/>
            </a:xfrm>
            <a:custGeom>
              <a:avLst/>
              <a:gdLst/>
              <a:ahLst/>
              <a:cxnLst/>
              <a:rect l="l" t="t" r="r" b="b"/>
              <a:pathLst>
                <a:path w="45865" h="56762" extrusionOk="0">
                  <a:moveTo>
                    <a:pt x="37811" y="562"/>
                  </a:moveTo>
                  <a:cubicBezTo>
                    <a:pt x="38161" y="562"/>
                    <a:pt x="38537" y="582"/>
                    <a:pt x="38937" y="627"/>
                  </a:cubicBezTo>
                  <a:cubicBezTo>
                    <a:pt x="42014" y="968"/>
                    <a:pt x="45303" y="2222"/>
                    <a:pt x="45303" y="4715"/>
                  </a:cubicBezTo>
                  <a:cubicBezTo>
                    <a:pt x="45303" y="7117"/>
                    <a:pt x="44558" y="8530"/>
                    <a:pt x="44551" y="8545"/>
                  </a:cubicBezTo>
                  <a:cubicBezTo>
                    <a:pt x="44540" y="8562"/>
                    <a:pt x="44533" y="8581"/>
                    <a:pt x="44527" y="8600"/>
                  </a:cubicBezTo>
                  <a:cubicBezTo>
                    <a:pt x="44516" y="8638"/>
                    <a:pt x="43449" y="12347"/>
                    <a:pt x="42274" y="15874"/>
                  </a:cubicBezTo>
                  <a:cubicBezTo>
                    <a:pt x="41733" y="17498"/>
                    <a:pt x="40810" y="18483"/>
                    <a:pt x="39917" y="19435"/>
                  </a:cubicBezTo>
                  <a:cubicBezTo>
                    <a:pt x="38914" y="20504"/>
                    <a:pt x="37967" y="21515"/>
                    <a:pt x="37893" y="23229"/>
                  </a:cubicBezTo>
                  <a:cubicBezTo>
                    <a:pt x="37845" y="24365"/>
                    <a:pt x="38059" y="25596"/>
                    <a:pt x="38285" y="26899"/>
                  </a:cubicBezTo>
                  <a:cubicBezTo>
                    <a:pt x="38673" y="29122"/>
                    <a:pt x="39074" y="31421"/>
                    <a:pt x="38182" y="33449"/>
                  </a:cubicBezTo>
                  <a:cubicBezTo>
                    <a:pt x="37589" y="34794"/>
                    <a:pt x="36424" y="35337"/>
                    <a:pt x="34948" y="36022"/>
                  </a:cubicBezTo>
                  <a:cubicBezTo>
                    <a:pt x="33049" y="36906"/>
                    <a:pt x="30688" y="38003"/>
                    <a:pt x="28926" y="41372"/>
                  </a:cubicBezTo>
                  <a:cubicBezTo>
                    <a:pt x="28171" y="42819"/>
                    <a:pt x="27644" y="44246"/>
                    <a:pt x="27135" y="45628"/>
                  </a:cubicBezTo>
                  <a:cubicBezTo>
                    <a:pt x="25599" y="49797"/>
                    <a:pt x="24272" y="53398"/>
                    <a:pt x="17326" y="55258"/>
                  </a:cubicBezTo>
                  <a:cubicBezTo>
                    <a:pt x="14977" y="55886"/>
                    <a:pt x="12922" y="56201"/>
                    <a:pt x="11140" y="56201"/>
                  </a:cubicBezTo>
                  <a:cubicBezTo>
                    <a:pt x="9077" y="56201"/>
                    <a:pt x="7379" y="55779"/>
                    <a:pt x="6015" y="54935"/>
                  </a:cubicBezTo>
                  <a:cubicBezTo>
                    <a:pt x="4005" y="53691"/>
                    <a:pt x="2712" y="51530"/>
                    <a:pt x="2058" y="48329"/>
                  </a:cubicBezTo>
                  <a:cubicBezTo>
                    <a:pt x="625" y="41289"/>
                    <a:pt x="4256" y="38561"/>
                    <a:pt x="9152" y="35726"/>
                  </a:cubicBezTo>
                  <a:cubicBezTo>
                    <a:pt x="12377" y="33859"/>
                    <a:pt x="12441" y="32288"/>
                    <a:pt x="12523" y="30301"/>
                  </a:cubicBezTo>
                  <a:cubicBezTo>
                    <a:pt x="12571" y="29100"/>
                    <a:pt x="12626" y="27740"/>
                    <a:pt x="13420" y="26005"/>
                  </a:cubicBezTo>
                  <a:cubicBezTo>
                    <a:pt x="14654" y="23303"/>
                    <a:pt x="17779" y="23170"/>
                    <a:pt x="20537" y="23052"/>
                  </a:cubicBezTo>
                  <a:cubicBezTo>
                    <a:pt x="22318" y="22976"/>
                    <a:pt x="23998" y="22903"/>
                    <a:pt x="24982" y="22139"/>
                  </a:cubicBezTo>
                  <a:cubicBezTo>
                    <a:pt x="26461" y="20988"/>
                    <a:pt x="26181" y="19076"/>
                    <a:pt x="25858" y="16862"/>
                  </a:cubicBezTo>
                  <a:cubicBezTo>
                    <a:pt x="25621" y="15258"/>
                    <a:pt x="25354" y="13439"/>
                    <a:pt x="25745" y="11656"/>
                  </a:cubicBezTo>
                  <a:cubicBezTo>
                    <a:pt x="26299" y="9122"/>
                    <a:pt x="27905" y="8438"/>
                    <a:pt x="29195" y="7890"/>
                  </a:cubicBezTo>
                  <a:cubicBezTo>
                    <a:pt x="30021" y="7537"/>
                    <a:pt x="30736" y="7234"/>
                    <a:pt x="31023" y="6542"/>
                  </a:cubicBezTo>
                  <a:cubicBezTo>
                    <a:pt x="31429" y="5570"/>
                    <a:pt x="30609" y="5189"/>
                    <a:pt x="30169" y="4985"/>
                  </a:cubicBezTo>
                  <a:cubicBezTo>
                    <a:pt x="30032" y="4921"/>
                    <a:pt x="29825" y="4824"/>
                    <a:pt x="29797" y="4794"/>
                  </a:cubicBezTo>
                  <a:cubicBezTo>
                    <a:pt x="29800" y="4776"/>
                    <a:pt x="29846" y="4606"/>
                    <a:pt x="30523" y="4155"/>
                  </a:cubicBezTo>
                  <a:cubicBezTo>
                    <a:pt x="31147" y="3738"/>
                    <a:pt x="31871" y="3588"/>
                    <a:pt x="32585" y="3588"/>
                  </a:cubicBezTo>
                  <a:cubicBezTo>
                    <a:pt x="34395" y="3588"/>
                    <a:pt x="36160" y="4550"/>
                    <a:pt x="36185" y="4562"/>
                  </a:cubicBezTo>
                  <a:cubicBezTo>
                    <a:pt x="36228" y="4586"/>
                    <a:pt x="36276" y="4598"/>
                    <a:pt x="36322" y="4598"/>
                  </a:cubicBezTo>
                  <a:cubicBezTo>
                    <a:pt x="36415" y="4598"/>
                    <a:pt x="36505" y="4552"/>
                    <a:pt x="36558" y="4468"/>
                  </a:cubicBezTo>
                  <a:cubicBezTo>
                    <a:pt x="36638" y="4343"/>
                    <a:pt x="36606" y="4177"/>
                    <a:pt x="36487" y="4089"/>
                  </a:cubicBezTo>
                  <a:cubicBezTo>
                    <a:pt x="36472" y="4080"/>
                    <a:pt x="35074" y="3057"/>
                    <a:pt x="34581" y="2193"/>
                  </a:cubicBezTo>
                  <a:cubicBezTo>
                    <a:pt x="34455" y="1974"/>
                    <a:pt x="34543" y="1756"/>
                    <a:pt x="34637" y="1611"/>
                  </a:cubicBezTo>
                  <a:cubicBezTo>
                    <a:pt x="35008" y="1048"/>
                    <a:pt x="36104" y="562"/>
                    <a:pt x="37811" y="562"/>
                  </a:cubicBezTo>
                  <a:close/>
                  <a:moveTo>
                    <a:pt x="37814" y="0"/>
                  </a:moveTo>
                  <a:cubicBezTo>
                    <a:pt x="35780" y="0"/>
                    <a:pt x="34592" y="659"/>
                    <a:pt x="34168" y="1304"/>
                  </a:cubicBezTo>
                  <a:cubicBezTo>
                    <a:pt x="33916" y="1689"/>
                    <a:pt x="33888" y="2114"/>
                    <a:pt x="34092" y="2473"/>
                  </a:cubicBezTo>
                  <a:cubicBezTo>
                    <a:pt x="34268" y="2782"/>
                    <a:pt x="34537" y="3100"/>
                    <a:pt x="34823" y="3392"/>
                  </a:cubicBezTo>
                  <a:cubicBezTo>
                    <a:pt x="34176" y="3190"/>
                    <a:pt x="33397" y="3021"/>
                    <a:pt x="32598" y="3021"/>
                  </a:cubicBezTo>
                  <a:cubicBezTo>
                    <a:pt x="31784" y="3021"/>
                    <a:pt x="30949" y="3196"/>
                    <a:pt x="30211" y="3688"/>
                  </a:cubicBezTo>
                  <a:cubicBezTo>
                    <a:pt x="29492" y="4167"/>
                    <a:pt x="29209" y="4498"/>
                    <a:pt x="29235" y="4830"/>
                  </a:cubicBezTo>
                  <a:cubicBezTo>
                    <a:pt x="29262" y="5183"/>
                    <a:pt x="29603" y="5342"/>
                    <a:pt x="29931" y="5495"/>
                  </a:cubicBezTo>
                  <a:cubicBezTo>
                    <a:pt x="30491" y="5753"/>
                    <a:pt x="30685" y="5893"/>
                    <a:pt x="30504" y="6326"/>
                  </a:cubicBezTo>
                  <a:cubicBezTo>
                    <a:pt x="30304" y="6806"/>
                    <a:pt x="29717" y="7056"/>
                    <a:pt x="28974" y="7374"/>
                  </a:cubicBezTo>
                  <a:cubicBezTo>
                    <a:pt x="27638" y="7941"/>
                    <a:pt x="25811" y="8720"/>
                    <a:pt x="25195" y="11536"/>
                  </a:cubicBezTo>
                  <a:cubicBezTo>
                    <a:pt x="24784" y="13419"/>
                    <a:pt x="25058" y="15292"/>
                    <a:pt x="25300" y="16944"/>
                  </a:cubicBezTo>
                  <a:cubicBezTo>
                    <a:pt x="25611" y="19069"/>
                    <a:pt x="25858" y="20746"/>
                    <a:pt x="24635" y="21696"/>
                  </a:cubicBezTo>
                  <a:cubicBezTo>
                    <a:pt x="23794" y="22351"/>
                    <a:pt x="22200" y="22418"/>
                    <a:pt x="20512" y="22491"/>
                  </a:cubicBezTo>
                  <a:cubicBezTo>
                    <a:pt x="17594" y="22616"/>
                    <a:pt x="14286" y="22757"/>
                    <a:pt x="12908" y="25771"/>
                  </a:cubicBezTo>
                  <a:cubicBezTo>
                    <a:pt x="12069" y="27605"/>
                    <a:pt x="12011" y="29026"/>
                    <a:pt x="11960" y="30279"/>
                  </a:cubicBezTo>
                  <a:cubicBezTo>
                    <a:pt x="11883" y="32165"/>
                    <a:pt x="11827" y="33527"/>
                    <a:pt x="8871" y="35240"/>
                  </a:cubicBezTo>
                  <a:cubicBezTo>
                    <a:pt x="3950" y="38087"/>
                    <a:pt x="1" y="41047"/>
                    <a:pt x="1507" y="48439"/>
                  </a:cubicBezTo>
                  <a:cubicBezTo>
                    <a:pt x="2193" y="51803"/>
                    <a:pt x="3569" y="54082"/>
                    <a:pt x="5719" y="55412"/>
                  </a:cubicBezTo>
                  <a:cubicBezTo>
                    <a:pt x="7173" y="56312"/>
                    <a:pt x="8969" y="56761"/>
                    <a:pt x="11142" y="56761"/>
                  </a:cubicBezTo>
                  <a:cubicBezTo>
                    <a:pt x="12975" y="56761"/>
                    <a:pt x="15078" y="56441"/>
                    <a:pt x="17471" y="55800"/>
                  </a:cubicBezTo>
                  <a:cubicBezTo>
                    <a:pt x="24698" y="53866"/>
                    <a:pt x="26138" y="49959"/>
                    <a:pt x="27662" y="45821"/>
                  </a:cubicBezTo>
                  <a:cubicBezTo>
                    <a:pt x="28165" y="44458"/>
                    <a:pt x="28684" y="43048"/>
                    <a:pt x="29423" y="41633"/>
                  </a:cubicBezTo>
                  <a:cubicBezTo>
                    <a:pt x="31098" y="38433"/>
                    <a:pt x="33269" y="37422"/>
                    <a:pt x="35184" y="36533"/>
                  </a:cubicBezTo>
                  <a:cubicBezTo>
                    <a:pt x="36706" y="35825"/>
                    <a:pt x="38020" y="35214"/>
                    <a:pt x="38696" y="33675"/>
                  </a:cubicBezTo>
                  <a:cubicBezTo>
                    <a:pt x="39657" y="31492"/>
                    <a:pt x="39240" y="29108"/>
                    <a:pt x="38839" y="26803"/>
                  </a:cubicBezTo>
                  <a:cubicBezTo>
                    <a:pt x="38618" y="25531"/>
                    <a:pt x="38409" y="24328"/>
                    <a:pt x="38454" y="23253"/>
                  </a:cubicBezTo>
                  <a:cubicBezTo>
                    <a:pt x="38520" y="21747"/>
                    <a:pt x="39359" y="20854"/>
                    <a:pt x="40327" y="19820"/>
                  </a:cubicBezTo>
                  <a:cubicBezTo>
                    <a:pt x="41217" y="18869"/>
                    <a:pt x="42227" y="17793"/>
                    <a:pt x="42806" y="16051"/>
                  </a:cubicBezTo>
                  <a:cubicBezTo>
                    <a:pt x="43932" y="12675"/>
                    <a:pt x="44960" y="9130"/>
                    <a:pt x="45060" y="8784"/>
                  </a:cubicBezTo>
                  <a:cubicBezTo>
                    <a:pt x="45175" y="8558"/>
                    <a:pt x="45865" y="7111"/>
                    <a:pt x="45865" y="4715"/>
                  </a:cubicBezTo>
                  <a:cubicBezTo>
                    <a:pt x="45865" y="2320"/>
                    <a:pt x="43234" y="539"/>
                    <a:pt x="38998" y="68"/>
                  </a:cubicBezTo>
                  <a:cubicBezTo>
                    <a:pt x="38576" y="21"/>
                    <a:pt x="38181" y="0"/>
                    <a:pt x="37814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558;p34">
              <a:extLst>
                <a:ext uri="{FF2B5EF4-FFF2-40B4-BE49-F238E27FC236}">
                  <a16:creationId xmlns:a16="http://schemas.microsoft.com/office/drawing/2014/main" id="{6246F8B4-489B-AA52-6F35-FF15866FD2B4}"/>
                </a:ext>
              </a:extLst>
            </p:cNvPr>
            <p:cNvSpPr/>
            <p:nvPr/>
          </p:nvSpPr>
          <p:spPr>
            <a:xfrm>
              <a:off x="3675879" y="1804945"/>
              <a:ext cx="751834" cy="809971"/>
            </a:xfrm>
            <a:custGeom>
              <a:avLst/>
              <a:gdLst/>
              <a:ahLst/>
              <a:cxnLst/>
              <a:rect l="l" t="t" r="r" b="b"/>
              <a:pathLst>
                <a:path w="39456" h="42507" extrusionOk="0">
                  <a:moveTo>
                    <a:pt x="36226" y="0"/>
                  </a:moveTo>
                  <a:cubicBezTo>
                    <a:pt x="35872" y="0"/>
                    <a:pt x="35644" y="89"/>
                    <a:pt x="35530" y="269"/>
                  </a:cubicBezTo>
                  <a:cubicBezTo>
                    <a:pt x="35258" y="700"/>
                    <a:pt x="35854" y="1411"/>
                    <a:pt x="35924" y="1491"/>
                  </a:cubicBezTo>
                  <a:cubicBezTo>
                    <a:pt x="35951" y="1522"/>
                    <a:pt x="35990" y="1539"/>
                    <a:pt x="36029" y="1539"/>
                  </a:cubicBezTo>
                  <a:cubicBezTo>
                    <a:pt x="36061" y="1539"/>
                    <a:pt x="36095" y="1527"/>
                    <a:pt x="36121" y="1504"/>
                  </a:cubicBezTo>
                  <a:cubicBezTo>
                    <a:pt x="36181" y="1454"/>
                    <a:pt x="36187" y="1365"/>
                    <a:pt x="36136" y="1307"/>
                  </a:cubicBezTo>
                  <a:cubicBezTo>
                    <a:pt x="35961" y="1104"/>
                    <a:pt x="35641" y="620"/>
                    <a:pt x="35768" y="419"/>
                  </a:cubicBezTo>
                  <a:cubicBezTo>
                    <a:pt x="35803" y="364"/>
                    <a:pt x="35909" y="281"/>
                    <a:pt x="36224" y="281"/>
                  </a:cubicBezTo>
                  <a:cubicBezTo>
                    <a:pt x="36486" y="281"/>
                    <a:pt x="36892" y="338"/>
                    <a:pt x="37521" y="514"/>
                  </a:cubicBezTo>
                  <a:cubicBezTo>
                    <a:pt x="38426" y="767"/>
                    <a:pt x="38917" y="1221"/>
                    <a:pt x="38983" y="1861"/>
                  </a:cubicBezTo>
                  <a:cubicBezTo>
                    <a:pt x="39161" y="3622"/>
                    <a:pt x="36257" y="6288"/>
                    <a:pt x="34984" y="6942"/>
                  </a:cubicBezTo>
                  <a:cubicBezTo>
                    <a:pt x="33616" y="7645"/>
                    <a:pt x="32046" y="8003"/>
                    <a:pt x="30529" y="8348"/>
                  </a:cubicBezTo>
                  <a:cubicBezTo>
                    <a:pt x="28040" y="8914"/>
                    <a:pt x="25464" y="9501"/>
                    <a:pt x="23691" y="11628"/>
                  </a:cubicBezTo>
                  <a:cubicBezTo>
                    <a:pt x="22232" y="13380"/>
                    <a:pt x="22683" y="15200"/>
                    <a:pt x="23080" y="16807"/>
                  </a:cubicBezTo>
                  <a:cubicBezTo>
                    <a:pt x="23395" y="18079"/>
                    <a:pt x="23692" y="19281"/>
                    <a:pt x="23043" y="20308"/>
                  </a:cubicBezTo>
                  <a:cubicBezTo>
                    <a:pt x="22346" y="21410"/>
                    <a:pt x="20602" y="21689"/>
                    <a:pt x="18755" y="21985"/>
                  </a:cubicBezTo>
                  <a:cubicBezTo>
                    <a:pt x="16645" y="22323"/>
                    <a:pt x="14463" y="22672"/>
                    <a:pt x="13363" y="24253"/>
                  </a:cubicBezTo>
                  <a:cubicBezTo>
                    <a:pt x="12532" y="25446"/>
                    <a:pt x="12932" y="27145"/>
                    <a:pt x="13355" y="28942"/>
                  </a:cubicBezTo>
                  <a:cubicBezTo>
                    <a:pt x="13998" y="31678"/>
                    <a:pt x="14727" y="34779"/>
                    <a:pt x="11241" y="36825"/>
                  </a:cubicBezTo>
                  <a:cubicBezTo>
                    <a:pt x="9299" y="37964"/>
                    <a:pt x="7241" y="38794"/>
                    <a:pt x="5426" y="39526"/>
                  </a:cubicBezTo>
                  <a:cubicBezTo>
                    <a:pt x="3227" y="40413"/>
                    <a:pt x="1327" y="41178"/>
                    <a:pt x="97" y="42262"/>
                  </a:cubicBezTo>
                  <a:cubicBezTo>
                    <a:pt x="1" y="42346"/>
                    <a:pt x="61" y="42507"/>
                    <a:pt x="191" y="42507"/>
                  </a:cubicBezTo>
                  <a:cubicBezTo>
                    <a:pt x="226" y="42507"/>
                    <a:pt x="258" y="42494"/>
                    <a:pt x="284" y="42472"/>
                  </a:cubicBezTo>
                  <a:cubicBezTo>
                    <a:pt x="1475" y="41420"/>
                    <a:pt x="3355" y="40662"/>
                    <a:pt x="5530" y="39785"/>
                  </a:cubicBezTo>
                  <a:cubicBezTo>
                    <a:pt x="7356" y="39050"/>
                    <a:pt x="9423" y="38218"/>
                    <a:pt x="11383" y="37067"/>
                  </a:cubicBezTo>
                  <a:cubicBezTo>
                    <a:pt x="15046" y="34916"/>
                    <a:pt x="14292" y="31708"/>
                    <a:pt x="13627" y="28878"/>
                  </a:cubicBezTo>
                  <a:cubicBezTo>
                    <a:pt x="13219" y="27142"/>
                    <a:pt x="12834" y="25503"/>
                    <a:pt x="13592" y="24412"/>
                  </a:cubicBezTo>
                  <a:cubicBezTo>
                    <a:pt x="14623" y="22930"/>
                    <a:pt x="16746" y="22590"/>
                    <a:pt x="18798" y="22262"/>
                  </a:cubicBezTo>
                  <a:cubicBezTo>
                    <a:pt x="20710" y="21956"/>
                    <a:pt x="22515" y="21667"/>
                    <a:pt x="23279" y="20456"/>
                  </a:cubicBezTo>
                  <a:cubicBezTo>
                    <a:pt x="23993" y="19328"/>
                    <a:pt x="23681" y="18070"/>
                    <a:pt x="23351" y="16739"/>
                  </a:cubicBezTo>
                  <a:cubicBezTo>
                    <a:pt x="22951" y="15121"/>
                    <a:pt x="22537" y="13450"/>
                    <a:pt x="23907" y="11808"/>
                  </a:cubicBezTo>
                  <a:cubicBezTo>
                    <a:pt x="25619" y="9751"/>
                    <a:pt x="28034" y="9203"/>
                    <a:pt x="30591" y="8621"/>
                  </a:cubicBezTo>
                  <a:cubicBezTo>
                    <a:pt x="32126" y="8273"/>
                    <a:pt x="33713" y="7912"/>
                    <a:pt x="35112" y="7192"/>
                  </a:cubicBezTo>
                  <a:cubicBezTo>
                    <a:pt x="36474" y="6492"/>
                    <a:pt x="39455" y="3741"/>
                    <a:pt x="39261" y="1832"/>
                  </a:cubicBezTo>
                  <a:cubicBezTo>
                    <a:pt x="39184" y="1065"/>
                    <a:pt x="38624" y="531"/>
                    <a:pt x="37597" y="244"/>
                  </a:cubicBezTo>
                  <a:cubicBezTo>
                    <a:pt x="37017" y="81"/>
                    <a:pt x="36564" y="0"/>
                    <a:pt x="362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559;p34">
              <a:extLst>
                <a:ext uri="{FF2B5EF4-FFF2-40B4-BE49-F238E27FC236}">
                  <a16:creationId xmlns:a16="http://schemas.microsoft.com/office/drawing/2014/main" id="{4F51820D-89C5-DD1F-7070-1E3C31AEF729}"/>
                </a:ext>
              </a:extLst>
            </p:cNvPr>
            <p:cNvSpPr/>
            <p:nvPr/>
          </p:nvSpPr>
          <p:spPr>
            <a:xfrm>
              <a:off x="3755434" y="2044505"/>
              <a:ext cx="476127" cy="739029"/>
            </a:xfrm>
            <a:custGeom>
              <a:avLst/>
              <a:gdLst/>
              <a:ahLst/>
              <a:cxnLst/>
              <a:rect l="l" t="t" r="r" b="b"/>
              <a:pathLst>
                <a:path w="24987" h="38784" extrusionOk="0">
                  <a:moveTo>
                    <a:pt x="22347" y="0"/>
                  </a:moveTo>
                  <a:cubicBezTo>
                    <a:pt x="22292" y="0"/>
                    <a:pt x="22239" y="33"/>
                    <a:pt x="22217" y="88"/>
                  </a:cubicBezTo>
                  <a:cubicBezTo>
                    <a:pt x="21838" y="1113"/>
                    <a:pt x="21734" y="2007"/>
                    <a:pt x="21908" y="2745"/>
                  </a:cubicBezTo>
                  <a:cubicBezTo>
                    <a:pt x="22037" y="3298"/>
                    <a:pt x="22322" y="3974"/>
                    <a:pt x="22624" y="4689"/>
                  </a:cubicBezTo>
                  <a:cubicBezTo>
                    <a:pt x="23525" y="6829"/>
                    <a:pt x="24647" y="9489"/>
                    <a:pt x="22717" y="11143"/>
                  </a:cubicBezTo>
                  <a:cubicBezTo>
                    <a:pt x="21595" y="12105"/>
                    <a:pt x="20143" y="12629"/>
                    <a:pt x="18740" y="13136"/>
                  </a:cubicBezTo>
                  <a:cubicBezTo>
                    <a:pt x="16872" y="13812"/>
                    <a:pt x="15105" y="14449"/>
                    <a:pt x="14647" y="16053"/>
                  </a:cubicBezTo>
                  <a:cubicBezTo>
                    <a:pt x="14369" y="17028"/>
                    <a:pt x="14388" y="18575"/>
                    <a:pt x="14410" y="20366"/>
                  </a:cubicBezTo>
                  <a:cubicBezTo>
                    <a:pt x="14449" y="23472"/>
                    <a:pt x="14496" y="27340"/>
                    <a:pt x="12886" y="29513"/>
                  </a:cubicBezTo>
                  <a:cubicBezTo>
                    <a:pt x="11443" y="31460"/>
                    <a:pt x="9206" y="32204"/>
                    <a:pt x="7042" y="32925"/>
                  </a:cubicBezTo>
                  <a:cubicBezTo>
                    <a:pt x="5410" y="33467"/>
                    <a:pt x="3869" y="33979"/>
                    <a:pt x="2714" y="34969"/>
                  </a:cubicBezTo>
                  <a:cubicBezTo>
                    <a:pt x="0" y="37296"/>
                    <a:pt x="360" y="38630"/>
                    <a:pt x="378" y="38684"/>
                  </a:cubicBezTo>
                  <a:cubicBezTo>
                    <a:pt x="395" y="38744"/>
                    <a:pt x="449" y="38783"/>
                    <a:pt x="512" y="38783"/>
                  </a:cubicBezTo>
                  <a:cubicBezTo>
                    <a:pt x="524" y="38783"/>
                    <a:pt x="537" y="38782"/>
                    <a:pt x="550" y="38778"/>
                  </a:cubicBezTo>
                  <a:cubicBezTo>
                    <a:pt x="624" y="38756"/>
                    <a:pt x="667" y="38678"/>
                    <a:pt x="646" y="38604"/>
                  </a:cubicBezTo>
                  <a:cubicBezTo>
                    <a:pt x="643" y="38592"/>
                    <a:pt x="347" y="37367"/>
                    <a:pt x="2897" y="35182"/>
                  </a:cubicBezTo>
                  <a:cubicBezTo>
                    <a:pt x="4009" y="34229"/>
                    <a:pt x="5525" y="33724"/>
                    <a:pt x="7129" y="33190"/>
                  </a:cubicBezTo>
                  <a:cubicBezTo>
                    <a:pt x="9336" y="32457"/>
                    <a:pt x="11615" y="31698"/>
                    <a:pt x="13110" y="29681"/>
                  </a:cubicBezTo>
                  <a:cubicBezTo>
                    <a:pt x="14777" y="27431"/>
                    <a:pt x="14729" y="23510"/>
                    <a:pt x="14690" y="20362"/>
                  </a:cubicBezTo>
                  <a:cubicBezTo>
                    <a:pt x="14668" y="18592"/>
                    <a:pt x="14649" y="17065"/>
                    <a:pt x="14917" y="16131"/>
                  </a:cubicBezTo>
                  <a:cubicBezTo>
                    <a:pt x="15336" y="14665"/>
                    <a:pt x="16958" y="14079"/>
                    <a:pt x="18835" y="13400"/>
                  </a:cubicBezTo>
                  <a:cubicBezTo>
                    <a:pt x="20262" y="12884"/>
                    <a:pt x="21740" y="12352"/>
                    <a:pt x="22901" y="11357"/>
                  </a:cubicBezTo>
                  <a:cubicBezTo>
                    <a:pt x="24986" y="9569"/>
                    <a:pt x="23820" y="6802"/>
                    <a:pt x="22883" y="4581"/>
                  </a:cubicBezTo>
                  <a:cubicBezTo>
                    <a:pt x="22586" y="3877"/>
                    <a:pt x="22306" y="3210"/>
                    <a:pt x="22180" y="2681"/>
                  </a:cubicBezTo>
                  <a:cubicBezTo>
                    <a:pt x="22020" y="1998"/>
                    <a:pt x="22121" y="1158"/>
                    <a:pt x="22481" y="185"/>
                  </a:cubicBezTo>
                  <a:cubicBezTo>
                    <a:pt x="22506" y="114"/>
                    <a:pt x="22468" y="35"/>
                    <a:pt x="22396" y="9"/>
                  </a:cubicBezTo>
                  <a:cubicBezTo>
                    <a:pt x="22380" y="3"/>
                    <a:pt x="22364" y="0"/>
                    <a:pt x="22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560;p34">
              <a:extLst>
                <a:ext uri="{FF2B5EF4-FFF2-40B4-BE49-F238E27FC236}">
                  <a16:creationId xmlns:a16="http://schemas.microsoft.com/office/drawing/2014/main" id="{84459E08-79C3-150C-01A0-6394329AEFD3}"/>
                </a:ext>
              </a:extLst>
            </p:cNvPr>
            <p:cNvSpPr/>
            <p:nvPr/>
          </p:nvSpPr>
          <p:spPr>
            <a:xfrm>
              <a:off x="4191431" y="1996448"/>
              <a:ext cx="18617" cy="24695"/>
            </a:xfrm>
            <a:custGeom>
              <a:avLst/>
              <a:gdLst/>
              <a:ahLst/>
              <a:cxnLst/>
              <a:rect l="l" t="t" r="r" b="b"/>
              <a:pathLst>
                <a:path w="977" h="1296" extrusionOk="0">
                  <a:moveTo>
                    <a:pt x="818" y="1"/>
                  </a:moveTo>
                  <a:cubicBezTo>
                    <a:pt x="775" y="1"/>
                    <a:pt x="734" y="20"/>
                    <a:pt x="707" y="56"/>
                  </a:cubicBezTo>
                  <a:cubicBezTo>
                    <a:pt x="694" y="73"/>
                    <a:pt x="402" y="471"/>
                    <a:pt x="53" y="1086"/>
                  </a:cubicBezTo>
                  <a:cubicBezTo>
                    <a:pt x="1" y="1179"/>
                    <a:pt x="68" y="1296"/>
                    <a:pt x="176" y="1296"/>
                  </a:cubicBezTo>
                  <a:cubicBezTo>
                    <a:pt x="227" y="1296"/>
                    <a:pt x="274" y="1268"/>
                    <a:pt x="298" y="1224"/>
                  </a:cubicBezTo>
                  <a:cubicBezTo>
                    <a:pt x="491" y="878"/>
                    <a:pt x="702" y="544"/>
                    <a:pt x="933" y="224"/>
                  </a:cubicBezTo>
                  <a:cubicBezTo>
                    <a:pt x="977" y="161"/>
                    <a:pt x="963" y="73"/>
                    <a:pt x="902" y="28"/>
                  </a:cubicBezTo>
                  <a:cubicBezTo>
                    <a:pt x="877" y="10"/>
                    <a:pt x="847" y="1"/>
                    <a:pt x="8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561;p34">
              <a:extLst>
                <a:ext uri="{FF2B5EF4-FFF2-40B4-BE49-F238E27FC236}">
                  <a16:creationId xmlns:a16="http://schemas.microsoft.com/office/drawing/2014/main" id="{26FF35A9-9C13-3287-FA5E-057266464750}"/>
                </a:ext>
              </a:extLst>
            </p:cNvPr>
            <p:cNvSpPr/>
            <p:nvPr/>
          </p:nvSpPr>
          <p:spPr>
            <a:xfrm>
              <a:off x="4388670" y="2630732"/>
              <a:ext cx="395296" cy="343219"/>
            </a:xfrm>
            <a:custGeom>
              <a:avLst/>
              <a:gdLst/>
              <a:ahLst/>
              <a:cxnLst/>
              <a:rect l="l" t="t" r="r" b="b"/>
              <a:pathLst>
                <a:path w="20745" h="18012" extrusionOk="0">
                  <a:moveTo>
                    <a:pt x="5074" y="0"/>
                  </a:moveTo>
                  <a:cubicBezTo>
                    <a:pt x="3271" y="0"/>
                    <a:pt x="0" y="5987"/>
                    <a:pt x="609" y="6838"/>
                  </a:cubicBezTo>
                  <a:cubicBezTo>
                    <a:pt x="1258" y="7749"/>
                    <a:pt x="2817" y="10735"/>
                    <a:pt x="4895" y="11256"/>
                  </a:cubicBezTo>
                  <a:cubicBezTo>
                    <a:pt x="6975" y="11777"/>
                    <a:pt x="17496" y="18012"/>
                    <a:pt x="17496" y="18012"/>
                  </a:cubicBezTo>
                  <a:lnTo>
                    <a:pt x="20744" y="17102"/>
                  </a:lnTo>
                  <a:cubicBezTo>
                    <a:pt x="20744" y="17102"/>
                    <a:pt x="14378" y="12685"/>
                    <a:pt x="11910" y="10606"/>
                  </a:cubicBezTo>
                  <a:cubicBezTo>
                    <a:pt x="9443" y="8527"/>
                    <a:pt x="6065" y="5150"/>
                    <a:pt x="6065" y="5150"/>
                  </a:cubicBezTo>
                  <a:lnTo>
                    <a:pt x="5416" y="84"/>
                  </a:lnTo>
                  <a:cubicBezTo>
                    <a:pt x="5310" y="27"/>
                    <a:pt x="5195" y="0"/>
                    <a:pt x="50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562;p34">
              <a:extLst>
                <a:ext uri="{FF2B5EF4-FFF2-40B4-BE49-F238E27FC236}">
                  <a16:creationId xmlns:a16="http://schemas.microsoft.com/office/drawing/2014/main" id="{F49F9537-A340-332F-1A25-B2AE8C9C3DA1}"/>
                </a:ext>
              </a:extLst>
            </p:cNvPr>
            <p:cNvSpPr/>
            <p:nvPr/>
          </p:nvSpPr>
          <p:spPr>
            <a:xfrm>
              <a:off x="4384249" y="2625301"/>
              <a:ext cx="406500" cy="353985"/>
            </a:xfrm>
            <a:custGeom>
              <a:avLst/>
              <a:gdLst/>
              <a:ahLst/>
              <a:cxnLst/>
              <a:rect l="l" t="t" r="r" b="b"/>
              <a:pathLst>
                <a:path w="21333" h="18577" extrusionOk="0">
                  <a:moveTo>
                    <a:pt x="5320" y="567"/>
                  </a:moveTo>
                  <a:cubicBezTo>
                    <a:pt x="5344" y="567"/>
                    <a:pt x="5367" y="570"/>
                    <a:pt x="5390" y="574"/>
                  </a:cubicBezTo>
                  <a:lnTo>
                    <a:pt x="6018" y="5471"/>
                  </a:lnTo>
                  <a:cubicBezTo>
                    <a:pt x="6026" y="5532"/>
                    <a:pt x="6053" y="5591"/>
                    <a:pt x="6098" y="5634"/>
                  </a:cubicBezTo>
                  <a:cubicBezTo>
                    <a:pt x="6132" y="5668"/>
                    <a:pt x="9513" y="9044"/>
                    <a:pt x="11961" y="11107"/>
                  </a:cubicBezTo>
                  <a:cubicBezTo>
                    <a:pt x="14012" y="12833"/>
                    <a:pt x="18786" y="16198"/>
                    <a:pt x="20327" y="17276"/>
                  </a:cubicBezTo>
                  <a:lnTo>
                    <a:pt x="17768" y="17993"/>
                  </a:lnTo>
                  <a:cubicBezTo>
                    <a:pt x="16608" y="17308"/>
                    <a:pt x="7203" y="11770"/>
                    <a:pt x="5196" y="11268"/>
                  </a:cubicBezTo>
                  <a:cubicBezTo>
                    <a:pt x="3571" y="10861"/>
                    <a:pt x="2207" y="8726"/>
                    <a:pt x="1475" y="7577"/>
                  </a:cubicBezTo>
                  <a:cubicBezTo>
                    <a:pt x="1315" y="7328"/>
                    <a:pt x="1179" y="7115"/>
                    <a:pt x="1070" y="6962"/>
                  </a:cubicBezTo>
                  <a:cubicBezTo>
                    <a:pt x="806" y="6558"/>
                    <a:pt x="2134" y="3419"/>
                    <a:pt x="3858" y="1542"/>
                  </a:cubicBezTo>
                  <a:cubicBezTo>
                    <a:pt x="4440" y="908"/>
                    <a:pt x="4952" y="568"/>
                    <a:pt x="5305" y="568"/>
                  </a:cubicBezTo>
                  <a:cubicBezTo>
                    <a:pt x="5310" y="567"/>
                    <a:pt x="5315" y="567"/>
                    <a:pt x="5320" y="567"/>
                  </a:cubicBezTo>
                  <a:close/>
                  <a:moveTo>
                    <a:pt x="5302" y="1"/>
                  </a:moveTo>
                  <a:cubicBezTo>
                    <a:pt x="4746" y="1"/>
                    <a:pt x="4084" y="433"/>
                    <a:pt x="3326" y="1293"/>
                  </a:cubicBezTo>
                  <a:cubicBezTo>
                    <a:pt x="1870" y="2945"/>
                    <a:pt x="1" y="6431"/>
                    <a:pt x="612" y="7288"/>
                  </a:cubicBezTo>
                  <a:cubicBezTo>
                    <a:pt x="718" y="7436"/>
                    <a:pt x="848" y="7640"/>
                    <a:pt x="1001" y="7880"/>
                  </a:cubicBezTo>
                  <a:cubicBezTo>
                    <a:pt x="1831" y="9178"/>
                    <a:pt x="3218" y="11353"/>
                    <a:pt x="5060" y="11814"/>
                  </a:cubicBezTo>
                  <a:cubicBezTo>
                    <a:pt x="7076" y="12317"/>
                    <a:pt x="17480" y="18476"/>
                    <a:pt x="17585" y="18537"/>
                  </a:cubicBezTo>
                  <a:cubicBezTo>
                    <a:pt x="17629" y="18564"/>
                    <a:pt x="17679" y="18577"/>
                    <a:pt x="17728" y="18577"/>
                  </a:cubicBezTo>
                  <a:cubicBezTo>
                    <a:pt x="17754" y="18577"/>
                    <a:pt x="17781" y="18574"/>
                    <a:pt x="17805" y="18567"/>
                  </a:cubicBezTo>
                  <a:lnTo>
                    <a:pt x="21052" y="17656"/>
                  </a:lnTo>
                  <a:cubicBezTo>
                    <a:pt x="21281" y="17592"/>
                    <a:pt x="21332" y="17292"/>
                    <a:pt x="21137" y="17156"/>
                  </a:cubicBezTo>
                  <a:cubicBezTo>
                    <a:pt x="21074" y="17112"/>
                    <a:pt x="14754" y="12722"/>
                    <a:pt x="12325" y="10676"/>
                  </a:cubicBezTo>
                  <a:cubicBezTo>
                    <a:pt x="10084" y="8790"/>
                    <a:pt x="7054" y="5792"/>
                    <a:pt x="6564" y="5305"/>
                  </a:cubicBezTo>
                  <a:lnTo>
                    <a:pt x="5926" y="333"/>
                  </a:lnTo>
                  <a:cubicBezTo>
                    <a:pt x="5915" y="244"/>
                    <a:pt x="5861" y="164"/>
                    <a:pt x="5781" y="121"/>
                  </a:cubicBezTo>
                  <a:cubicBezTo>
                    <a:pt x="5631" y="41"/>
                    <a:pt x="5471" y="1"/>
                    <a:pt x="5302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563;p34">
              <a:extLst>
                <a:ext uri="{FF2B5EF4-FFF2-40B4-BE49-F238E27FC236}">
                  <a16:creationId xmlns:a16="http://schemas.microsoft.com/office/drawing/2014/main" id="{78671AE5-B7E6-0C4D-677A-53D5BD2F316D}"/>
                </a:ext>
              </a:extLst>
            </p:cNvPr>
            <p:cNvSpPr/>
            <p:nvPr/>
          </p:nvSpPr>
          <p:spPr>
            <a:xfrm>
              <a:off x="4508811" y="4188573"/>
              <a:ext cx="245352" cy="128126"/>
            </a:xfrm>
            <a:custGeom>
              <a:avLst/>
              <a:gdLst/>
              <a:ahLst/>
              <a:cxnLst/>
              <a:rect l="l" t="t" r="r" b="b"/>
              <a:pathLst>
                <a:path w="12876" h="6724" extrusionOk="0">
                  <a:moveTo>
                    <a:pt x="1681" y="0"/>
                  </a:moveTo>
                  <a:cubicBezTo>
                    <a:pt x="1681" y="0"/>
                    <a:pt x="0" y="3882"/>
                    <a:pt x="1061" y="4534"/>
                  </a:cubicBezTo>
                  <a:cubicBezTo>
                    <a:pt x="1589" y="4860"/>
                    <a:pt x="2199" y="4921"/>
                    <a:pt x="2749" y="4921"/>
                  </a:cubicBezTo>
                  <a:cubicBezTo>
                    <a:pt x="3080" y="4921"/>
                    <a:pt x="3389" y="4899"/>
                    <a:pt x="3645" y="4899"/>
                  </a:cubicBezTo>
                  <a:cubicBezTo>
                    <a:pt x="3815" y="4899"/>
                    <a:pt x="3961" y="4909"/>
                    <a:pt x="4075" y="4941"/>
                  </a:cubicBezTo>
                  <a:cubicBezTo>
                    <a:pt x="4646" y="5105"/>
                    <a:pt x="5543" y="6163"/>
                    <a:pt x="8639" y="6572"/>
                  </a:cubicBezTo>
                  <a:cubicBezTo>
                    <a:pt x="9448" y="6678"/>
                    <a:pt x="10090" y="6723"/>
                    <a:pt x="10602" y="6723"/>
                  </a:cubicBezTo>
                  <a:cubicBezTo>
                    <a:pt x="12048" y="6723"/>
                    <a:pt x="12450" y="6362"/>
                    <a:pt x="12631" y="6002"/>
                  </a:cubicBezTo>
                  <a:cubicBezTo>
                    <a:pt x="12876" y="5512"/>
                    <a:pt x="11328" y="5105"/>
                    <a:pt x="10024" y="4208"/>
                  </a:cubicBezTo>
                  <a:cubicBezTo>
                    <a:pt x="8721" y="3312"/>
                    <a:pt x="5543" y="623"/>
                    <a:pt x="5543" y="623"/>
                  </a:cubicBezTo>
                  <a:cubicBezTo>
                    <a:pt x="4966" y="952"/>
                    <a:pt x="4433" y="1076"/>
                    <a:pt x="3960" y="1076"/>
                  </a:cubicBezTo>
                  <a:cubicBezTo>
                    <a:pt x="2562" y="1076"/>
                    <a:pt x="1681" y="0"/>
                    <a:pt x="16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564;p34">
              <a:extLst>
                <a:ext uri="{FF2B5EF4-FFF2-40B4-BE49-F238E27FC236}">
                  <a16:creationId xmlns:a16="http://schemas.microsoft.com/office/drawing/2014/main" id="{2749C1F6-6A6E-2842-FA85-7106329DF3A5}"/>
                </a:ext>
              </a:extLst>
            </p:cNvPr>
            <p:cNvSpPr/>
            <p:nvPr/>
          </p:nvSpPr>
          <p:spPr>
            <a:xfrm>
              <a:off x="4503228" y="4183200"/>
              <a:ext cx="256366" cy="138854"/>
            </a:xfrm>
            <a:custGeom>
              <a:avLst/>
              <a:gdLst/>
              <a:ahLst/>
              <a:cxnLst/>
              <a:rect l="l" t="t" r="r" b="b"/>
              <a:pathLst>
                <a:path w="13454" h="7287" extrusionOk="0">
                  <a:moveTo>
                    <a:pt x="2076" y="772"/>
                  </a:moveTo>
                  <a:cubicBezTo>
                    <a:pt x="2481" y="1121"/>
                    <a:pt x="3252" y="1636"/>
                    <a:pt x="4264" y="1636"/>
                  </a:cubicBezTo>
                  <a:cubicBezTo>
                    <a:pt x="4729" y="1636"/>
                    <a:pt x="5245" y="1527"/>
                    <a:pt x="5801" y="1243"/>
                  </a:cubicBezTo>
                  <a:cubicBezTo>
                    <a:pt x="6448" y="1787"/>
                    <a:pt x="9002" y="3928"/>
                    <a:pt x="10158" y="4722"/>
                  </a:cubicBezTo>
                  <a:cubicBezTo>
                    <a:pt x="10672" y="5074"/>
                    <a:pt x="11206" y="5346"/>
                    <a:pt x="11677" y="5585"/>
                  </a:cubicBezTo>
                  <a:cubicBezTo>
                    <a:pt x="12075" y="5786"/>
                    <a:pt x="12617" y="6063"/>
                    <a:pt x="12673" y="6157"/>
                  </a:cubicBezTo>
                  <a:cubicBezTo>
                    <a:pt x="12586" y="6331"/>
                    <a:pt x="12390" y="6724"/>
                    <a:pt x="10903" y="6724"/>
                  </a:cubicBezTo>
                  <a:cubicBezTo>
                    <a:pt x="10413" y="6724"/>
                    <a:pt x="9782" y="6681"/>
                    <a:pt x="8968" y="6574"/>
                  </a:cubicBezTo>
                  <a:cubicBezTo>
                    <a:pt x="6737" y="6281"/>
                    <a:pt x="5687" y="5645"/>
                    <a:pt x="5060" y="5266"/>
                  </a:cubicBezTo>
                  <a:cubicBezTo>
                    <a:pt x="4821" y="5121"/>
                    <a:pt x="4631" y="5006"/>
                    <a:pt x="4446" y="4953"/>
                  </a:cubicBezTo>
                  <a:cubicBezTo>
                    <a:pt x="4301" y="4913"/>
                    <a:pt x="4129" y="4899"/>
                    <a:pt x="3937" y="4899"/>
                  </a:cubicBezTo>
                  <a:cubicBezTo>
                    <a:pt x="3813" y="4899"/>
                    <a:pt x="3679" y="4905"/>
                    <a:pt x="3537" y="4910"/>
                  </a:cubicBezTo>
                  <a:cubicBezTo>
                    <a:pt x="3379" y="4916"/>
                    <a:pt x="3212" y="4922"/>
                    <a:pt x="3040" y="4922"/>
                  </a:cubicBezTo>
                  <a:cubicBezTo>
                    <a:pt x="2526" y="4922"/>
                    <a:pt x="1969" y="4865"/>
                    <a:pt x="1501" y="4577"/>
                  </a:cubicBezTo>
                  <a:cubicBezTo>
                    <a:pt x="967" y="4249"/>
                    <a:pt x="1492" y="2241"/>
                    <a:pt x="2076" y="772"/>
                  </a:cubicBezTo>
                  <a:close/>
                  <a:moveTo>
                    <a:pt x="1977" y="0"/>
                  </a:moveTo>
                  <a:cubicBezTo>
                    <a:pt x="1963" y="0"/>
                    <a:pt x="1949" y="1"/>
                    <a:pt x="1936" y="3"/>
                  </a:cubicBezTo>
                  <a:cubicBezTo>
                    <a:pt x="1838" y="17"/>
                    <a:pt x="1756" y="81"/>
                    <a:pt x="1717" y="170"/>
                  </a:cubicBezTo>
                  <a:cubicBezTo>
                    <a:pt x="1419" y="855"/>
                    <a:pt x="0" y="4313"/>
                    <a:pt x="1206" y="5056"/>
                  </a:cubicBezTo>
                  <a:cubicBezTo>
                    <a:pt x="1796" y="5419"/>
                    <a:pt x="2469" y="5484"/>
                    <a:pt x="3052" y="5484"/>
                  </a:cubicBezTo>
                  <a:cubicBezTo>
                    <a:pt x="3231" y="5484"/>
                    <a:pt x="3401" y="5478"/>
                    <a:pt x="3557" y="5473"/>
                  </a:cubicBezTo>
                  <a:cubicBezTo>
                    <a:pt x="3690" y="5467"/>
                    <a:pt x="3820" y="5463"/>
                    <a:pt x="3937" y="5463"/>
                  </a:cubicBezTo>
                  <a:cubicBezTo>
                    <a:pt x="4082" y="5463"/>
                    <a:pt x="4207" y="5470"/>
                    <a:pt x="4291" y="5495"/>
                  </a:cubicBezTo>
                  <a:cubicBezTo>
                    <a:pt x="4405" y="5527"/>
                    <a:pt x="4565" y="5623"/>
                    <a:pt x="4769" y="5747"/>
                  </a:cubicBezTo>
                  <a:cubicBezTo>
                    <a:pt x="5435" y="6149"/>
                    <a:pt x="6547" y="6822"/>
                    <a:pt x="8895" y="7132"/>
                  </a:cubicBezTo>
                  <a:cubicBezTo>
                    <a:pt x="9712" y="7240"/>
                    <a:pt x="10370" y="7287"/>
                    <a:pt x="10902" y="7287"/>
                  </a:cubicBezTo>
                  <a:cubicBezTo>
                    <a:pt x="12472" y="7287"/>
                    <a:pt x="12941" y="6877"/>
                    <a:pt x="13177" y="6409"/>
                  </a:cubicBezTo>
                  <a:cubicBezTo>
                    <a:pt x="13453" y="5856"/>
                    <a:pt x="12782" y="5516"/>
                    <a:pt x="11932" y="5085"/>
                  </a:cubicBezTo>
                  <a:cubicBezTo>
                    <a:pt x="11477" y="4853"/>
                    <a:pt x="10959" y="4590"/>
                    <a:pt x="10476" y="4259"/>
                  </a:cubicBezTo>
                  <a:cubicBezTo>
                    <a:pt x="9200" y="3381"/>
                    <a:pt x="6049" y="717"/>
                    <a:pt x="6018" y="690"/>
                  </a:cubicBezTo>
                  <a:cubicBezTo>
                    <a:pt x="5966" y="647"/>
                    <a:pt x="5901" y="624"/>
                    <a:pt x="5836" y="624"/>
                  </a:cubicBezTo>
                  <a:cubicBezTo>
                    <a:pt x="5788" y="624"/>
                    <a:pt x="5740" y="636"/>
                    <a:pt x="5697" y="661"/>
                  </a:cubicBezTo>
                  <a:cubicBezTo>
                    <a:pt x="5168" y="964"/>
                    <a:pt x="4681" y="1077"/>
                    <a:pt x="4250" y="1077"/>
                  </a:cubicBezTo>
                  <a:cubicBezTo>
                    <a:pt x="3017" y="1077"/>
                    <a:pt x="2236" y="154"/>
                    <a:pt x="2192" y="103"/>
                  </a:cubicBezTo>
                  <a:cubicBezTo>
                    <a:pt x="2139" y="38"/>
                    <a:pt x="2059" y="0"/>
                    <a:pt x="1977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565;p34">
              <a:extLst>
                <a:ext uri="{FF2B5EF4-FFF2-40B4-BE49-F238E27FC236}">
                  <a16:creationId xmlns:a16="http://schemas.microsoft.com/office/drawing/2014/main" id="{A4E977B0-9D3A-255B-D815-B9295664F8C6}"/>
                </a:ext>
              </a:extLst>
            </p:cNvPr>
            <p:cNvSpPr/>
            <p:nvPr/>
          </p:nvSpPr>
          <p:spPr>
            <a:xfrm>
              <a:off x="4521483" y="4255837"/>
              <a:ext cx="228431" cy="60843"/>
            </a:xfrm>
            <a:custGeom>
              <a:avLst/>
              <a:gdLst/>
              <a:ahLst/>
              <a:cxnLst/>
              <a:rect l="l" t="t" r="r" b="b"/>
              <a:pathLst>
                <a:path w="11988" h="3193" extrusionOk="0">
                  <a:moveTo>
                    <a:pt x="1" y="1"/>
                  </a:moveTo>
                  <a:lnTo>
                    <a:pt x="1" y="1"/>
                  </a:lnTo>
                  <a:cubicBezTo>
                    <a:pt x="11" y="457"/>
                    <a:pt x="117" y="834"/>
                    <a:pt x="396" y="1003"/>
                  </a:cubicBezTo>
                  <a:cubicBezTo>
                    <a:pt x="926" y="1329"/>
                    <a:pt x="1538" y="1390"/>
                    <a:pt x="2089" y="1390"/>
                  </a:cubicBezTo>
                  <a:cubicBezTo>
                    <a:pt x="2417" y="1390"/>
                    <a:pt x="2723" y="1369"/>
                    <a:pt x="2977" y="1369"/>
                  </a:cubicBezTo>
                  <a:cubicBezTo>
                    <a:pt x="3148" y="1369"/>
                    <a:pt x="3296" y="1378"/>
                    <a:pt x="3410" y="1411"/>
                  </a:cubicBezTo>
                  <a:cubicBezTo>
                    <a:pt x="3981" y="1573"/>
                    <a:pt x="4878" y="2633"/>
                    <a:pt x="7974" y="3040"/>
                  </a:cubicBezTo>
                  <a:cubicBezTo>
                    <a:pt x="8784" y="3147"/>
                    <a:pt x="9427" y="3192"/>
                    <a:pt x="9940" y="3192"/>
                  </a:cubicBezTo>
                  <a:cubicBezTo>
                    <a:pt x="11384" y="3192"/>
                    <a:pt x="11786" y="2832"/>
                    <a:pt x="11967" y="2472"/>
                  </a:cubicBezTo>
                  <a:cubicBezTo>
                    <a:pt x="11977" y="2447"/>
                    <a:pt x="11985" y="2422"/>
                    <a:pt x="11988" y="2396"/>
                  </a:cubicBezTo>
                  <a:lnTo>
                    <a:pt x="11988" y="2396"/>
                  </a:lnTo>
                  <a:cubicBezTo>
                    <a:pt x="11557" y="2454"/>
                    <a:pt x="11130" y="2480"/>
                    <a:pt x="10710" y="2480"/>
                  </a:cubicBezTo>
                  <a:cubicBezTo>
                    <a:pt x="9291" y="2480"/>
                    <a:pt x="7936" y="2190"/>
                    <a:pt x="6676" y="1893"/>
                  </a:cubicBezTo>
                  <a:cubicBezTo>
                    <a:pt x="4670" y="1421"/>
                    <a:pt x="4081" y="360"/>
                    <a:pt x="2195" y="360"/>
                  </a:cubicBezTo>
                  <a:cubicBezTo>
                    <a:pt x="1242" y="360"/>
                    <a:pt x="501" y="179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566;p34">
              <a:extLst>
                <a:ext uri="{FF2B5EF4-FFF2-40B4-BE49-F238E27FC236}">
                  <a16:creationId xmlns:a16="http://schemas.microsoft.com/office/drawing/2014/main" id="{27322D32-535C-394A-2314-AD909308AD1C}"/>
                </a:ext>
              </a:extLst>
            </p:cNvPr>
            <p:cNvSpPr/>
            <p:nvPr/>
          </p:nvSpPr>
          <p:spPr>
            <a:xfrm>
              <a:off x="4516052" y="4250483"/>
              <a:ext cx="239426" cy="71571"/>
            </a:xfrm>
            <a:custGeom>
              <a:avLst/>
              <a:gdLst/>
              <a:ahLst/>
              <a:cxnLst/>
              <a:rect l="l" t="t" r="r" b="b"/>
              <a:pathLst>
                <a:path w="12565" h="3756" extrusionOk="0">
                  <a:moveTo>
                    <a:pt x="612" y="679"/>
                  </a:moveTo>
                  <a:cubicBezTo>
                    <a:pt x="1196" y="841"/>
                    <a:pt x="1821" y="922"/>
                    <a:pt x="2480" y="922"/>
                  </a:cubicBezTo>
                  <a:cubicBezTo>
                    <a:pt x="3481" y="922"/>
                    <a:pt x="4092" y="1242"/>
                    <a:pt x="4801" y="1612"/>
                  </a:cubicBezTo>
                  <a:cubicBezTo>
                    <a:pt x="5359" y="1904"/>
                    <a:pt x="5994" y="2235"/>
                    <a:pt x="6895" y="2446"/>
                  </a:cubicBezTo>
                  <a:cubicBezTo>
                    <a:pt x="8194" y="2753"/>
                    <a:pt x="9561" y="3041"/>
                    <a:pt x="10990" y="3041"/>
                  </a:cubicBezTo>
                  <a:cubicBezTo>
                    <a:pt x="11164" y="3041"/>
                    <a:pt x="11338" y="3037"/>
                    <a:pt x="11514" y="3028"/>
                  </a:cubicBezTo>
                  <a:lnTo>
                    <a:pt x="11514" y="3028"/>
                  </a:lnTo>
                  <a:cubicBezTo>
                    <a:pt x="11258" y="3122"/>
                    <a:pt x="10860" y="3193"/>
                    <a:pt x="10231" y="3193"/>
                  </a:cubicBezTo>
                  <a:cubicBezTo>
                    <a:pt x="9740" y="3193"/>
                    <a:pt x="9109" y="3150"/>
                    <a:pt x="8295" y="3043"/>
                  </a:cubicBezTo>
                  <a:cubicBezTo>
                    <a:pt x="6064" y="2750"/>
                    <a:pt x="5014" y="2114"/>
                    <a:pt x="4387" y="1735"/>
                  </a:cubicBezTo>
                  <a:cubicBezTo>
                    <a:pt x="4148" y="1590"/>
                    <a:pt x="3958" y="1475"/>
                    <a:pt x="3773" y="1422"/>
                  </a:cubicBezTo>
                  <a:cubicBezTo>
                    <a:pt x="3628" y="1382"/>
                    <a:pt x="3456" y="1368"/>
                    <a:pt x="3264" y="1368"/>
                  </a:cubicBezTo>
                  <a:cubicBezTo>
                    <a:pt x="3140" y="1368"/>
                    <a:pt x="3006" y="1374"/>
                    <a:pt x="2864" y="1379"/>
                  </a:cubicBezTo>
                  <a:cubicBezTo>
                    <a:pt x="2706" y="1385"/>
                    <a:pt x="2538" y="1391"/>
                    <a:pt x="2366" y="1391"/>
                  </a:cubicBezTo>
                  <a:cubicBezTo>
                    <a:pt x="1852" y="1391"/>
                    <a:pt x="1296" y="1334"/>
                    <a:pt x="828" y="1046"/>
                  </a:cubicBezTo>
                  <a:cubicBezTo>
                    <a:pt x="716" y="976"/>
                    <a:pt x="650" y="838"/>
                    <a:pt x="612" y="679"/>
                  </a:cubicBezTo>
                  <a:close/>
                  <a:moveTo>
                    <a:pt x="286" y="0"/>
                  </a:moveTo>
                  <a:cubicBezTo>
                    <a:pt x="134" y="0"/>
                    <a:pt x="0" y="124"/>
                    <a:pt x="4" y="288"/>
                  </a:cubicBezTo>
                  <a:cubicBezTo>
                    <a:pt x="19" y="900"/>
                    <a:pt x="197" y="1316"/>
                    <a:pt x="533" y="1525"/>
                  </a:cubicBezTo>
                  <a:cubicBezTo>
                    <a:pt x="1123" y="1888"/>
                    <a:pt x="1796" y="1953"/>
                    <a:pt x="2379" y="1953"/>
                  </a:cubicBezTo>
                  <a:cubicBezTo>
                    <a:pt x="2558" y="1953"/>
                    <a:pt x="2728" y="1947"/>
                    <a:pt x="2884" y="1942"/>
                  </a:cubicBezTo>
                  <a:cubicBezTo>
                    <a:pt x="3017" y="1936"/>
                    <a:pt x="3147" y="1932"/>
                    <a:pt x="3264" y="1932"/>
                  </a:cubicBezTo>
                  <a:cubicBezTo>
                    <a:pt x="3409" y="1932"/>
                    <a:pt x="3534" y="1939"/>
                    <a:pt x="3618" y="1964"/>
                  </a:cubicBezTo>
                  <a:cubicBezTo>
                    <a:pt x="3732" y="1996"/>
                    <a:pt x="3892" y="2092"/>
                    <a:pt x="4096" y="2216"/>
                  </a:cubicBezTo>
                  <a:cubicBezTo>
                    <a:pt x="4762" y="2618"/>
                    <a:pt x="5874" y="3291"/>
                    <a:pt x="8222" y="3601"/>
                  </a:cubicBezTo>
                  <a:cubicBezTo>
                    <a:pt x="9039" y="3709"/>
                    <a:pt x="9697" y="3756"/>
                    <a:pt x="10229" y="3756"/>
                  </a:cubicBezTo>
                  <a:cubicBezTo>
                    <a:pt x="11799" y="3756"/>
                    <a:pt x="12268" y="3346"/>
                    <a:pt x="12504" y="2879"/>
                  </a:cubicBezTo>
                  <a:cubicBezTo>
                    <a:pt x="12529" y="2827"/>
                    <a:pt x="12545" y="2772"/>
                    <a:pt x="12553" y="2715"/>
                  </a:cubicBezTo>
                  <a:cubicBezTo>
                    <a:pt x="12564" y="2627"/>
                    <a:pt x="12535" y="2540"/>
                    <a:pt x="12472" y="2478"/>
                  </a:cubicBezTo>
                  <a:cubicBezTo>
                    <a:pt x="12418" y="2425"/>
                    <a:pt x="12346" y="2396"/>
                    <a:pt x="12270" y="2396"/>
                  </a:cubicBezTo>
                  <a:cubicBezTo>
                    <a:pt x="12259" y="2396"/>
                    <a:pt x="12248" y="2397"/>
                    <a:pt x="12236" y="2398"/>
                  </a:cubicBezTo>
                  <a:cubicBezTo>
                    <a:pt x="11822" y="2454"/>
                    <a:pt x="11410" y="2479"/>
                    <a:pt x="11003" y="2479"/>
                  </a:cubicBezTo>
                  <a:cubicBezTo>
                    <a:pt x="9627" y="2479"/>
                    <a:pt x="8293" y="2199"/>
                    <a:pt x="7025" y="1899"/>
                  </a:cubicBezTo>
                  <a:cubicBezTo>
                    <a:pt x="6192" y="1704"/>
                    <a:pt x="5618" y="1403"/>
                    <a:pt x="5062" y="1115"/>
                  </a:cubicBezTo>
                  <a:cubicBezTo>
                    <a:pt x="4321" y="727"/>
                    <a:pt x="3620" y="361"/>
                    <a:pt x="2482" y="361"/>
                  </a:cubicBezTo>
                  <a:cubicBezTo>
                    <a:pt x="1540" y="361"/>
                    <a:pt x="819" y="174"/>
                    <a:pt x="380" y="16"/>
                  </a:cubicBezTo>
                  <a:cubicBezTo>
                    <a:pt x="349" y="5"/>
                    <a:pt x="317" y="0"/>
                    <a:pt x="286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567;p34">
              <a:extLst>
                <a:ext uri="{FF2B5EF4-FFF2-40B4-BE49-F238E27FC236}">
                  <a16:creationId xmlns:a16="http://schemas.microsoft.com/office/drawing/2014/main" id="{2A0CC954-061E-9796-82E7-0319F9CA7E48}"/>
                </a:ext>
              </a:extLst>
            </p:cNvPr>
            <p:cNvSpPr/>
            <p:nvPr/>
          </p:nvSpPr>
          <p:spPr>
            <a:xfrm>
              <a:off x="3818982" y="2130728"/>
              <a:ext cx="867593" cy="2102071"/>
            </a:xfrm>
            <a:custGeom>
              <a:avLst/>
              <a:gdLst/>
              <a:ahLst/>
              <a:cxnLst/>
              <a:rect l="l" t="t" r="r" b="b"/>
              <a:pathLst>
                <a:path w="45531" h="110316" extrusionOk="0">
                  <a:moveTo>
                    <a:pt x="25090" y="1"/>
                  </a:moveTo>
                  <a:cubicBezTo>
                    <a:pt x="25090" y="1"/>
                    <a:pt x="25704" y="4124"/>
                    <a:pt x="24915" y="5791"/>
                  </a:cubicBezTo>
                  <a:cubicBezTo>
                    <a:pt x="24125" y="7458"/>
                    <a:pt x="21670" y="7631"/>
                    <a:pt x="19564" y="7984"/>
                  </a:cubicBezTo>
                  <a:cubicBezTo>
                    <a:pt x="17458" y="8336"/>
                    <a:pt x="12634" y="10176"/>
                    <a:pt x="13160" y="14913"/>
                  </a:cubicBezTo>
                  <a:cubicBezTo>
                    <a:pt x="13687" y="19650"/>
                    <a:pt x="19739" y="29915"/>
                    <a:pt x="19739" y="32810"/>
                  </a:cubicBezTo>
                  <a:cubicBezTo>
                    <a:pt x="19739" y="35705"/>
                    <a:pt x="17897" y="37196"/>
                    <a:pt x="15879" y="42811"/>
                  </a:cubicBezTo>
                  <a:cubicBezTo>
                    <a:pt x="13862" y="48426"/>
                    <a:pt x="14124" y="58864"/>
                    <a:pt x="14738" y="65620"/>
                  </a:cubicBezTo>
                  <a:cubicBezTo>
                    <a:pt x="15352" y="72374"/>
                    <a:pt x="17371" y="78778"/>
                    <a:pt x="17371" y="78778"/>
                  </a:cubicBezTo>
                  <a:cubicBezTo>
                    <a:pt x="17371" y="78778"/>
                    <a:pt x="12282" y="86936"/>
                    <a:pt x="10090" y="90445"/>
                  </a:cubicBezTo>
                  <a:cubicBezTo>
                    <a:pt x="7897" y="93956"/>
                    <a:pt x="1" y="109219"/>
                    <a:pt x="1" y="109219"/>
                  </a:cubicBezTo>
                  <a:cubicBezTo>
                    <a:pt x="1" y="109219"/>
                    <a:pt x="1" y="109745"/>
                    <a:pt x="1229" y="110097"/>
                  </a:cubicBezTo>
                  <a:cubicBezTo>
                    <a:pt x="1841" y="110272"/>
                    <a:pt x="2498" y="110316"/>
                    <a:pt x="3002" y="110316"/>
                  </a:cubicBezTo>
                  <a:cubicBezTo>
                    <a:pt x="3509" y="110316"/>
                    <a:pt x="3861" y="110272"/>
                    <a:pt x="3861" y="110272"/>
                  </a:cubicBezTo>
                  <a:cubicBezTo>
                    <a:pt x="3861" y="110272"/>
                    <a:pt x="18950" y="92112"/>
                    <a:pt x="21756" y="89042"/>
                  </a:cubicBezTo>
                  <a:cubicBezTo>
                    <a:pt x="24564" y="85972"/>
                    <a:pt x="27196" y="80621"/>
                    <a:pt x="27546" y="78164"/>
                  </a:cubicBezTo>
                  <a:cubicBezTo>
                    <a:pt x="27898" y="75706"/>
                    <a:pt x="27459" y="60707"/>
                    <a:pt x="27459" y="60706"/>
                  </a:cubicBezTo>
                  <a:lnTo>
                    <a:pt x="27459" y="60706"/>
                  </a:lnTo>
                  <a:cubicBezTo>
                    <a:pt x="27459" y="60706"/>
                    <a:pt x="30618" y="68251"/>
                    <a:pt x="33074" y="72111"/>
                  </a:cubicBezTo>
                  <a:cubicBezTo>
                    <a:pt x="35532" y="75972"/>
                    <a:pt x="37191" y="79392"/>
                    <a:pt x="37191" y="79392"/>
                  </a:cubicBezTo>
                  <a:cubicBezTo>
                    <a:pt x="37191" y="79392"/>
                    <a:pt x="36583" y="84568"/>
                    <a:pt x="37197" y="88955"/>
                  </a:cubicBezTo>
                  <a:cubicBezTo>
                    <a:pt x="37811" y="93340"/>
                    <a:pt x="37293" y="107423"/>
                    <a:pt x="37907" y="108564"/>
                  </a:cubicBezTo>
                  <a:cubicBezTo>
                    <a:pt x="38185" y="109079"/>
                    <a:pt x="38821" y="109264"/>
                    <a:pt x="39484" y="109264"/>
                  </a:cubicBezTo>
                  <a:cubicBezTo>
                    <a:pt x="40288" y="109264"/>
                    <a:pt x="41132" y="108991"/>
                    <a:pt x="41421" y="108702"/>
                  </a:cubicBezTo>
                  <a:cubicBezTo>
                    <a:pt x="41947" y="108176"/>
                    <a:pt x="42198" y="104746"/>
                    <a:pt x="42198" y="104746"/>
                  </a:cubicBezTo>
                  <a:cubicBezTo>
                    <a:pt x="42198" y="104746"/>
                    <a:pt x="43250" y="94043"/>
                    <a:pt x="43864" y="89042"/>
                  </a:cubicBezTo>
                  <a:cubicBezTo>
                    <a:pt x="44479" y="84043"/>
                    <a:pt x="45531" y="79743"/>
                    <a:pt x="45181" y="78603"/>
                  </a:cubicBezTo>
                  <a:cubicBezTo>
                    <a:pt x="44829" y="77462"/>
                    <a:pt x="42636" y="65270"/>
                    <a:pt x="40969" y="59479"/>
                  </a:cubicBezTo>
                  <a:cubicBezTo>
                    <a:pt x="39302" y="53689"/>
                    <a:pt x="34215" y="42900"/>
                    <a:pt x="33074" y="40092"/>
                  </a:cubicBezTo>
                  <a:cubicBezTo>
                    <a:pt x="31934" y="37285"/>
                    <a:pt x="31320" y="34741"/>
                    <a:pt x="31495" y="33863"/>
                  </a:cubicBezTo>
                  <a:cubicBezTo>
                    <a:pt x="31670" y="32987"/>
                    <a:pt x="35091" y="27723"/>
                    <a:pt x="35969" y="26319"/>
                  </a:cubicBezTo>
                  <a:cubicBezTo>
                    <a:pt x="36846" y="24915"/>
                    <a:pt x="37197" y="22372"/>
                    <a:pt x="36144" y="20091"/>
                  </a:cubicBezTo>
                  <a:cubicBezTo>
                    <a:pt x="35091" y="17810"/>
                    <a:pt x="36144" y="14740"/>
                    <a:pt x="35969" y="12898"/>
                  </a:cubicBezTo>
                  <a:cubicBezTo>
                    <a:pt x="35793" y="11054"/>
                    <a:pt x="33074" y="10265"/>
                    <a:pt x="31670" y="9564"/>
                  </a:cubicBezTo>
                  <a:cubicBezTo>
                    <a:pt x="30267" y="8862"/>
                    <a:pt x="29740" y="7281"/>
                    <a:pt x="29740" y="5967"/>
                  </a:cubicBezTo>
                  <a:cubicBezTo>
                    <a:pt x="29740" y="4652"/>
                    <a:pt x="30529" y="2808"/>
                    <a:pt x="30529" y="2808"/>
                  </a:cubicBezTo>
                  <a:cubicBezTo>
                    <a:pt x="30529" y="2808"/>
                    <a:pt x="26231" y="1"/>
                    <a:pt x="250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568;p34">
              <a:extLst>
                <a:ext uri="{FF2B5EF4-FFF2-40B4-BE49-F238E27FC236}">
                  <a16:creationId xmlns:a16="http://schemas.microsoft.com/office/drawing/2014/main" id="{52A9A57C-7378-6189-1E11-65DCBA8DA22D}"/>
                </a:ext>
              </a:extLst>
            </p:cNvPr>
            <p:cNvSpPr/>
            <p:nvPr/>
          </p:nvSpPr>
          <p:spPr>
            <a:xfrm>
              <a:off x="3813647" y="2125393"/>
              <a:ext cx="875825" cy="2112780"/>
            </a:xfrm>
            <a:custGeom>
              <a:avLst/>
              <a:gdLst/>
              <a:ahLst/>
              <a:cxnLst/>
              <a:rect l="l" t="t" r="r" b="b"/>
              <a:pathLst>
                <a:path w="45963" h="110878" extrusionOk="0">
                  <a:moveTo>
                    <a:pt x="25697" y="619"/>
                  </a:moveTo>
                  <a:lnTo>
                    <a:pt x="25697" y="619"/>
                  </a:lnTo>
                  <a:cubicBezTo>
                    <a:pt x="26709" y="908"/>
                    <a:pt x="28945" y="2219"/>
                    <a:pt x="30460" y="3196"/>
                  </a:cubicBezTo>
                  <a:cubicBezTo>
                    <a:pt x="30248" y="3736"/>
                    <a:pt x="29737" y="5146"/>
                    <a:pt x="29737" y="6246"/>
                  </a:cubicBezTo>
                  <a:cubicBezTo>
                    <a:pt x="29737" y="7602"/>
                    <a:pt x="30285" y="9325"/>
                    <a:pt x="31823" y="10093"/>
                  </a:cubicBezTo>
                  <a:cubicBezTo>
                    <a:pt x="32084" y="10224"/>
                    <a:pt x="32390" y="10359"/>
                    <a:pt x="32718" y="10502"/>
                  </a:cubicBezTo>
                  <a:cubicBezTo>
                    <a:pt x="34110" y="11108"/>
                    <a:pt x="35839" y="11864"/>
                    <a:pt x="35968" y="13203"/>
                  </a:cubicBezTo>
                  <a:cubicBezTo>
                    <a:pt x="36026" y="13820"/>
                    <a:pt x="35937" y="14611"/>
                    <a:pt x="35842" y="15450"/>
                  </a:cubicBezTo>
                  <a:cubicBezTo>
                    <a:pt x="35658" y="17084"/>
                    <a:pt x="35451" y="18936"/>
                    <a:pt x="36167" y="20488"/>
                  </a:cubicBezTo>
                  <a:cubicBezTo>
                    <a:pt x="37209" y="22742"/>
                    <a:pt x="36815" y="25159"/>
                    <a:pt x="36008" y="26448"/>
                  </a:cubicBezTo>
                  <a:cubicBezTo>
                    <a:pt x="35864" y="26680"/>
                    <a:pt x="35651" y="27016"/>
                    <a:pt x="35394" y="27418"/>
                  </a:cubicBezTo>
                  <a:cubicBezTo>
                    <a:pt x="33584" y="30265"/>
                    <a:pt x="31642" y="33363"/>
                    <a:pt x="31497" y="34086"/>
                  </a:cubicBezTo>
                  <a:cubicBezTo>
                    <a:pt x="31303" y="35059"/>
                    <a:pt x="31958" y="37687"/>
                    <a:pt x="33092" y="40476"/>
                  </a:cubicBezTo>
                  <a:cubicBezTo>
                    <a:pt x="33383" y="41192"/>
                    <a:pt x="33923" y="42408"/>
                    <a:pt x="34605" y="43947"/>
                  </a:cubicBezTo>
                  <a:cubicBezTo>
                    <a:pt x="36649" y="48560"/>
                    <a:pt x="39738" y="55531"/>
                    <a:pt x="40977" y="59835"/>
                  </a:cubicBezTo>
                  <a:cubicBezTo>
                    <a:pt x="42093" y="63707"/>
                    <a:pt x="43435" y="70406"/>
                    <a:pt x="44322" y="74838"/>
                  </a:cubicBezTo>
                  <a:cubicBezTo>
                    <a:pt x="44756" y="77007"/>
                    <a:pt x="45070" y="78576"/>
                    <a:pt x="45189" y="78964"/>
                  </a:cubicBezTo>
                  <a:cubicBezTo>
                    <a:pt x="45386" y="79602"/>
                    <a:pt x="45054" y="81609"/>
                    <a:pt x="44669" y="83932"/>
                  </a:cubicBezTo>
                  <a:cubicBezTo>
                    <a:pt x="44403" y="85533"/>
                    <a:pt x="44101" y="87349"/>
                    <a:pt x="43864" y="89287"/>
                  </a:cubicBezTo>
                  <a:cubicBezTo>
                    <a:pt x="43257" y="94233"/>
                    <a:pt x="42207" y="104890"/>
                    <a:pt x="42197" y="105004"/>
                  </a:cubicBezTo>
                  <a:cubicBezTo>
                    <a:pt x="42076" y="106639"/>
                    <a:pt x="41784" y="108498"/>
                    <a:pt x="41501" y="108783"/>
                  </a:cubicBezTo>
                  <a:cubicBezTo>
                    <a:pt x="41278" y="109004"/>
                    <a:pt x="40505" y="109262"/>
                    <a:pt x="39761" y="109262"/>
                  </a:cubicBezTo>
                  <a:cubicBezTo>
                    <a:pt x="39623" y="109262"/>
                    <a:pt x="39486" y="109253"/>
                    <a:pt x="39354" y="109233"/>
                  </a:cubicBezTo>
                  <a:cubicBezTo>
                    <a:pt x="39038" y="109187"/>
                    <a:pt x="38621" y="109058"/>
                    <a:pt x="38434" y="108710"/>
                  </a:cubicBezTo>
                  <a:cubicBezTo>
                    <a:pt x="38157" y="108196"/>
                    <a:pt x="38132" y="103924"/>
                    <a:pt x="38112" y="100156"/>
                  </a:cubicBezTo>
                  <a:cubicBezTo>
                    <a:pt x="38088" y="96047"/>
                    <a:pt x="38062" y="91389"/>
                    <a:pt x="37754" y="89195"/>
                  </a:cubicBezTo>
                  <a:cubicBezTo>
                    <a:pt x="37152" y="84896"/>
                    <a:pt x="37743" y="79755"/>
                    <a:pt x="37748" y="79704"/>
                  </a:cubicBezTo>
                  <a:cubicBezTo>
                    <a:pt x="37756" y="79651"/>
                    <a:pt x="37747" y="79597"/>
                    <a:pt x="37722" y="79548"/>
                  </a:cubicBezTo>
                  <a:cubicBezTo>
                    <a:pt x="37706" y="79514"/>
                    <a:pt x="36027" y="76068"/>
                    <a:pt x="33590" y="72239"/>
                  </a:cubicBezTo>
                  <a:cubicBezTo>
                    <a:pt x="31175" y="68445"/>
                    <a:pt x="28029" y="60952"/>
                    <a:pt x="27999" y="60878"/>
                  </a:cubicBezTo>
                  <a:cubicBezTo>
                    <a:pt x="27953" y="60772"/>
                    <a:pt x="27850" y="60705"/>
                    <a:pt x="27739" y="60705"/>
                  </a:cubicBezTo>
                  <a:cubicBezTo>
                    <a:pt x="27720" y="60705"/>
                    <a:pt x="27699" y="60707"/>
                    <a:pt x="27679" y="60712"/>
                  </a:cubicBezTo>
                  <a:cubicBezTo>
                    <a:pt x="27546" y="60741"/>
                    <a:pt x="27453" y="60859"/>
                    <a:pt x="27458" y="60995"/>
                  </a:cubicBezTo>
                  <a:cubicBezTo>
                    <a:pt x="27463" y="61145"/>
                    <a:pt x="27892" y="75999"/>
                    <a:pt x="27549" y="78404"/>
                  </a:cubicBezTo>
                  <a:cubicBezTo>
                    <a:pt x="27205" y="80805"/>
                    <a:pt x="24579" y="86127"/>
                    <a:pt x="21829" y="89133"/>
                  </a:cubicBezTo>
                  <a:cubicBezTo>
                    <a:pt x="19152" y="92063"/>
                    <a:pt x="5143" y="108907"/>
                    <a:pt x="3998" y="110283"/>
                  </a:cubicBezTo>
                  <a:cubicBezTo>
                    <a:pt x="3861" y="110296"/>
                    <a:pt x="3604" y="110314"/>
                    <a:pt x="3282" y="110314"/>
                  </a:cubicBezTo>
                  <a:cubicBezTo>
                    <a:pt x="2798" y="110314"/>
                    <a:pt x="2169" y="110272"/>
                    <a:pt x="1586" y="110107"/>
                  </a:cubicBezTo>
                  <a:cubicBezTo>
                    <a:pt x="835" y="109891"/>
                    <a:pt x="632" y="109628"/>
                    <a:pt x="580" y="109534"/>
                  </a:cubicBezTo>
                  <a:cubicBezTo>
                    <a:pt x="1249" y="108243"/>
                    <a:pt x="8535" y="94192"/>
                    <a:pt x="10606" y="90874"/>
                  </a:cubicBezTo>
                  <a:cubicBezTo>
                    <a:pt x="12799" y="87365"/>
                    <a:pt x="17887" y="79207"/>
                    <a:pt x="17887" y="79207"/>
                  </a:cubicBezTo>
                  <a:cubicBezTo>
                    <a:pt x="17931" y="79137"/>
                    <a:pt x="17943" y="79050"/>
                    <a:pt x="17918" y="78973"/>
                  </a:cubicBezTo>
                  <a:cubicBezTo>
                    <a:pt x="17897" y="78909"/>
                    <a:pt x="15902" y="72521"/>
                    <a:pt x="15297" y="65873"/>
                  </a:cubicBezTo>
                  <a:cubicBezTo>
                    <a:pt x="14611" y="58327"/>
                    <a:pt x="14546" y="48404"/>
                    <a:pt x="16423" y="43186"/>
                  </a:cubicBezTo>
                  <a:cubicBezTo>
                    <a:pt x="17279" y="40801"/>
                    <a:pt x="18106" y="39163"/>
                    <a:pt x="18769" y="37845"/>
                  </a:cubicBezTo>
                  <a:cubicBezTo>
                    <a:pt x="19658" y="36086"/>
                    <a:pt x="20299" y="34814"/>
                    <a:pt x="20299" y="33089"/>
                  </a:cubicBezTo>
                  <a:cubicBezTo>
                    <a:pt x="20299" y="31656"/>
                    <a:pt x="18968" y="28694"/>
                    <a:pt x="17428" y="25264"/>
                  </a:cubicBezTo>
                  <a:cubicBezTo>
                    <a:pt x="15816" y="21676"/>
                    <a:pt x="13990" y="17610"/>
                    <a:pt x="13717" y="15163"/>
                  </a:cubicBezTo>
                  <a:cubicBezTo>
                    <a:pt x="13235" y="10819"/>
                    <a:pt x="17543" y="8931"/>
                    <a:pt x="19888" y="8540"/>
                  </a:cubicBezTo>
                  <a:cubicBezTo>
                    <a:pt x="20132" y="8499"/>
                    <a:pt x="20380" y="8461"/>
                    <a:pt x="20629" y="8423"/>
                  </a:cubicBezTo>
                  <a:cubicBezTo>
                    <a:pt x="22624" y="8116"/>
                    <a:pt x="24686" y="7798"/>
                    <a:pt x="25448" y="6190"/>
                  </a:cubicBezTo>
                  <a:cubicBezTo>
                    <a:pt x="26129" y="4754"/>
                    <a:pt x="25830" y="1697"/>
                    <a:pt x="25697" y="619"/>
                  </a:cubicBezTo>
                  <a:close/>
                  <a:moveTo>
                    <a:pt x="25368" y="1"/>
                  </a:moveTo>
                  <a:cubicBezTo>
                    <a:pt x="25197" y="1"/>
                    <a:pt x="25067" y="153"/>
                    <a:pt x="25092" y="323"/>
                  </a:cubicBezTo>
                  <a:cubicBezTo>
                    <a:pt x="25099" y="362"/>
                    <a:pt x="25685" y="4379"/>
                    <a:pt x="24942" y="5951"/>
                  </a:cubicBezTo>
                  <a:cubicBezTo>
                    <a:pt x="24307" y="7289"/>
                    <a:pt x="22395" y="7585"/>
                    <a:pt x="20546" y="7869"/>
                  </a:cubicBezTo>
                  <a:cubicBezTo>
                    <a:pt x="20294" y="7907"/>
                    <a:pt x="20044" y="7946"/>
                    <a:pt x="19798" y="7987"/>
                  </a:cubicBezTo>
                  <a:cubicBezTo>
                    <a:pt x="17270" y="8409"/>
                    <a:pt x="12632" y="10464"/>
                    <a:pt x="13160" y="15225"/>
                  </a:cubicBezTo>
                  <a:cubicBezTo>
                    <a:pt x="13442" y="17762"/>
                    <a:pt x="15288" y="21870"/>
                    <a:pt x="16916" y="25496"/>
                  </a:cubicBezTo>
                  <a:cubicBezTo>
                    <a:pt x="18367" y="28726"/>
                    <a:pt x="19738" y="31778"/>
                    <a:pt x="19738" y="33090"/>
                  </a:cubicBezTo>
                  <a:cubicBezTo>
                    <a:pt x="19738" y="34681"/>
                    <a:pt x="19154" y="35839"/>
                    <a:pt x="18269" y="37594"/>
                  </a:cubicBezTo>
                  <a:cubicBezTo>
                    <a:pt x="17598" y="38924"/>
                    <a:pt x="16763" y="40581"/>
                    <a:pt x="15895" y="42996"/>
                  </a:cubicBezTo>
                  <a:cubicBezTo>
                    <a:pt x="13496" y="49673"/>
                    <a:pt x="14403" y="62234"/>
                    <a:pt x="14738" y="65926"/>
                  </a:cubicBezTo>
                  <a:cubicBezTo>
                    <a:pt x="15303" y="72120"/>
                    <a:pt x="17062" y="78089"/>
                    <a:pt x="17345" y="79018"/>
                  </a:cubicBezTo>
                  <a:cubicBezTo>
                    <a:pt x="16735" y="79996"/>
                    <a:pt x="12176" y="87305"/>
                    <a:pt x="10131" y="90577"/>
                  </a:cubicBezTo>
                  <a:cubicBezTo>
                    <a:pt x="7956" y="94055"/>
                    <a:pt x="110" y="109217"/>
                    <a:pt x="31" y="109370"/>
                  </a:cubicBezTo>
                  <a:cubicBezTo>
                    <a:pt x="11" y="109410"/>
                    <a:pt x="1" y="109455"/>
                    <a:pt x="1" y="109499"/>
                  </a:cubicBezTo>
                  <a:cubicBezTo>
                    <a:pt x="1" y="109623"/>
                    <a:pt x="69" y="110257"/>
                    <a:pt x="1431" y="110646"/>
                  </a:cubicBezTo>
                  <a:cubicBezTo>
                    <a:pt x="2079" y="110832"/>
                    <a:pt x="2763" y="110877"/>
                    <a:pt x="3286" y="110877"/>
                  </a:cubicBezTo>
                  <a:cubicBezTo>
                    <a:pt x="3311" y="110877"/>
                    <a:pt x="3336" y="110877"/>
                    <a:pt x="3361" y="110877"/>
                  </a:cubicBezTo>
                  <a:cubicBezTo>
                    <a:pt x="3633" y="110877"/>
                    <a:pt x="3905" y="110863"/>
                    <a:pt x="4176" y="110833"/>
                  </a:cubicBezTo>
                  <a:cubicBezTo>
                    <a:pt x="4248" y="110824"/>
                    <a:pt x="4312" y="110788"/>
                    <a:pt x="4358" y="110734"/>
                  </a:cubicBezTo>
                  <a:cubicBezTo>
                    <a:pt x="4509" y="110552"/>
                    <a:pt x="19474" y="92544"/>
                    <a:pt x="22245" y="89513"/>
                  </a:cubicBezTo>
                  <a:cubicBezTo>
                    <a:pt x="25105" y="86385"/>
                    <a:pt x="27745" y="81016"/>
                    <a:pt x="28107" y="78486"/>
                  </a:cubicBezTo>
                  <a:cubicBezTo>
                    <a:pt x="28395" y="76466"/>
                    <a:pt x="28162" y="66301"/>
                    <a:pt x="28061" y="62446"/>
                  </a:cubicBezTo>
                  <a:lnTo>
                    <a:pt x="28061" y="62446"/>
                  </a:lnTo>
                  <a:cubicBezTo>
                    <a:pt x="29092" y="64804"/>
                    <a:pt x="31305" y="69694"/>
                    <a:pt x="33118" y="72544"/>
                  </a:cubicBezTo>
                  <a:cubicBezTo>
                    <a:pt x="35342" y="76039"/>
                    <a:pt x="36929" y="79211"/>
                    <a:pt x="37183" y="79724"/>
                  </a:cubicBezTo>
                  <a:cubicBezTo>
                    <a:pt x="37110" y="80411"/>
                    <a:pt x="36630" y="85207"/>
                    <a:pt x="37199" y="89276"/>
                  </a:cubicBezTo>
                  <a:cubicBezTo>
                    <a:pt x="37500" y="91433"/>
                    <a:pt x="37527" y="96071"/>
                    <a:pt x="37550" y="100162"/>
                  </a:cubicBezTo>
                  <a:cubicBezTo>
                    <a:pt x="37579" y="105234"/>
                    <a:pt x="37614" y="108373"/>
                    <a:pt x="37939" y="108978"/>
                  </a:cubicBezTo>
                  <a:cubicBezTo>
                    <a:pt x="38176" y="109418"/>
                    <a:pt x="38638" y="109700"/>
                    <a:pt x="39274" y="109793"/>
                  </a:cubicBezTo>
                  <a:cubicBezTo>
                    <a:pt x="39434" y="109816"/>
                    <a:pt x="39599" y="109827"/>
                    <a:pt x="39765" y="109827"/>
                  </a:cubicBezTo>
                  <a:cubicBezTo>
                    <a:pt x="40643" y="109827"/>
                    <a:pt x="41554" y="109527"/>
                    <a:pt x="41899" y="109182"/>
                  </a:cubicBezTo>
                  <a:cubicBezTo>
                    <a:pt x="42469" y="108610"/>
                    <a:pt x="42713" y="105638"/>
                    <a:pt x="42755" y="105055"/>
                  </a:cubicBezTo>
                  <a:cubicBezTo>
                    <a:pt x="42765" y="104947"/>
                    <a:pt x="43816" y="94297"/>
                    <a:pt x="44422" y="89357"/>
                  </a:cubicBezTo>
                  <a:cubicBezTo>
                    <a:pt x="44659" y="87431"/>
                    <a:pt x="44958" y="85622"/>
                    <a:pt x="45223" y="84027"/>
                  </a:cubicBezTo>
                  <a:cubicBezTo>
                    <a:pt x="45652" y="81436"/>
                    <a:pt x="45962" y="79564"/>
                    <a:pt x="45728" y="78803"/>
                  </a:cubicBezTo>
                  <a:cubicBezTo>
                    <a:pt x="45615" y="78439"/>
                    <a:pt x="45289" y="76803"/>
                    <a:pt x="44873" y="74729"/>
                  </a:cubicBezTo>
                  <a:cubicBezTo>
                    <a:pt x="43983" y="70288"/>
                    <a:pt x="42640" y="63576"/>
                    <a:pt x="41519" y="59682"/>
                  </a:cubicBezTo>
                  <a:cubicBezTo>
                    <a:pt x="40270" y="55342"/>
                    <a:pt x="37169" y="48350"/>
                    <a:pt x="35119" y="43722"/>
                  </a:cubicBezTo>
                  <a:cubicBezTo>
                    <a:pt x="34439" y="42187"/>
                    <a:pt x="33901" y="40975"/>
                    <a:pt x="33614" y="40267"/>
                  </a:cubicBezTo>
                  <a:cubicBezTo>
                    <a:pt x="32405" y="37290"/>
                    <a:pt x="31906" y="34919"/>
                    <a:pt x="32050" y="34199"/>
                  </a:cubicBezTo>
                  <a:cubicBezTo>
                    <a:pt x="32186" y="33517"/>
                    <a:pt x="34767" y="29457"/>
                    <a:pt x="35870" y="27723"/>
                  </a:cubicBezTo>
                  <a:cubicBezTo>
                    <a:pt x="36128" y="27318"/>
                    <a:pt x="36342" y="26981"/>
                    <a:pt x="36487" y="26749"/>
                  </a:cubicBezTo>
                  <a:cubicBezTo>
                    <a:pt x="37371" y="25334"/>
                    <a:pt x="37808" y="22699"/>
                    <a:pt x="36679" y="20253"/>
                  </a:cubicBezTo>
                  <a:cubicBezTo>
                    <a:pt x="36029" y="18844"/>
                    <a:pt x="36227" y="17075"/>
                    <a:pt x="36402" y="15516"/>
                  </a:cubicBezTo>
                  <a:cubicBezTo>
                    <a:pt x="36500" y="14646"/>
                    <a:pt x="36592" y="13827"/>
                    <a:pt x="36528" y="13152"/>
                  </a:cubicBezTo>
                  <a:cubicBezTo>
                    <a:pt x="36370" y="11483"/>
                    <a:pt x="34390" y="10618"/>
                    <a:pt x="32944" y="9988"/>
                  </a:cubicBezTo>
                  <a:cubicBezTo>
                    <a:pt x="32626" y="9850"/>
                    <a:pt x="32329" y="9720"/>
                    <a:pt x="32075" y="9593"/>
                  </a:cubicBezTo>
                  <a:cubicBezTo>
                    <a:pt x="30767" y="8938"/>
                    <a:pt x="30301" y="7436"/>
                    <a:pt x="30301" y="6247"/>
                  </a:cubicBezTo>
                  <a:cubicBezTo>
                    <a:pt x="30301" y="5006"/>
                    <a:pt x="31060" y="3218"/>
                    <a:pt x="31067" y="3199"/>
                  </a:cubicBezTo>
                  <a:cubicBezTo>
                    <a:pt x="31121" y="3074"/>
                    <a:pt x="31077" y="2928"/>
                    <a:pt x="30964" y="2853"/>
                  </a:cubicBezTo>
                  <a:cubicBezTo>
                    <a:pt x="30516" y="2562"/>
                    <a:pt x="26561" y="1"/>
                    <a:pt x="25370" y="1"/>
                  </a:cubicBezTo>
                  <a:cubicBezTo>
                    <a:pt x="25370" y="1"/>
                    <a:pt x="25369" y="1"/>
                    <a:pt x="25368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569;p34">
              <a:extLst>
                <a:ext uri="{FF2B5EF4-FFF2-40B4-BE49-F238E27FC236}">
                  <a16:creationId xmlns:a16="http://schemas.microsoft.com/office/drawing/2014/main" id="{D6353176-6353-CFFD-9AAD-68199274B011}"/>
                </a:ext>
              </a:extLst>
            </p:cNvPr>
            <p:cNvSpPr/>
            <p:nvPr/>
          </p:nvSpPr>
          <p:spPr>
            <a:xfrm>
              <a:off x="4471959" y="2414229"/>
              <a:ext cx="34032" cy="79383"/>
            </a:xfrm>
            <a:custGeom>
              <a:avLst/>
              <a:gdLst/>
              <a:ahLst/>
              <a:cxnLst/>
              <a:rect l="l" t="t" r="r" b="b"/>
              <a:pathLst>
                <a:path w="1786" h="4166" extrusionOk="0">
                  <a:moveTo>
                    <a:pt x="303" y="0"/>
                  </a:moveTo>
                  <a:cubicBezTo>
                    <a:pt x="289" y="0"/>
                    <a:pt x="274" y="1"/>
                    <a:pt x="260" y="3"/>
                  </a:cubicBezTo>
                  <a:cubicBezTo>
                    <a:pt x="107" y="28"/>
                    <a:pt x="1" y="172"/>
                    <a:pt x="27" y="327"/>
                  </a:cubicBezTo>
                  <a:cubicBezTo>
                    <a:pt x="181" y="1341"/>
                    <a:pt x="1150" y="3878"/>
                    <a:pt x="1191" y="3985"/>
                  </a:cubicBezTo>
                  <a:cubicBezTo>
                    <a:pt x="1231" y="4094"/>
                    <a:pt x="1336" y="4166"/>
                    <a:pt x="1453" y="4166"/>
                  </a:cubicBezTo>
                  <a:cubicBezTo>
                    <a:pt x="1650" y="4166"/>
                    <a:pt x="1786" y="3969"/>
                    <a:pt x="1716" y="3785"/>
                  </a:cubicBezTo>
                  <a:cubicBezTo>
                    <a:pt x="1705" y="3759"/>
                    <a:pt x="728" y="1196"/>
                    <a:pt x="581" y="241"/>
                  </a:cubicBezTo>
                  <a:cubicBezTo>
                    <a:pt x="561" y="101"/>
                    <a:pt x="440" y="0"/>
                    <a:pt x="30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570;p34">
              <a:extLst>
                <a:ext uri="{FF2B5EF4-FFF2-40B4-BE49-F238E27FC236}">
                  <a16:creationId xmlns:a16="http://schemas.microsoft.com/office/drawing/2014/main" id="{34D31EDF-1828-9E99-A5E4-6691B2083BBE}"/>
                </a:ext>
              </a:extLst>
            </p:cNvPr>
            <p:cNvSpPr/>
            <p:nvPr/>
          </p:nvSpPr>
          <p:spPr>
            <a:xfrm>
              <a:off x="4276817" y="2645537"/>
              <a:ext cx="102554" cy="34871"/>
            </a:xfrm>
            <a:custGeom>
              <a:avLst/>
              <a:gdLst/>
              <a:ahLst/>
              <a:cxnLst/>
              <a:rect l="l" t="t" r="r" b="b"/>
              <a:pathLst>
                <a:path w="5382" h="1830" extrusionOk="0">
                  <a:moveTo>
                    <a:pt x="5061" y="1"/>
                  </a:moveTo>
                  <a:cubicBezTo>
                    <a:pt x="5020" y="1"/>
                    <a:pt x="4979" y="9"/>
                    <a:pt x="4940" y="28"/>
                  </a:cubicBezTo>
                  <a:cubicBezTo>
                    <a:pt x="2779" y="1110"/>
                    <a:pt x="1374" y="1265"/>
                    <a:pt x="744" y="1265"/>
                  </a:cubicBezTo>
                  <a:cubicBezTo>
                    <a:pt x="497" y="1265"/>
                    <a:pt x="369" y="1241"/>
                    <a:pt x="362" y="1240"/>
                  </a:cubicBezTo>
                  <a:cubicBezTo>
                    <a:pt x="344" y="1236"/>
                    <a:pt x="326" y="1235"/>
                    <a:pt x="308" y="1235"/>
                  </a:cubicBezTo>
                  <a:cubicBezTo>
                    <a:pt x="178" y="1235"/>
                    <a:pt x="62" y="1325"/>
                    <a:pt x="32" y="1456"/>
                  </a:cubicBezTo>
                  <a:cubicBezTo>
                    <a:pt x="0" y="1604"/>
                    <a:pt x="94" y="1753"/>
                    <a:pt x="241" y="1790"/>
                  </a:cubicBezTo>
                  <a:cubicBezTo>
                    <a:pt x="263" y="1794"/>
                    <a:pt x="433" y="1829"/>
                    <a:pt x="753" y="1829"/>
                  </a:cubicBezTo>
                  <a:cubicBezTo>
                    <a:pt x="1475" y="1829"/>
                    <a:pt x="2955" y="1648"/>
                    <a:pt x="5192" y="531"/>
                  </a:cubicBezTo>
                  <a:cubicBezTo>
                    <a:pt x="5328" y="460"/>
                    <a:pt x="5382" y="293"/>
                    <a:pt x="5313" y="156"/>
                  </a:cubicBezTo>
                  <a:cubicBezTo>
                    <a:pt x="5264" y="58"/>
                    <a:pt x="5164" y="1"/>
                    <a:pt x="5061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571;p34">
              <a:extLst>
                <a:ext uri="{FF2B5EF4-FFF2-40B4-BE49-F238E27FC236}">
                  <a16:creationId xmlns:a16="http://schemas.microsoft.com/office/drawing/2014/main" id="{56C015B2-1737-A9E1-6D4A-643CE221B1CC}"/>
                </a:ext>
              </a:extLst>
            </p:cNvPr>
            <p:cNvSpPr/>
            <p:nvPr/>
          </p:nvSpPr>
          <p:spPr>
            <a:xfrm>
              <a:off x="3818982" y="2883248"/>
              <a:ext cx="867593" cy="1349551"/>
            </a:xfrm>
            <a:custGeom>
              <a:avLst/>
              <a:gdLst/>
              <a:ahLst/>
              <a:cxnLst/>
              <a:rect l="l" t="t" r="r" b="b"/>
              <a:pathLst>
                <a:path w="45531" h="70824" extrusionOk="0">
                  <a:moveTo>
                    <a:pt x="17240" y="1"/>
                  </a:moveTo>
                  <a:cubicBezTo>
                    <a:pt x="16809" y="931"/>
                    <a:pt x="16350" y="2009"/>
                    <a:pt x="15879" y="3319"/>
                  </a:cubicBezTo>
                  <a:cubicBezTo>
                    <a:pt x="13862" y="8934"/>
                    <a:pt x="14124" y="19372"/>
                    <a:pt x="14738" y="26128"/>
                  </a:cubicBezTo>
                  <a:cubicBezTo>
                    <a:pt x="15352" y="32882"/>
                    <a:pt x="17371" y="39286"/>
                    <a:pt x="17371" y="39286"/>
                  </a:cubicBezTo>
                  <a:cubicBezTo>
                    <a:pt x="17371" y="39286"/>
                    <a:pt x="12282" y="47444"/>
                    <a:pt x="10090" y="50953"/>
                  </a:cubicBezTo>
                  <a:cubicBezTo>
                    <a:pt x="7897" y="54462"/>
                    <a:pt x="1" y="69727"/>
                    <a:pt x="1" y="69727"/>
                  </a:cubicBezTo>
                  <a:cubicBezTo>
                    <a:pt x="1" y="69727"/>
                    <a:pt x="1" y="70253"/>
                    <a:pt x="1229" y="70605"/>
                  </a:cubicBezTo>
                  <a:cubicBezTo>
                    <a:pt x="1843" y="70780"/>
                    <a:pt x="2501" y="70823"/>
                    <a:pt x="3006" y="70823"/>
                  </a:cubicBezTo>
                  <a:cubicBezTo>
                    <a:pt x="3510" y="70823"/>
                    <a:pt x="3861" y="70780"/>
                    <a:pt x="3861" y="70780"/>
                  </a:cubicBezTo>
                  <a:cubicBezTo>
                    <a:pt x="3861" y="70780"/>
                    <a:pt x="18950" y="52620"/>
                    <a:pt x="21756" y="49550"/>
                  </a:cubicBezTo>
                  <a:cubicBezTo>
                    <a:pt x="24564" y="46479"/>
                    <a:pt x="27196" y="41129"/>
                    <a:pt x="27546" y="38672"/>
                  </a:cubicBezTo>
                  <a:cubicBezTo>
                    <a:pt x="27898" y="36214"/>
                    <a:pt x="27459" y="21215"/>
                    <a:pt x="27459" y="21214"/>
                  </a:cubicBezTo>
                  <a:lnTo>
                    <a:pt x="27459" y="21214"/>
                  </a:lnTo>
                  <a:cubicBezTo>
                    <a:pt x="27459" y="21214"/>
                    <a:pt x="30618" y="28759"/>
                    <a:pt x="33074" y="32619"/>
                  </a:cubicBezTo>
                  <a:cubicBezTo>
                    <a:pt x="35532" y="36478"/>
                    <a:pt x="37191" y="39900"/>
                    <a:pt x="37191" y="39900"/>
                  </a:cubicBezTo>
                  <a:cubicBezTo>
                    <a:pt x="37191" y="39900"/>
                    <a:pt x="36583" y="45076"/>
                    <a:pt x="37197" y="49463"/>
                  </a:cubicBezTo>
                  <a:cubicBezTo>
                    <a:pt x="37811" y="53848"/>
                    <a:pt x="37293" y="67931"/>
                    <a:pt x="37907" y="69072"/>
                  </a:cubicBezTo>
                  <a:cubicBezTo>
                    <a:pt x="38185" y="69587"/>
                    <a:pt x="38821" y="69772"/>
                    <a:pt x="39484" y="69772"/>
                  </a:cubicBezTo>
                  <a:cubicBezTo>
                    <a:pt x="40288" y="69772"/>
                    <a:pt x="41132" y="69499"/>
                    <a:pt x="41421" y="69210"/>
                  </a:cubicBezTo>
                  <a:cubicBezTo>
                    <a:pt x="41947" y="68684"/>
                    <a:pt x="42198" y="65254"/>
                    <a:pt x="42198" y="65254"/>
                  </a:cubicBezTo>
                  <a:cubicBezTo>
                    <a:pt x="42198" y="65254"/>
                    <a:pt x="43250" y="54551"/>
                    <a:pt x="43864" y="49550"/>
                  </a:cubicBezTo>
                  <a:cubicBezTo>
                    <a:pt x="44479" y="44551"/>
                    <a:pt x="45531" y="40251"/>
                    <a:pt x="45181" y="39111"/>
                  </a:cubicBezTo>
                  <a:cubicBezTo>
                    <a:pt x="44829" y="37970"/>
                    <a:pt x="42636" y="25776"/>
                    <a:pt x="40969" y="19986"/>
                  </a:cubicBezTo>
                  <a:cubicBezTo>
                    <a:pt x="39376" y="14453"/>
                    <a:pt x="34661" y="4357"/>
                    <a:pt x="33251" y="1023"/>
                  </a:cubicBezTo>
                  <a:cubicBezTo>
                    <a:pt x="30986" y="1871"/>
                    <a:pt x="28774" y="2193"/>
                    <a:pt x="26723" y="2193"/>
                  </a:cubicBezTo>
                  <a:cubicBezTo>
                    <a:pt x="22649" y="2193"/>
                    <a:pt x="19208" y="926"/>
                    <a:pt x="17240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572;p34">
              <a:extLst>
                <a:ext uri="{FF2B5EF4-FFF2-40B4-BE49-F238E27FC236}">
                  <a16:creationId xmlns:a16="http://schemas.microsoft.com/office/drawing/2014/main" id="{553611BE-9455-5E52-2AC9-30449282BF23}"/>
                </a:ext>
              </a:extLst>
            </p:cNvPr>
            <p:cNvSpPr/>
            <p:nvPr/>
          </p:nvSpPr>
          <p:spPr>
            <a:xfrm>
              <a:off x="3813647" y="2877894"/>
              <a:ext cx="875844" cy="1360260"/>
            </a:xfrm>
            <a:custGeom>
              <a:avLst/>
              <a:gdLst/>
              <a:ahLst/>
              <a:cxnLst/>
              <a:rect l="l" t="t" r="r" b="b"/>
              <a:pathLst>
                <a:path w="45964" h="71386" extrusionOk="0">
                  <a:moveTo>
                    <a:pt x="17657" y="654"/>
                  </a:moveTo>
                  <a:cubicBezTo>
                    <a:pt x="19756" y="1609"/>
                    <a:pt x="23090" y="2759"/>
                    <a:pt x="26989" y="2759"/>
                  </a:cubicBezTo>
                  <a:cubicBezTo>
                    <a:pt x="28999" y="2759"/>
                    <a:pt x="31158" y="2453"/>
                    <a:pt x="33376" y="1659"/>
                  </a:cubicBezTo>
                  <a:cubicBezTo>
                    <a:pt x="33681" y="2372"/>
                    <a:pt x="34108" y="3334"/>
                    <a:pt x="34607" y="4460"/>
                  </a:cubicBezTo>
                  <a:cubicBezTo>
                    <a:pt x="36650" y="9072"/>
                    <a:pt x="39739" y="16040"/>
                    <a:pt x="40979" y="20344"/>
                  </a:cubicBezTo>
                  <a:cubicBezTo>
                    <a:pt x="42093" y="24216"/>
                    <a:pt x="43435" y="30915"/>
                    <a:pt x="44322" y="35347"/>
                  </a:cubicBezTo>
                  <a:cubicBezTo>
                    <a:pt x="44756" y="37516"/>
                    <a:pt x="45071" y="39085"/>
                    <a:pt x="45191" y="39473"/>
                  </a:cubicBezTo>
                  <a:cubicBezTo>
                    <a:pt x="45386" y="40111"/>
                    <a:pt x="45054" y="42118"/>
                    <a:pt x="44669" y="44441"/>
                  </a:cubicBezTo>
                  <a:cubicBezTo>
                    <a:pt x="44403" y="46042"/>
                    <a:pt x="44101" y="47858"/>
                    <a:pt x="43864" y="49796"/>
                  </a:cubicBezTo>
                  <a:cubicBezTo>
                    <a:pt x="43257" y="54742"/>
                    <a:pt x="42207" y="65399"/>
                    <a:pt x="42197" y="65513"/>
                  </a:cubicBezTo>
                  <a:cubicBezTo>
                    <a:pt x="42077" y="67148"/>
                    <a:pt x="41784" y="69007"/>
                    <a:pt x="41501" y="69292"/>
                  </a:cubicBezTo>
                  <a:cubicBezTo>
                    <a:pt x="41278" y="69513"/>
                    <a:pt x="40505" y="69771"/>
                    <a:pt x="39761" y="69771"/>
                  </a:cubicBezTo>
                  <a:cubicBezTo>
                    <a:pt x="39623" y="69771"/>
                    <a:pt x="39486" y="69762"/>
                    <a:pt x="39354" y="69742"/>
                  </a:cubicBezTo>
                  <a:cubicBezTo>
                    <a:pt x="39038" y="69696"/>
                    <a:pt x="38622" y="69567"/>
                    <a:pt x="38434" y="69219"/>
                  </a:cubicBezTo>
                  <a:cubicBezTo>
                    <a:pt x="38157" y="68705"/>
                    <a:pt x="38133" y="64433"/>
                    <a:pt x="38112" y="60665"/>
                  </a:cubicBezTo>
                  <a:cubicBezTo>
                    <a:pt x="38088" y="56556"/>
                    <a:pt x="38062" y="51898"/>
                    <a:pt x="37754" y="49704"/>
                  </a:cubicBezTo>
                  <a:cubicBezTo>
                    <a:pt x="37153" y="45405"/>
                    <a:pt x="37743" y="40264"/>
                    <a:pt x="37750" y="40213"/>
                  </a:cubicBezTo>
                  <a:cubicBezTo>
                    <a:pt x="37756" y="40160"/>
                    <a:pt x="37747" y="40106"/>
                    <a:pt x="37724" y="40057"/>
                  </a:cubicBezTo>
                  <a:cubicBezTo>
                    <a:pt x="37706" y="40023"/>
                    <a:pt x="36027" y="36577"/>
                    <a:pt x="33590" y="32748"/>
                  </a:cubicBezTo>
                  <a:cubicBezTo>
                    <a:pt x="31175" y="28954"/>
                    <a:pt x="28029" y="21461"/>
                    <a:pt x="27999" y="21387"/>
                  </a:cubicBezTo>
                  <a:cubicBezTo>
                    <a:pt x="27953" y="21281"/>
                    <a:pt x="27850" y="21214"/>
                    <a:pt x="27739" y="21214"/>
                  </a:cubicBezTo>
                  <a:cubicBezTo>
                    <a:pt x="27720" y="21214"/>
                    <a:pt x="27699" y="21216"/>
                    <a:pt x="27679" y="21221"/>
                  </a:cubicBezTo>
                  <a:cubicBezTo>
                    <a:pt x="27546" y="21250"/>
                    <a:pt x="27453" y="21368"/>
                    <a:pt x="27458" y="21504"/>
                  </a:cubicBezTo>
                  <a:cubicBezTo>
                    <a:pt x="27462" y="21654"/>
                    <a:pt x="27892" y="36508"/>
                    <a:pt x="27549" y="38913"/>
                  </a:cubicBezTo>
                  <a:cubicBezTo>
                    <a:pt x="27205" y="41314"/>
                    <a:pt x="24579" y="46636"/>
                    <a:pt x="21829" y="49642"/>
                  </a:cubicBezTo>
                  <a:cubicBezTo>
                    <a:pt x="19152" y="52572"/>
                    <a:pt x="5143" y="69416"/>
                    <a:pt x="3998" y="70792"/>
                  </a:cubicBezTo>
                  <a:cubicBezTo>
                    <a:pt x="3861" y="70805"/>
                    <a:pt x="3604" y="70823"/>
                    <a:pt x="3282" y="70823"/>
                  </a:cubicBezTo>
                  <a:cubicBezTo>
                    <a:pt x="2798" y="70823"/>
                    <a:pt x="2169" y="70781"/>
                    <a:pt x="1586" y="70616"/>
                  </a:cubicBezTo>
                  <a:cubicBezTo>
                    <a:pt x="835" y="70400"/>
                    <a:pt x="632" y="70137"/>
                    <a:pt x="580" y="70043"/>
                  </a:cubicBezTo>
                  <a:cubicBezTo>
                    <a:pt x="1249" y="68752"/>
                    <a:pt x="8535" y="54701"/>
                    <a:pt x="10606" y="51383"/>
                  </a:cubicBezTo>
                  <a:cubicBezTo>
                    <a:pt x="12800" y="47873"/>
                    <a:pt x="17889" y="39716"/>
                    <a:pt x="17889" y="39716"/>
                  </a:cubicBezTo>
                  <a:cubicBezTo>
                    <a:pt x="17932" y="39646"/>
                    <a:pt x="17943" y="39559"/>
                    <a:pt x="17918" y="39482"/>
                  </a:cubicBezTo>
                  <a:cubicBezTo>
                    <a:pt x="17897" y="39418"/>
                    <a:pt x="15902" y="33030"/>
                    <a:pt x="15298" y="26382"/>
                  </a:cubicBezTo>
                  <a:cubicBezTo>
                    <a:pt x="14613" y="18836"/>
                    <a:pt x="14547" y="8913"/>
                    <a:pt x="16423" y="3693"/>
                  </a:cubicBezTo>
                  <a:cubicBezTo>
                    <a:pt x="16796" y="2655"/>
                    <a:pt x="17202" y="1657"/>
                    <a:pt x="17657" y="654"/>
                  </a:cubicBezTo>
                  <a:close/>
                  <a:moveTo>
                    <a:pt x="17519" y="1"/>
                  </a:moveTo>
                  <a:cubicBezTo>
                    <a:pt x="17486" y="1"/>
                    <a:pt x="17454" y="6"/>
                    <a:pt x="17423" y="18"/>
                  </a:cubicBezTo>
                  <a:cubicBezTo>
                    <a:pt x="17353" y="44"/>
                    <a:pt x="17296" y="97"/>
                    <a:pt x="17264" y="164"/>
                  </a:cubicBezTo>
                  <a:cubicBezTo>
                    <a:pt x="16754" y="1269"/>
                    <a:pt x="16306" y="2363"/>
                    <a:pt x="15895" y="3505"/>
                  </a:cubicBezTo>
                  <a:cubicBezTo>
                    <a:pt x="13496" y="10182"/>
                    <a:pt x="14403" y="22743"/>
                    <a:pt x="14738" y="26435"/>
                  </a:cubicBezTo>
                  <a:cubicBezTo>
                    <a:pt x="15303" y="32629"/>
                    <a:pt x="17062" y="38598"/>
                    <a:pt x="17345" y="39527"/>
                  </a:cubicBezTo>
                  <a:cubicBezTo>
                    <a:pt x="16735" y="40505"/>
                    <a:pt x="12176" y="47814"/>
                    <a:pt x="10131" y="51086"/>
                  </a:cubicBezTo>
                  <a:cubicBezTo>
                    <a:pt x="7956" y="54564"/>
                    <a:pt x="110" y="69726"/>
                    <a:pt x="31" y="69879"/>
                  </a:cubicBezTo>
                  <a:cubicBezTo>
                    <a:pt x="11" y="69919"/>
                    <a:pt x="1" y="69964"/>
                    <a:pt x="1" y="70008"/>
                  </a:cubicBezTo>
                  <a:cubicBezTo>
                    <a:pt x="1" y="70132"/>
                    <a:pt x="69" y="70766"/>
                    <a:pt x="1433" y="71155"/>
                  </a:cubicBezTo>
                  <a:cubicBezTo>
                    <a:pt x="2079" y="71341"/>
                    <a:pt x="2763" y="71386"/>
                    <a:pt x="3286" y="71386"/>
                  </a:cubicBezTo>
                  <a:cubicBezTo>
                    <a:pt x="3300" y="71386"/>
                    <a:pt x="3313" y="71386"/>
                    <a:pt x="3327" y="71386"/>
                  </a:cubicBezTo>
                  <a:cubicBezTo>
                    <a:pt x="3611" y="71386"/>
                    <a:pt x="3895" y="71371"/>
                    <a:pt x="4178" y="71341"/>
                  </a:cubicBezTo>
                  <a:cubicBezTo>
                    <a:pt x="4249" y="71332"/>
                    <a:pt x="4315" y="71295"/>
                    <a:pt x="4360" y="71242"/>
                  </a:cubicBezTo>
                  <a:cubicBezTo>
                    <a:pt x="4510" y="71059"/>
                    <a:pt x="19477" y="53052"/>
                    <a:pt x="22248" y="50021"/>
                  </a:cubicBezTo>
                  <a:cubicBezTo>
                    <a:pt x="25108" y="46893"/>
                    <a:pt x="27746" y="41524"/>
                    <a:pt x="28108" y="38994"/>
                  </a:cubicBezTo>
                  <a:cubicBezTo>
                    <a:pt x="28397" y="36972"/>
                    <a:pt x="28163" y="26808"/>
                    <a:pt x="28063" y="22953"/>
                  </a:cubicBezTo>
                  <a:lnTo>
                    <a:pt x="28063" y="22953"/>
                  </a:lnTo>
                  <a:cubicBezTo>
                    <a:pt x="29094" y="25312"/>
                    <a:pt x="31306" y="30202"/>
                    <a:pt x="33119" y="33052"/>
                  </a:cubicBezTo>
                  <a:cubicBezTo>
                    <a:pt x="35343" y="36546"/>
                    <a:pt x="36932" y="39718"/>
                    <a:pt x="37185" y="40232"/>
                  </a:cubicBezTo>
                  <a:cubicBezTo>
                    <a:pt x="37111" y="40919"/>
                    <a:pt x="36631" y="45714"/>
                    <a:pt x="37201" y="49783"/>
                  </a:cubicBezTo>
                  <a:cubicBezTo>
                    <a:pt x="37503" y="51940"/>
                    <a:pt x="37530" y="56578"/>
                    <a:pt x="37553" y="60669"/>
                  </a:cubicBezTo>
                  <a:cubicBezTo>
                    <a:pt x="37581" y="65742"/>
                    <a:pt x="37616" y="68880"/>
                    <a:pt x="37941" y="69486"/>
                  </a:cubicBezTo>
                  <a:cubicBezTo>
                    <a:pt x="38179" y="69926"/>
                    <a:pt x="38640" y="70207"/>
                    <a:pt x="39275" y="70301"/>
                  </a:cubicBezTo>
                  <a:cubicBezTo>
                    <a:pt x="39435" y="70324"/>
                    <a:pt x="39600" y="70335"/>
                    <a:pt x="39767" y="70335"/>
                  </a:cubicBezTo>
                  <a:cubicBezTo>
                    <a:pt x="40646" y="70335"/>
                    <a:pt x="41556" y="70034"/>
                    <a:pt x="41901" y="69690"/>
                  </a:cubicBezTo>
                  <a:cubicBezTo>
                    <a:pt x="42471" y="69118"/>
                    <a:pt x="42714" y="66146"/>
                    <a:pt x="42757" y="65562"/>
                  </a:cubicBezTo>
                  <a:cubicBezTo>
                    <a:pt x="42768" y="65454"/>
                    <a:pt x="43817" y="54805"/>
                    <a:pt x="44424" y="49865"/>
                  </a:cubicBezTo>
                  <a:cubicBezTo>
                    <a:pt x="44660" y="47938"/>
                    <a:pt x="44960" y="46130"/>
                    <a:pt x="45224" y="44534"/>
                  </a:cubicBezTo>
                  <a:cubicBezTo>
                    <a:pt x="45653" y="41944"/>
                    <a:pt x="45964" y="40071"/>
                    <a:pt x="45729" y="39310"/>
                  </a:cubicBezTo>
                  <a:cubicBezTo>
                    <a:pt x="45618" y="38947"/>
                    <a:pt x="45290" y="37311"/>
                    <a:pt x="44874" y="35237"/>
                  </a:cubicBezTo>
                  <a:cubicBezTo>
                    <a:pt x="43985" y="30796"/>
                    <a:pt x="42642" y="24084"/>
                    <a:pt x="41520" y="20190"/>
                  </a:cubicBezTo>
                  <a:cubicBezTo>
                    <a:pt x="40270" y="15849"/>
                    <a:pt x="37171" y="8859"/>
                    <a:pt x="35120" y="4234"/>
                  </a:cubicBezTo>
                  <a:cubicBezTo>
                    <a:pt x="34563" y="2977"/>
                    <a:pt x="34096" y="1924"/>
                    <a:pt x="33789" y="1195"/>
                  </a:cubicBezTo>
                  <a:cubicBezTo>
                    <a:pt x="33744" y="1088"/>
                    <a:pt x="33640" y="1023"/>
                    <a:pt x="33531" y="1023"/>
                  </a:cubicBezTo>
                  <a:cubicBezTo>
                    <a:pt x="33498" y="1023"/>
                    <a:pt x="33464" y="1029"/>
                    <a:pt x="33431" y="1042"/>
                  </a:cubicBezTo>
                  <a:cubicBezTo>
                    <a:pt x="31195" y="1879"/>
                    <a:pt x="29014" y="2198"/>
                    <a:pt x="26988" y="2198"/>
                  </a:cubicBezTo>
                  <a:cubicBezTo>
                    <a:pt x="23030" y="2198"/>
                    <a:pt x="19665" y="980"/>
                    <a:pt x="17639" y="28"/>
                  </a:cubicBezTo>
                  <a:cubicBezTo>
                    <a:pt x="17601" y="10"/>
                    <a:pt x="17560" y="1"/>
                    <a:pt x="17519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573;p34">
              <a:extLst>
                <a:ext uri="{FF2B5EF4-FFF2-40B4-BE49-F238E27FC236}">
                  <a16:creationId xmlns:a16="http://schemas.microsoft.com/office/drawing/2014/main" id="{752FF212-6B0B-6A4E-113B-565E953D357D}"/>
                </a:ext>
              </a:extLst>
            </p:cNvPr>
            <p:cNvSpPr/>
            <p:nvPr/>
          </p:nvSpPr>
          <p:spPr>
            <a:xfrm>
              <a:off x="5055175" y="2964518"/>
              <a:ext cx="217551" cy="233233"/>
            </a:xfrm>
            <a:custGeom>
              <a:avLst/>
              <a:gdLst/>
              <a:ahLst/>
              <a:cxnLst/>
              <a:rect l="l" t="t" r="r" b="b"/>
              <a:pathLst>
                <a:path w="11417" h="12240" extrusionOk="0">
                  <a:moveTo>
                    <a:pt x="4" y="0"/>
                  </a:moveTo>
                  <a:lnTo>
                    <a:pt x="4" y="9002"/>
                  </a:lnTo>
                  <a:lnTo>
                    <a:pt x="968" y="9002"/>
                  </a:lnTo>
                  <a:lnTo>
                    <a:pt x="968" y="10150"/>
                  </a:lnTo>
                  <a:lnTo>
                    <a:pt x="1" y="10150"/>
                  </a:lnTo>
                  <a:lnTo>
                    <a:pt x="1" y="12240"/>
                  </a:lnTo>
                  <a:lnTo>
                    <a:pt x="3704" y="12240"/>
                  </a:lnTo>
                  <a:lnTo>
                    <a:pt x="3704" y="11538"/>
                  </a:lnTo>
                  <a:lnTo>
                    <a:pt x="7713" y="11538"/>
                  </a:lnTo>
                  <a:lnTo>
                    <a:pt x="7713" y="12240"/>
                  </a:lnTo>
                  <a:lnTo>
                    <a:pt x="11416" y="12240"/>
                  </a:lnTo>
                  <a:lnTo>
                    <a:pt x="11416" y="10150"/>
                  </a:lnTo>
                  <a:lnTo>
                    <a:pt x="10451" y="10150"/>
                  </a:lnTo>
                  <a:lnTo>
                    <a:pt x="10451" y="9002"/>
                  </a:lnTo>
                  <a:lnTo>
                    <a:pt x="11415" y="9002"/>
                  </a:lnTo>
                  <a:lnTo>
                    <a:pt x="1141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574;p34">
              <a:extLst>
                <a:ext uri="{FF2B5EF4-FFF2-40B4-BE49-F238E27FC236}">
                  <a16:creationId xmlns:a16="http://schemas.microsoft.com/office/drawing/2014/main" id="{53E23AA1-53FE-997C-BAC0-4111CC35D795}"/>
                </a:ext>
              </a:extLst>
            </p:cNvPr>
            <p:cNvSpPr/>
            <p:nvPr/>
          </p:nvSpPr>
          <p:spPr>
            <a:xfrm>
              <a:off x="5049840" y="2959183"/>
              <a:ext cx="228241" cy="243904"/>
            </a:xfrm>
            <a:custGeom>
              <a:avLst/>
              <a:gdLst/>
              <a:ahLst/>
              <a:cxnLst/>
              <a:rect l="l" t="t" r="r" b="b"/>
              <a:pathLst>
                <a:path w="11978" h="12800" extrusionOk="0">
                  <a:moveTo>
                    <a:pt x="11415" y="562"/>
                  </a:moveTo>
                  <a:lnTo>
                    <a:pt x="11415" y="9000"/>
                  </a:lnTo>
                  <a:lnTo>
                    <a:pt x="10732" y="9000"/>
                  </a:lnTo>
                  <a:cubicBezTo>
                    <a:pt x="10576" y="9000"/>
                    <a:pt x="10451" y="9126"/>
                    <a:pt x="10451" y="9282"/>
                  </a:cubicBezTo>
                  <a:lnTo>
                    <a:pt x="10451" y="10430"/>
                  </a:lnTo>
                  <a:cubicBezTo>
                    <a:pt x="10451" y="10584"/>
                    <a:pt x="10576" y="10711"/>
                    <a:pt x="10732" y="10711"/>
                  </a:cubicBezTo>
                  <a:lnTo>
                    <a:pt x="11416" y="10711"/>
                  </a:lnTo>
                  <a:lnTo>
                    <a:pt x="11416" y="12238"/>
                  </a:lnTo>
                  <a:lnTo>
                    <a:pt x="8276" y="12238"/>
                  </a:lnTo>
                  <a:lnTo>
                    <a:pt x="8275" y="11817"/>
                  </a:lnTo>
                  <a:cubicBezTo>
                    <a:pt x="8275" y="11662"/>
                    <a:pt x="8149" y="11537"/>
                    <a:pt x="7993" y="11537"/>
                  </a:cubicBezTo>
                  <a:lnTo>
                    <a:pt x="3984" y="11537"/>
                  </a:lnTo>
                  <a:cubicBezTo>
                    <a:pt x="3829" y="11537"/>
                    <a:pt x="3702" y="11662"/>
                    <a:pt x="3704" y="11817"/>
                  </a:cubicBezTo>
                  <a:lnTo>
                    <a:pt x="3704" y="12238"/>
                  </a:lnTo>
                  <a:lnTo>
                    <a:pt x="562" y="12238"/>
                  </a:lnTo>
                  <a:lnTo>
                    <a:pt x="562" y="10711"/>
                  </a:lnTo>
                  <a:lnTo>
                    <a:pt x="1248" y="10711"/>
                  </a:lnTo>
                  <a:cubicBezTo>
                    <a:pt x="1402" y="10711"/>
                    <a:pt x="1528" y="10584"/>
                    <a:pt x="1528" y="10430"/>
                  </a:cubicBezTo>
                  <a:lnTo>
                    <a:pt x="1528" y="9282"/>
                  </a:lnTo>
                  <a:cubicBezTo>
                    <a:pt x="1528" y="9126"/>
                    <a:pt x="1402" y="9000"/>
                    <a:pt x="1248" y="9000"/>
                  </a:cubicBezTo>
                  <a:lnTo>
                    <a:pt x="564" y="9000"/>
                  </a:lnTo>
                  <a:lnTo>
                    <a:pt x="564" y="562"/>
                  </a:lnTo>
                  <a:close/>
                  <a:moveTo>
                    <a:pt x="284" y="0"/>
                  </a:moveTo>
                  <a:cubicBezTo>
                    <a:pt x="128" y="0"/>
                    <a:pt x="2" y="126"/>
                    <a:pt x="2" y="280"/>
                  </a:cubicBezTo>
                  <a:lnTo>
                    <a:pt x="2" y="9282"/>
                  </a:lnTo>
                  <a:cubicBezTo>
                    <a:pt x="2" y="9436"/>
                    <a:pt x="128" y="9563"/>
                    <a:pt x="284" y="9563"/>
                  </a:cubicBezTo>
                  <a:lnTo>
                    <a:pt x="966" y="9563"/>
                  </a:lnTo>
                  <a:lnTo>
                    <a:pt x="966" y="10148"/>
                  </a:lnTo>
                  <a:lnTo>
                    <a:pt x="281" y="10148"/>
                  </a:lnTo>
                  <a:cubicBezTo>
                    <a:pt x="126" y="10148"/>
                    <a:pt x="1" y="10275"/>
                    <a:pt x="1" y="10430"/>
                  </a:cubicBezTo>
                  <a:lnTo>
                    <a:pt x="1" y="12520"/>
                  </a:lnTo>
                  <a:cubicBezTo>
                    <a:pt x="1" y="12674"/>
                    <a:pt x="126" y="12800"/>
                    <a:pt x="281" y="12800"/>
                  </a:cubicBezTo>
                  <a:lnTo>
                    <a:pt x="3984" y="12800"/>
                  </a:lnTo>
                  <a:cubicBezTo>
                    <a:pt x="4138" y="12800"/>
                    <a:pt x="4265" y="12674"/>
                    <a:pt x="4265" y="12520"/>
                  </a:cubicBezTo>
                  <a:lnTo>
                    <a:pt x="4265" y="12098"/>
                  </a:lnTo>
                  <a:lnTo>
                    <a:pt x="7713" y="12098"/>
                  </a:lnTo>
                  <a:lnTo>
                    <a:pt x="7713" y="12520"/>
                  </a:lnTo>
                  <a:cubicBezTo>
                    <a:pt x="7713" y="12674"/>
                    <a:pt x="7838" y="12800"/>
                    <a:pt x="7993" y="12800"/>
                  </a:cubicBezTo>
                  <a:lnTo>
                    <a:pt x="11696" y="12800"/>
                  </a:lnTo>
                  <a:cubicBezTo>
                    <a:pt x="11852" y="12800"/>
                    <a:pt x="11978" y="12674"/>
                    <a:pt x="11978" y="12520"/>
                  </a:cubicBezTo>
                  <a:lnTo>
                    <a:pt x="11978" y="10430"/>
                  </a:lnTo>
                  <a:cubicBezTo>
                    <a:pt x="11978" y="10275"/>
                    <a:pt x="11852" y="10148"/>
                    <a:pt x="11696" y="10148"/>
                  </a:cubicBezTo>
                  <a:lnTo>
                    <a:pt x="11012" y="10148"/>
                  </a:lnTo>
                  <a:lnTo>
                    <a:pt x="11012" y="9563"/>
                  </a:lnTo>
                  <a:lnTo>
                    <a:pt x="11696" y="9563"/>
                  </a:lnTo>
                  <a:cubicBezTo>
                    <a:pt x="11851" y="9563"/>
                    <a:pt x="11976" y="9436"/>
                    <a:pt x="11976" y="9282"/>
                  </a:cubicBezTo>
                  <a:lnTo>
                    <a:pt x="11976" y="280"/>
                  </a:lnTo>
                  <a:cubicBezTo>
                    <a:pt x="11976" y="126"/>
                    <a:pt x="11851" y="0"/>
                    <a:pt x="116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575;p34">
              <a:extLst>
                <a:ext uri="{FF2B5EF4-FFF2-40B4-BE49-F238E27FC236}">
                  <a16:creationId xmlns:a16="http://schemas.microsoft.com/office/drawing/2014/main" id="{FD8A9353-48F5-F8CD-E20D-4681A19C9AD7}"/>
                </a:ext>
              </a:extLst>
            </p:cNvPr>
            <p:cNvSpPr/>
            <p:nvPr/>
          </p:nvSpPr>
          <p:spPr>
            <a:xfrm>
              <a:off x="4085943" y="2913203"/>
              <a:ext cx="1280229" cy="76601"/>
            </a:xfrm>
            <a:custGeom>
              <a:avLst/>
              <a:gdLst/>
              <a:ahLst/>
              <a:cxnLst/>
              <a:rect l="l" t="t" r="r" b="b"/>
              <a:pathLst>
                <a:path w="67186" h="4020" extrusionOk="0">
                  <a:moveTo>
                    <a:pt x="1" y="1"/>
                  </a:moveTo>
                  <a:lnTo>
                    <a:pt x="1" y="4019"/>
                  </a:lnTo>
                  <a:lnTo>
                    <a:pt x="67154" y="4019"/>
                  </a:lnTo>
                  <a:cubicBezTo>
                    <a:pt x="67171" y="4019"/>
                    <a:pt x="67186" y="4006"/>
                    <a:pt x="67186" y="3987"/>
                  </a:cubicBezTo>
                  <a:lnTo>
                    <a:pt x="67186" y="35"/>
                  </a:lnTo>
                  <a:cubicBezTo>
                    <a:pt x="67186" y="16"/>
                    <a:pt x="67171" y="1"/>
                    <a:pt x="67154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576;p34">
              <a:extLst>
                <a:ext uri="{FF2B5EF4-FFF2-40B4-BE49-F238E27FC236}">
                  <a16:creationId xmlns:a16="http://schemas.microsoft.com/office/drawing/2014/main" id="{664DDA78-EC3F-5193-DB09-093D6269BE27}"/>
                </a:ext>
              </a:extLst>
            </p:cNvPr>
            <p:cNvSpPr/>
            <p:nvPr/>
          </p:nvSpPr>
          <p:spPr>
            <a:xfrm>
              <a:off x="4080588" y="2907868"/>
              <a:ext cx="1290957" cy="87291"/>
            </a:xfrm>
            <a:custGeom>
              <a:avLst/>
              <a:gdLst/>
              <a:ahLst/>
              <a:cxnLst/>
              <a:rect l="l" t="t" r="r" b="b"/>
              <a:pathLst>
                <a:path w="67749" h="4581" extrusionOk="0">
                  <a:moveTo>
                    <a:pt x="66465" y="562"/>
                  </a:moveTo>
                  <a:cubicBezTo>
                    <a:pt x="66863" y="562"/>
                    <a:pt x="67185" y="886"/>
                    <a:pt x="67185" y="1284"/>
                  </a:cubicBezTo>
                  <a:lnTo>
                    <a:pt x="67185" y="3297"/>
                  </a:lnTo>
                  <a:cubicBezTo>
                    <a:pt x="67185" y="3695"/>
                    <a:pt x="66863" y="4018"/>
                    <a:pt x="66465" y="4019"/>
                  </a:cubicBezTo>
                  <a:lnTo>
                    <a:pt x="563" y="4019"/>
                  </a:lnTo>
                  <a:lnTo>
                    <a:pt x="563" y="562"/>
                  </a:lnTo>
                  <a:close/>
                  <a:moveTo>
                    <a:pt x="282" y="1"/>
                  </a:moveTo>
                  <a:cubicBezTo>
                    <a:pt x="127" y="1"/>
                    <a:pt x="0" y="126"/>
                    <a:pt x="0" y="282"/>
                  </a:cubicBezTo>
                  <a:lnTo>
                    <a:pt x="0" y="4299"/>
                  </a:lnTo>
                  <a:cubicBezTo>
                    <a:pt x="0" y="4455"/>
                    <a:pt x="127" y="4581"/>
                    <a:pt x="282" y="4581"/>
                  </a:cubicBezTo>
                  <a:lnTo>
                    <a:pt x="66465" y="4581"/>
                  </a:lnTo>
                  <a:cubicBezTo>
                    <a:pt x="67174" y="4581"/>
                    <a:pt x="67747" y="4006"/>
                    <a:pt x="67748" y="3297"/>
                  </a:cubicBezTo>
                  <a:lnTo>
                    <a:pt x="67748" y="1284"/>
                  </a:lnTo>
                  <a:cubicBezTo>
                    <a:pt x="67747" y="576"/>
                    <a:pt x="67174" y="1"/>
                    <a:pt x="66465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577;p34">
              <a:extLst>
                <a:ext uri="{FF2B5EF4-FFF2-40B4-BE49-F238E27FC236}">
                  <a16:creationId xmlns:a16="http://schemas.microsoft.com/office/drawing/2014/main" id="{906F5C6D-5329-98C0-E9A3-E4D140C76A87}"/>
                </a:ext>
              </a:extLst>
            </p:cNvPr>
            <p:cNvSpPr/>
            <p:nvPr/>
          </p:nvSpPr>
          <p:spPr>
            <a:xfrm>
              <a:off x="4903783" y="2901732"/>
              <a:ext cx="98000" cy="99562"/>
            </a:xfrm>
            <a:custGeom>
              <a:avLst/>
              <a:gdLst/>
              <a:ahLst/>
              <a:cxnLst/>
              <a:rect l="l" t="t" r="r" b="b"/>
              <a:pathLst>
                <a:path w="5143" h="5225" extrusionOk="0">
                  <a:moveTo>
                    <a:pt x="18" y="1"/>
                  </a:moveTo>
                  <a:cubicBezTo>
                    <a:pt x="7" y="1"/>
                    <a:pt x="0" y="9"/>
                    <a:pt x="0" y="18"/>
                  </a:cubicBezTo>
                  <a:lnTo>
                    <a:pt x="0" y="5206"/>
                  </a:lnTo>
                  <a:cubicBezTo>
                    <a:pt x="0" y="5216"/>
                    <a:pt x="7" y="5225"/>
                    <a:pt x="18" y="5225"/>
                  </a:cubicBezTo>
                  <a:lnTo>
                    <a:pt x="5125" y="5225"/>
                  </a:lnTo>
                  <a:cubicBezTo>
                    <a:pt x="5135" y="5225"/>
                    <a:pt x="5143" y="5216"/>
                    <a:pt x="5143" y="5206"/>
                  </a:cubicBezTo>
                  <a:lnTo>
                    <a:pt x="5143" y="18"/>
                  </a:lnTo>
                  <a:cubicBezTo>
                    <a:pt x="5143" y="9"/>
                    <a:pt x="5135" y="1"/>
                    <a:pt x="5125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78;p34">
              <a:extLst>
                <a:ext uri="{FF2B5EF4-FFF2-40B4-BE49-F238E27FC236}">
                  <a16:creationId xmlns:a16="http://schemas.microsoft.com/office/drawing/2014/main" id="{F3F49E54-914F-FBF3-A6F6-DDB32B03EB49}"/>
                </a:ext>
              </a:extLst>
            </p:cNvPr>
            <p:cNvSpPr/>
            <p:nvPr/>
          </p:nvSpPr>
          <p:spPr>
            <a:xfrm>
              <a:off x="4898391" y="2896396"/>
              <a:ext cx="108766" cy="110271"/>
            </a:xfrm>
            <a:custGeom>
              <a:avLst/>
              <a:gdLst/>
              <a:ahLst/>
              <a:cxnLst/>
              <a:rect l="l" t="t" r="r" b="b"/>
              <a:pathLst>
                <a:path w="5708" h="5787" extrusionOk="0">
                  <a:moveTo>
                    <a:pt x="4871" y="562"/>
                  </a:moveTo>
                  <a:cubicBezTo>
                    <a:pt x="5022" y="562"/>
                    <a:pt x="5144" y="685"/>
                    <a:pt x="5144" y="836"/>
                  </a:cubicBezTo>
                  <a:lnTo>
                    <a:pt x="5144" y="4949"/>
                  </a:lnTo>
                  <a:cubicBezTo>
                    <a:pt x="5144" y="5101"/>
                    <a:pt x="5022" y="5223"/>
                    <a:pt x="4871" y="5223"/>
                  </a:cubicBezTo>
                  <a:lnTo>
                    <a:pt x="837" y="5223"/>
                  </a:lnTo>
                  <a:cubicBezTo>
                    <a:pt x="686" y="5223"/>
                    <a:pt x="563" y="5101"/>
                    <a:pt x="563" y="4949"/>
                  </a:cubicBezTo>
                  <a:lnTo>
                    <a:pt x="563" y="835"/>
                  </a:lnTo>
                  <a:cubicBezTo>
                    <a:pt x="563" y="685"/>
                    <a:pt x="686" y="562"/>
                    <a:pt x="837" y="562"/>
                  </a:cubicBezTo>
                  <a:close/>
                  <a:moveTo>
                    <a:pt x="837" y="1"/>
                  </a:moveTo>
                  <a:cubicBezTo>
                    <a:pt x="375" y="1"/>
                    <a:pt x="2" y="374"/>
                    <a:pt x="0" y="836"/>
                  </a:cubicBezTo>
                  <a:lnTo>
                    <a:pt x="0" y="4951"/>
                  </a:lnTo>
                  <a:cubicBezTo>
                    <a:pt x="2" y="5411"/>
                    <a:pt x="375" y="5785"/>
                    <a:pt x="837" y="5786"/>
                  </a:cubicBezTo>
                  <a:lnTo>
                    <a:pt x="4871" y="5786"/>
                  </a:lnTo>
                  <a:cubicBezTo>
                    <a:pt x="5332" y="5785"/>
                    <a:pt x="5707" y="5411"/>
                    <a:pt x="5707" y="4951"/>
                  </a:cubicBezTo>
                  <a:lnTo>
                    <a:pt x="5707" y="836"/>
                  </a:lnTo>
                  <a:cubicBezTo>
                    <a:pt x="5707" y="374"/>
                    <a:pt x="5332" y="1"/>
                    <a:pt x="48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79;p34">
              <a:extLst>
                <a:ext uri="{FF2B5EF4-FFF2-40B4-BE49-F238E27FC236}">
                  <a16:creationId xmlns:a16="http://schemas.microsoft.com/office/drawing/2014/main" id="{625839C8-F943-AEF2-BA4A-C301FE4CC358}"/>
                </a:ext>
              </a:extLst>
            </p:cNvPr>
            <p:cNvSpPr/>
            <p:nvPr/>
          </p:nvSpPr>
          <p:spPr>
            <a:xfrm>
              <a:off x="3729919" y="2752436"/>
              <a:ext cx="398154" cy="398154"/>
            </a:xfrm>
            <a:custGeom>
              <a:avLst/>
              <a:gdLst/>
              <a:ahLst/>
              <a:cxnLst/>
              <a:rect l="l" t="t" r="r" b="b"/>
              <a:pathLst>
                <a:path w="20895" h="20895" extrusionOk="0">
                  <a:moveTo>
                    <a:pt x="10447" y="1"/>
                  </a:moveTo>
                  <a:cubicBezTo>
                    <a:pt x="7676" y="1"/>
                    <a:pt x="5019" y="1100"/>
                    <a:pt x="3060" y="3061"/>
                  </a:cubicBezTo>
                  <a:cubicBezTo>
                    <a:pt x="1100" y="5019"/>
                    <a:pt x="0" y="7677"/>
                    <a:pt x="0" y="10448"/>
                  </a:cubicBezTo>
                  <a:cubicBezTo>
                    <a:pt x="0" y="13219"/>
                    <a:pt x="1100" y="15876"/>
                    <a:pt x="3060" y="17835"/>
                  </a:cubicBezTo>
                  <a:cubicBezTo>
                    <a:pt x="5019" y="19795"/>
                    <a:pt x="7676" y="20895"/>
                    <a:pt x="10447" y="20895"/>
                  </a:cubicBezTo>
                  <a:cubicBezTo>
                    <a:pt x="13218" y="20895"/>
                    <a:pt x="15876" y="19795"/>
                    <a:pt x="17834" y="17835"/>
                  </a:cubicBezTo>
                  <a:cubicBezTo>
                    <a:pt x="19794" y="15876"/>
                    <a:pt x="20894" y="13219"/>
                    <a:pt x="20894" y="10448"/>
                  </a:cubicBezTo>
                  <a:cubicBezTo>
                    <a:pt x="20894" y="7677"/>
                    <a:pt x="19794" y="5019"/>
                    <a:pt x="17834" y="3061"/>
                  </a:cubicBezTo>
                  <a:cubicBezTo>
                    <a:pt x="15876" y="1100"/>
                    <a:pt x="13218" y="1"/>
                    <a:pt x="10447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80;p34">
              <a:extLst>
                <a:ext uri="{FF2B5EF4-FFF2-40B4-BE49-F238E27FC236}">
                  <a16:creationId xmlns:a16="http://schemas.microsoft.com/office/drawing/2014/main" id="{6A440241-2877-5E13-7CF8-16466A9C71A9}"/>
                </a:ext>
              </a:extLst>
            </p:cNvPr>
            <p:cNvSpPr/>
            <p:nvPr/>
          </p:nvSpPr>
          <p:spPr>
            <a:xfrm>
              <a:off x="3724546" y="2747101"/>
              <a:ext cx="408882" cy="408882"/>
            </a:xfrm>
            <a:custGeom>
              <a:avLst/>
              <a:gdLst/>
              <a:ahLst/>
              <a:cxnLst/>
              <a:rect l="l" t="t" r="r" b="b"/>
              <a:pathLst>
                <a:path w="21458" h="21458" extrusionOk="0">
                  <a:moveTo>
                    <a:pt x="10729" y="561"/>
                  </a:moveTo>
                  <a:cubicBezTo>
                    <a:pt x="16335" y="561"/>
                    <a:pt x="20896" y="5123"/>
                    <a:pt x="20896" y="10729"/>
                  </a:cubicBezTo>
                  <a:cubicBezTo>
                    <a:pt x="20896" y="16334"/>
                    <a:pt x="16335" y="20895"/>
                    <a:pt x="10729" y="20895"/>
                  </a:cubicBezTo>
                  <a:cubicBezTo>
                    <a:pt x="5123" y="20895"/>
                    <a:pt x="562" y="16334"/>
                    <a:pt x="562" y="10729"/>
                  </a:cubicBezTo>
                  <a:cubicBezTo>
                    <a:pt x="562" y="5123"/>
                    <a:pt x="5123" y="562"/>
                    <a:pt x="10729" y="562"/>
                  </a:cubicBezTo>
                  <a:lnTo>
                    <a:pt x="10729" y="561"/>
                  </a:lnTo>
                  <a:close/>
                  <a:moveTo>
                    <a:pt x="10729" y="1"/>
                  </a:moveTo>
                  <a:cubicBezTo>
                    <a:pt x="4814" y="1"/>
                    <a:pt x="1" y="4814"/>
                    <a:pt x="1" y="10729"/>
                  </a:cubicBezTo>
                  <a:cubicBezTo>
                    <a:pt x="1" y="16645"/>
                    <a:pt x="4814" y="21458"/>
                    <a:pt x="10729" y="21458"/>
                  </a:cubicBezTo>
                  <a:cubicBezTo>
                    <a:pt x="16645" y="21458"/>
                    <a:pt x="21458" y="16643"/>
                    <a:pt x="21458" y="10728"/>
                  </a:cubicBezTo>
                  <a:cubicBezTo>
                    <a:pt x="21458" y="4812"/>
                    <a:pt x="16645" y="1"/>
                    <a:pt x="10729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81;p34">
              <a:extLst>
                <a:ext uri="{FF2B5EF4-FFF2-40B4-BE49-F238E27FC236}">
                  <a16:creationId xmlns:a16="http://schemas.microsoft.com/office/drawing/2014/main" id="{1F350E44-42BB-8BF8-00CB-BD47F9F0D967}"/>
                </a:ext>
              </a:extLst>
            </p:cNvPr>
            <p:cNvSpPr/>
            <p:nvPr/>
          </p:nvSpPr>
          <p:spPr>
            <a:xfrm>
              <a:off x="3848575" y="2819814"/>
              <a:ext cx="160824" cy="263416"/>
            </a:xfrm>
            <a:custGeom>
              <a:avLst/>
              <a:gdLst/>
              <a:ahLst/>
              <a:cxnLst/>
              <a:rect l="l" t="t" r="r" b="b"/>
              <a:pathLst>
                <a:path w="8440" h="13824" extrusionOk="0">
                  <a:moveTo>
                    <a:pt x="4220" y="0"/>
                  </a:moveTo>
                  <a:cubicBezTo>
                    <a:pt x="1890" y="0"/>
                    <a:pt x="1" y="1664"/>
                    <a:pt x="1" y="3716"/>
                  </a:cubicBezTo>
                  <a:cubicBezTo>
                    <a:pt x="1" y="5077"/>
                    <a:pt x="834" y="6264"/>
                    <a:pt x="2072" y="6912"/>
                  </a:cubicBezTo>
                  <a:cubicBezTo>
                    <a:pt x="834" y="7559"/>
                    <a:pt x="1" y="8745"/>
                    <a:pt x="1" y="10106"/>
                  </a:cubicBezTo>
                  <a:cubicBezTo>
                    <a:pt x="1" y="12159"/>
                    <a:pt x="1890" y="13823"/>
                    <a:pt x="4220" y="13823"/>
                  </a:cubicBezTo>
                  <a:cubicBezTo>
                    <a:pt x="6551" y="13823"/>
                    <a:pt x="8439" y="12159"/>
                    <a:pt x="8439" y="10107"/>
                  </a:cubicBezTo>
                  <a:cubicBezTo>
                    <a:pt x="8439" y="8746"/>
                    <a:pt x="7607" y="7559"/>
                    <a:pt x="6368" y="6912"/>
                  </a:cubicBezTo>
                  <a:cubicBezTo>
                    <a:pt x="7607" y="6266"/>
                    <a:pt x="8439" y="5077"/>
                    <a:pt x="8439" y="3716"/>
                  </a:cubicBezTo>
                  <a:cubicBezTo>
                    <a:pt x="8439" y="1664"/>
                    <a:pt x="6551" y="0"/>
                    <a:pt x="42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82;p34">
              <a:extLst>
                <a:ext uri="{FF2B5EF4-FFF2-40B4-BE49-F238E27FC236}">
                  <a16:creationId xmlns:a16="http://schemas.microsoft.com/office/drawing/2014/main" id="{6617EBED-8DDA-3267-DE0F-E3997BD5F0F4}"/>
                </a:ext>
              </a:extLst>
            </p:cNvPr>
            <p:cNvSpPr/>
            <p:nvPr/>
          </p:nvSpPr>
          <p:spPr>
            <a:xfrm>
              <a:off x="3843220" y="2814441"/>
              <a:ext cx="171533" cy="274144"/>
            </a:xfrm>
            <a:custGeom>
              <a:avLst/>
              <a:gdLst/>
              <a:ahLst/>
              <a:cxnLst/>
              <a:rect l="l" t="t" r="r" b="b"/>
              <a:pathLst>
                <a:path w="9002" h="14387" extrusionOk="0">
                  <a:moveTo>
                    <a:pt x="4501" y="564"/>
                  </a:moveTo>
                  <a:cubicBezTo>
                    <a:pt x="6673" y="564"/>
                    <a:pt x="8439" y="2104"/>
                    <a:pt x="8439" y="3998"/>
                  </a:cubicBezTo>
                  <a:cubicBezTo>
                    <a:pt x="8439" y="5215"/>
                    <a:pt x="7721" y="6316"/>
                    <a:pt x="6518" y="6944"/>
                  </a:cubicBezTo>
                  <a:cubicBezTo>
                    <a:pt x="6317" y="7049"/>
                    <a:pt x="6317" y="7338"/>
                    <a:pt x="6518" y="7443"/>
                  </a:cubicBezTo>
                  <a:cubicBezTo>
                    <a:pt x="7721" y="8072"/>
                    <a:pt x="8439" y="9173"/>
                    <a:pt x="8439" y="10389"/>
                  </a:cubicBezTo>
                  <a:cubicBezTo>
                    <a:pt x="8439" y="12282"/>
                    <a:pt x="6673" y="13824"/>
                    <a:pt x="4501" y="13824"/>
                  </a:cubicBezTo>
                  <a:cubicBezTo>
                    <a:pt x="2330" y="13824"/>
                    <a:pt x="563" y="12282"/>
                    <a:pt x="563" y="10389"/>
                  </a:cubicBezTo>
                  <a:cubicBezTo>
                    <a:pt x="563" y="9173"/>
                    <a:pt x="1281" y="8072"/>
                    <a:pt x="2484" y="7443"/>
                  </a:cubicBezTo>
                  <a:cubicBezTo>
                    <a:pt x="2685" y="7338"/>
                    <a:pt x="2685" y="7049"/>
                    <a:pt x="2484" y="6944"/>
                  </a:cubicBezTo>
                  <a:cubicBezTo>
                    <a:pt x="1281" y="6316"/>
                    <a:pt x="563" y="5215"/>
                    <a:pt x="563" y="3998"/>
                  </a:cubicBezTo>
                  <a:cubicBezTo>
                    <a:pt x="563" y="2104"/>
                    <a:pt x="2330" y="564"/>
                    <a:pt x="4501" y="564"/>
                  </a:cubicBezTo>
                  <a:close/>
                  <a:moveTo>
                    <a:pt x="4501" y="1"/>
                  </a:moveTo>
                  <a:cubicBezTo>
                    <a:pt x="2020" y="1"/>
                    <a:pt x="0" y="1795"/>
                    <a:pt x="0" y="3998"/>
                  </a:cubicBezTo>
                  <a:cubicBezTo>
                    <a:pt x="0" y="5257"/>
                    <a:pt x="681" y="6444"/>
                    <a:pt x="1803" y="7194"/>
                  </a:cubicBezTo>
                  <a:cubicBezTo>
                    <a:pt x="681" y="7943"/>
                    <a:pt x="0" y="9131"/>
                    <a:pt x="0" y="10389"/>
                  </a:cubicBezTo>
                  <a:cubicBezTo>
                    <a:pt x="0" y="12593"/>
                    <a:pt x="2020" y="14387"/>
                    <a:pt x="4501" y="14387"/>
                  </a:cubicBezTo>
                  <a:cubicBezTo>
                    <a:pt x="6982" y="14387"/>
                    <a:pt x="9002" y="12593"/>
                    <a:pt x="9002" y="10389"/>
                  </a:cubicBezTo>
                  <a:cubicBezTo>
                    <a:pt x="9002" y="9131"/>
                    <a:pt x="8322" y="7943"/>
                    <a:pt x="7199" y="7194"/>
                  </a:cubicBezTo>
                  <a:cubicBezTo>
                    <a:pt x="8322" y="6444"/>
                    <a:pt x="9002" y="5257"/>
                    <a:pt x="9002" y="3998"/>
                  </a:cubicBezTo>
                  <a:cubicBezTo>
                    <a:pt x="9002" y="1795"/>
                    <a:pt x="6982" y="1"/>
                    <a:pt x="4501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83;p34">
              <a:extLst>
                <a:ext uri="{FF2B5EF4-FFF2-40B4-BE49-F238E27FC236}">
                  <a16:creationId xmlns:a16="http://schemas.microsoft.com/office/drawing/2014/main" id="{E3DCA46B-D9FA-27AC-5F68-BD02C11DDB9D}"/>
                </a:ext>
              </a:extLst>
            </p:cNvPr>
            <p:cNvSpPr/>
            <p:nvPr/>
          </p:nvSpPr>
          <p:spPr>
            <a:xfrm>
              <a:off x="4744636" y="2935878"/>
              <a:ext cx="144913" cy="81841"/>
            </a:xfrm>
            <a:custGeom>
              <a:avLst/>
              <a:gdLst/>
              <a:ahLst/>
              <a:cxnLst/>
              <a:rect l="l" t="t" r="r" b="b"/>
              <a:pathLst>
                <a:path w="7605" h="4295" extrusionOk="0">
                  <a:moveTo>
                    <a:pt x="6557" y="1"/>
                  </a:moveTo>
                  <a:cubicBezTo>
                    <a:pt x="6528" y="1"/>
                    <a:pt x="6495" y="5"/>
                    <a:pt x="6459" y="13"/>
                  </a:cubicBezTo>
                  <a:cubicBezTo>
                    <a:pt x="5806" y="157"/>
                    <a:pt x="5444" y="883"/>
                    <a:pt x="5444" y="883"/>
                  </a:cubicBezTo>
                  <a:cubicBezTo>
                    <a:pt x="5444" y="883"/>
                    <a:pt x="5396" y="168"/>
                    <a:pt x="5069" y="168"/>
                  </a:cubicBezTo>
                  <a:cubicBezTo>
                    <a:pt x="4992" y="168"/>
                    <a:pt x="4900" y="207"/>
                    <a:pt x="4791" y="303"/>
                  </a:cubicBezTo>
                  <a:cubicBezTo>
                    <a:pt x="4210" y="811"/>
                    <a:pt x="3774" y="1464"/>
                    <a:pt x="3774" y="1464"/>
                  </a:cubicBezTo>
                  <a:cubicBezTo>
                    <a:pt x="3774" y="1464"/>
                    <a:pt x="3717" y="387"/>
                    <a:pt x="3454" y="387"/>
                  </a:cubicBezTo>
                  <a:cubicBezTo>
                    <a:pt x="3419" y="387"/>
                    <a:pt x="3381" y="405"/>
                    <a:pt x="3339" y="447"/>
                  </a:cubicBezTo>
                  <a:cubicBezTo>
                    <a:pt x="2976" y="811"/>
                    <a:pt x="1598" y="2771"/>
                    <a:pt x="1598" y="2771"/>
                  </a:cubicBezTo>
                  <a:lnTo>
                    <a:pt x="1" y="2917"/>
                  </a:lnTo>
                  <a:cubicBezTo>
                    <a:pt x="1" y="2917"/>
                    <a:pt x="3266" y="4295"/>
                    <a:pt x="4283" y="4295"/>
                  </a:cubicBezTo>
                  <a:cubicBezTo>
                    <a:pt x="5300" y="4295"/>
                    <a:pt x="6460" y="3278"/>
                    <a:pt x="7041" y="2044"/>
                  </a:cubicBezTo>
                  <a:cubicBezTo>
                    <a:pt x="7523" y="1021"/>
                    <a:pt x="7605" y="447"/>
                    <a:pt x="7411" y="447"/>
                  </a:cubicBezTo>
                  <a:cubicBezTo>
                    <a:pt x="7371" y="447"/>
                    <a:pt x="7320" y="471"/>
                    <a:pt x="7258" y="520"/>
                  </a:cubicBezTo>
                  <a:lnTo>
                    <a:pt x="6532" y="1101"/>
                  </a:lnTo>
                  <a:cubicBezTo>
                    <a:pt x="6532" y="1101"/>
                    <a:pt x="7049" y="1"/>
                    <a:pt x="65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84;p34">
              <a:extLst>
                <a:ext uri="{FF2B5EF4-FFF2-40B4-BE49-F238E27FC236}">
                  <a16:creationId xmlns:a16="http://schemas.microsoft.com/office/drawing/2014/main" id="{C3ABA1A3-F866-3A16-F4B8-EAD37EC2503C}"/>
                </a:ext>
              </a:extLst>
            </p:cNvPr>
            <p:cNvSpPr/>
            <p:nvPr/>
          </p:nvSpPr>
          <p:spPr>
            <a:xfrm>
              <a:off x="4738977" y="2930543"/>
              <a:ext cx="158976" cy="92550"/>
            </a:xfrm>
            <a:custGeom>
              <a:avLst/>
              <a:gdLst/>
              <a:ahLst/>
              <a:cxnLst/>
              <a:rect l="l" t="t" r="r" b="b"/>
              <a:pathLst>
                <a:path w="8343" h="4857" extrusionOk="0">
                  <a:moveTo>
                    <a:pt x="6787" y="580"/>
                  </a:moveTo>
                  <a:cubicBezTo>
                    <a:pt x="6776" y="730"/>
                    <a:pt x="6689" y="1021"/>
                    <a:pt x="6575" y="1261"/>
                  </a:cubicBezTo>
                  <a:cubicBezTo>
                    <a:pt x="6520" y="1381"/>
                    <a:pt x="6553" y="1521"/>
                    <a:pt x="6655" y="1602"/>
                  </a:cubicBezTo>
                  <a:cubicBezTo>
                    <a:pt x="6707" y="1642"/>
                    <a:pt x="6769" y="1662"/>
                    <a:pt x="6830" y="1662"/>
                  </a:cubicBezTo>
                  <a:cubicBezTo>
                    <a:pt x="6892" y="1662"/>
                    <a:pt x="6954" y="1642"/>
                    <a:pt x="7005" y="1601"/>
                  </a:cubicBezTo>
                  <a:lnTo>
                    <a:pt x="7465" y="1235"/>
                  </a:lnTo>
                  <a:lnTo>
                    <a:pt x="7465" y="1235"/>
                  </a:lnTo>
                  <a:cubicBezTo>
                    <a:pt x="7404" y="1451"/>
                    <a:pt x="7290" y="1766"/>
                    <a:pt x="7083" y="2205"/>
                  </a:cubicBezTo>
                  <a:cubicBezTo>
                    <a:pt x="6523" y="3396"/>
                    <a:pt x="5446" y="4293"/>
                    <a:pt x="4580" y="4293"/>
                  </a:cubicBezTo>
                  <a:cubicBezTo>
                    <a:pt x="4017" y="4293"/>
                    <a:pt x="2583" y="3793"/>
                    <a:pt x="1485" y="3370"/>
                  </a:cubicBezTo>
                  <a:lnTo>
                    <a:pt x="1920" y="3331"/>
                  </a:lnTo>
                  <a:cubicBezTo>
                    <a:pt x="2001" y="3323"/>
                    <a:pt x="2077" y="3280"/>
                    <a:pt x="2124" y="3213"/>
                  </a:cubicBezTo>
                  <a:cubicBezTo>
                    <a:pt x="2456" y="2740"/>
                    <a:pt x="3299" y="1562"/>
                    <a:pt x="3698" y="1082"/>
                  </a:cubicBezTo>
                  <a:cubicBezTo>
                    <a:pt x="3749" y="1305"/>
                    <a:pt x="3779" y="1531"/>
                    <a:pt x="3791" y="1758"/>
                  </a:cubicBezTo>
                  <a:cubicBezTo>
                    <a:pt x="3800" y="1925"/>
                    <a:pt x="3936" y="2026"/>
                    <a:pt x="4074" y="2026"/>
                  </a:cubicBezTo>
                  <a:cubicBezTo>
                    <a:pt x="4161" y="2026"/>
                    <a:pt x="4248" y="1986"/>
                    <a:pt x="4306" y="1900"/>
                  </a:cubicBezTo>
                  <a:cubicBezTo>
                    <a:pt x="4310" y="1894"/>
                    <a:pt x="4726" y="1273"/>
                    <a:pt x="5273" y="794"/>
                  </a:cubicBezTo>
                  <a:cubicBezTo>
                    <a:pt x="5309" y="764"/>
                    <a:pt x="5335" y="746"/>
                    <a:pt x="5344" y="736"/>
                  </a:cubicBezTo>
                  <a:cubicBezTo>
                    <a:pt x="5394" y="808"/>
                    <a:pt x="5449" y="1010"/>
                    <a:pt x="5461" y="1182"/>
                  </a:cubicBezTo>
                  <a:cubicBezTo>
                    <a:pt x="5470" y="1309"/>
                    <a:pt x="5562" y="1414"/>
                    <a:pt x="5685" y="1439"/>
                  </a:cubicBezTo>
                  <a:cubicBezTo>
                    <a:pt x="5704" y="1443"/>
                    <a:pt x="5722" y="1445"/>
                    <a:pt x="5741" y="1445"/>
                  </a:cubicBezTo>
                  <a:cubicBezTo>
                    <a:pt x="5845" y="1445"/>
                    <a:pt x="5943" y="1386"/>
                    <a:pt x="5992" y="1289"/>
                  </a:cubicBezTo>
                  <a:cubicBezTo>
                    <a:pt x="5995" y="1283"/>
                    <a:pt x="6283" y="732"/>
                    <a:pt x="6787" y="580"/>
                  </a:cubicBezTo>
                  <a:close/>
                  <a:moveTo>
                    <a:pt x="6854" y="1"/>
                  </a:moveTo>
                  <a:cubicBezTo>
                    <a:pt x="6807" y="1"/>
                    <a:pt x="6755" y="6"/>
                    <a:pt x="6698" y="19"/>
                  </a:cubicBezTo>
                  <a:cubicBezTo>
                    <a:pt x="6345" y="97"/>
                    <a:pt x="6066" y="309"/>
                    <a:pt x="5866" y="519"/>
                  </a:cubicBezTo>
                  <a:cubicBezTo>
                    <a:pt x="5796" y="383"/>
                    <a:pt x="5697" y="265"/>
                    <a:pt x="5556" y="205"/>
                  </a:cubicBezTo>
                  <a:cubicBezTo>
                    <a:pt x="5504" y="183"/>
                    <a:pt x="5440" y="166"/>
                    <a:pt x="5367" y="166"/>
                  </a:cubicBezTo>
                  <a:cubicBezTo>
                    <a:pt x="5240" y="166"/>
                    <a:pt x="5083" y="216"/>
                    <a:pt x="4904" y="373"/>
                  </a:cubicBezTo>
                  <a:cubicBezTo>
                    <a:pt x="4675" y="574"/>
                    <a:pt x="4462" y="794"/>
                    <a:pt x="4266" y="1029"/>
                  </a:cubicBezTo>
                  <a:cubicBezTo>
                    <a:pt x="4150" y="512"/>
                    <a:pt x="3959" y="440"/>
                    <a:pt x="3887" y="411"/>
                  </a:cubicBezTo>
                  <a:cubicBezTo>
                    <a:pt x="3858" y="400"/>
                    <a:pt x="3810" y="386"/>
                    <a:pt x="3751" y="386"/>
                  </a:cubicBezTo>
                  <a:cubicBezTo>
                    <a:pt x="3664" y="386"/>
                    <a:pt x="3551" y="416"/>
                    <a:pt x="3438" y="529"/>
                  </a:cubicBezTo>
                  <a:cubicBezTo>
                    <a:pt x="3105" y="862"/>
                    <a:pt x="2052" y="2340"/>
                    <a:pt x="1740" y="2782"/>
                  </a:cubicBezTo>
                  <a:lnTo>
                    <a:pt x="273" y="2917"/>
                  </a:lnTo>
                  <a:cubicBezTo>
                    <a:pt x="143" y="2927"/>
                    <a:pt x="40" y="3024"/>
                    <a:pt x="19" y="3153"/>
                  </a:cubicBezTo>
                  <a:cubicBezTo>
                    <a:pt x="0" y="3280"/>
                    <a:pt x="69" y="3405"/>
                    <a:pt x="189" y="3455"/>
                  </a:cubicBezTo>
                  <a:cubicBezTo>
                    <a:pt x="528" y="3598"/>
                    <a:pt x="3537" y="4856"/>
                    <a:pt x="4580" y="4856"/>
                  </a:cubicBezTo>
                  <a:cubicBezTo>
                    <a:pt x="5668" y="4856"/>
                    <a:pt x="6934" y="3841"/>
                    <a:pt x="7592" y="2445"/>
                  </a:cubicBezTo>
                  <a:cubicBezTo>
                    <a:pt x="8343" y="848"/>
                    <a:pt x="8042" y="612"/>
                    <a:pt x="7930" y="523"/>
                  </a:cubicBezTo>
                  <a:cubicBezTo>
                    <a:pt x="7890" y="492"/>
                    <a:pt x="7814" y="446"/>
                    <a:pt x="7708" y="446"/>
                  </a:cubicBezTo>
                  <a:cubicBezTo>
                    <a:pt x="7618" y="446"/>
                    <a:pt x="7508" y="479"/>
                    <a:pt x="7380" y="582"/>
                  </a:cubicBezTo>
                  <a:lnTo>
                    <a:pt x="7348" y="608"/>
                  </a:lnTo>
                  <a:cubicBezTo>
                    <a:pt x="7355" y="442"/>
                    <a:pt x="7325" y="287"/>
                    <a:pt x="7234" y="173"/>
                  </a:cubicBezTo>
                  <a:cubicBezTo>
                    <a:pt x="7177" y="102"/>
                    <a:pt x="7061" y="1"/>
                    <a:pt x="6854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85;p34">
              <a:extLst>
                <a:ext uri="{FF2B5EF4-FFF2-40B4-BE49-F238E27FC236}">
                  <a16:creationId xmlns:a16="http://schemas.microsoft.com/office/drawing/2014/main" id="{457F7C2A-40BC-5CB7-ED5C-381ACAF0F6E9}"/>
                </a:ext>
              </a:extLst>
            </p:cNvPr>
            <p:cNvSpPr/>
            <p:nvPr/>
          </p:nvSpPr>
          <p:spPr>
            <a:xfrm>
              <a:off x="4791664" y="2963756"/>
              <a:ext cx="24924" cy="38758"/>
            </a:xfrm>
            <a:custGeom>
              <a:avLst/>
              <a:gdLst/>
              <a:ahLst/>
              <a:cxnLst/>
              <a:rect l="l" t="t" r="r" b="b"/>
              <a:pathLst>
                <a:path w="1308" h="2034" extrusionOk="0">
                  <a:moveTo>
                    <a:pt x="1307" y="1"/>
                  </a:moveTo>
                  <a:lnTo>
                    <a:pt x="1" y="2034"/>
                  </a:lnTo>
                  <a:cubicBezTo>
                    <a:pt x="1089" y="1744"/>
                    <a:pt x="1307" y="1"/>
                    <a:pt x="13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6;p34">
              <a:extLst>
                <a:ext uri="{FF2B5EF4-FFF2-40B4-BE49-F238E27FC236}">
                  <a16:creationId xmlns:a16="http://schemas.microsoft.com/office/drawing/2014/main" id="{46BE7F1A-5BF8-10C4-1868-1ECE31718E8F}"/>
                </a:ext>
              </a:extLst>
            </p:cNvPr>
            <p:cNvSpPr/>
            <p:nvPr/>
          </p:nvSpPr>
          <p:spPr>
            <a:xfrm>
              <a:off x="4785966" y="2958306"/>
              <a:ext cx="36338" cy="49562"/>
            </a:xfrm>
            <a:custGeom>
              <a:avLst/>
              <a:gdLst/>
              <a:ahLst/>
              <a:cxnLst/>
              <a:rect l="l" t="t" r="r" b="b"/>
              <a:pathLst>
                <a:path w="1907" h="2601" extrusionOk="0">
                  <a:moveTo>
                    <a:pt x="1606" y="0"/>
                  </a:moveTo>
                  <a:cubicBezTo>
                    <a:pt x="1464" y="0"/>
                    <a:pt x="1341" y="108"/>
                    <a:pt x="1326" y="253"/>
                  </a:cubicBezTo>
                  <a:cubicBezTo>
                    <a:pt x="1325" y="268"/>
                    <a:pt x="1108" y="1812"/>
                    <a:pt x="227" y="2047"/>
                  </a:cubicBezTo>
                  <a:cubicBezTo>
                    <a:pt x="90" y="2084"/>
                    <a:pt x="1" y="2216"/>
                    <a:pt x="20" y="2356"/>
                  </a:cubicBezTo>
                  <a:cubicBezTo>
                    <a:pt x="38" y="2496"/>
                    <a:pt x="157" y="2600"/>
                    <a:pt x="297" y="2600"/>
                  </a:cubicBezTo>
                  <a:cubicBezTo>
                    <a:pt x="298" y="2600"/>
                    <a:pt x="299" y="2600"/>
                    <a:pt x="300" y="2600"/>
                  </a:cubicBezTo>
                  <a:cubicBezTo>
                    <a:pt x="323" y="2600"/>
                    <a:pt x="348" y="2597"/>
                    <a:pt x="371" y="2591"/>
                  </a:cubicBezTo>
                  <a:cubicBezTo>
                    <a:pt x="1628" y="2256"/>
                    <a:pt x="1873" y="401"/>
                    <a:pt x="1884" y="322"/>
                  </a:cubicBezTo>
                  <a:cubicBezTo>
                    <a:pt x="1907" y="166"/>
                    <a:pt x="1796" y="23"/>
                    <a:pt x="1640" y="3"/>
                  </a:cubicBezTo>
                  <a:cubicBezTo>
                    <a:pt x="1628" y="1"/>
                    <a:pt x="1617" y="0"/>
                    <a:pt x="1606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87;p34">
              <a:extLst>
                <a:ext uri="{FF2B5EF4-FFF2-40B4-BE49-F238E27FC236}">
                  <a16:creationId xmlns:a16="http://schemas.microsoft.com/office/drawing/2014/main" id="{0759191E-8796-B695-E350-5A597EAE233E}"/>
                </a:ext>
              </a:extLst>
            </p:cNvPr>
            <p:cNvSpPr/>
            <p:nvPr/>
          </p:nvSpPr>
          <p:spPr>
            <a:xfrm>
              <a:off x="4820704" y="2952704"/>
              <a:ext cx="27668" cy="60881"/>
            </a:xfrm>
            <a:custGeom>
              <a:avLst/>
              <a:gdLst/>
              <a:ahLst/>
              <a:cxnLst/>
              <a:rect l="l" t="t" r="r" b="b"/>
              <a:pathLst>
                <a:path w="1452" h="3195" extrusionOk="0">
                  <a:moveTo>
                    <a:pt x="1452" y="0"/>
                  </a:moveTo>
                  <a:lnTo>
                    <a:pt x="1" y="3194"/>
                  </a:lnTo>
                  <a:cubicBezTo>
                    <a:pt x="871" y="2758"/>
                    <a:pt x="1452" y="1"/>
                    <a:pt x="14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588;p34">
              <a:extLst>
                <a:ext uri="{FF2B5EF4-FFF2-40B4-BE49-F238E27FC236}">
                  <a16:creationId xmlns:a16="http://schemas.microsoft.com/office/drawing/2014/main" id="{9A482286-D008-2414-7049-1D15DC9B444E}"/>
                </a:ext>
              </a:extLst>
            </p:cNvPr>
            <p:cNvSpPr/>
            <p:nvPr/>
          </p:nvSpPr>
          <p:spPr>
            <a:xfrm>
              <a:off x="4814930" y="2947464"/>
              <a:ext cx="39234" cy="71475"/>
            </a:xfrm>
            <a:custGeom>
              <a:avLst/>
              <a:gdLst/>
              <a:ahLst/>
              <a:cxnLst/>
              <a:rect l="l" t="t" r="r" b="b"/>
              <a:pathLst>
                <a:path w="2059" h="3751" extrusionOk="0">
                  <a:moveTo>
                    <a:pt x="1752" y="1"/>
                  </a:moveTo>
                  <a:cubicBezTo>
                    <a:pt x="1625" y="1"/>
                    <a:pt x="1511" y="88"/>
                    <a:pt x="1481" y="217"/>
                  </a:cubicBezTo>
                  <a:cubicBezTo>
                    <a:pt x="1266" y="1232"/>
                    <a:pt x="724" y="2944"/>
                    <a:pt x="178" y="3219"/>
                  </a:cubicBezTo>
                  <a:cubicBezTo>
                    <a:pt x="62" y="3275"/>
                    <a:pt x="0" y="3407"/>
                    <a:pt x="30" y="3534"/>
                  </a:cubicBezTo>
                  <a:cubicBezTo>
                    <a:pt x="60" y="3661"/>
                    <a:pt x="174" y="3751"/>
                    <a:pt x="304" y="3751"/>
                  </a:cubicBezTo>
                  <a:cubicBezTo>
                    <a:pt x="347" y="3751"/>
                    <a:pt x="390" y="3741"/>
                    <a:pt x="429" y="3720"/>
                  </a:cubicBezTo>
                  <a:cubicBezTo>
                    <a:pt x="1393" y="3238"/>
                    <a:pt x="1968" y="630"/>
                    <a:pt x="2031" y="334"/>
                  </a:cubicBezTo>
                  <a:cubicBezTo>
                    <a:pt x="2058" y="184"/>
                    <a:pt x="1961" y="38"/>
                    <a:pt x="1812" y="7"/>
                  </a:cubicBezTo>
                  <a:cubicBezTo>
                    <a:pt x="1792" y="3"/>
                    <a:pt x="1772" y="1"/>
                    <a:pt x="1752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589;p34">
              <a:extLst>
                <a:ext uri="{FF2B5EF4-FFF2-40B4-BE49-F238E27FC236}">
                  <a16:creationId xmlns:a16="http://schemas.microsoft.com/office/drawing/2014/main" id="{09EE290A-F3F4-3476-CA14-0B76BDF5EDAE}"/>
                </a:ext>
              </a:extLst>
            </p:cNvPr>
            <p:cNvSpPr/>
            <p:nvPr/>
          </p:nvSpPr>
          <p:spPr>
            <a:xfrm>
              <a:off x="4846961" y="2956877"/>
              <a:ext cx="22180" cy="55317"/>
            </a:xfrm>
            <a:custGeom>
              <a:avLst/>
              <a:gdLst/>
              <a:ahLst/>
              <a:cxnLst/>
              <a:rect l="l" t="t" r="r" b="b"/>
              <a:pathLst>
                <a:path w="1164" h="2903" extrusionOk="0">
                  <a:moveTo>
                    <a:pt x="1163" y="0"/>
                  </a:moveTo>
                  <a:lnTo>
                    <a:pt x="1" y="2903"/>
                  </a:lnTo>
                  <a:cubicBezTo>
                    <a:pt x="510" y="2176"/>
                    <a:pt x="1163" y="1"/>
                    <a:pt x="11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590;p34">
              <a:extLst>
                <a:ext uri="{FF2B5EF4-FFF2-40B4-BE49-F238E27FC236}">
                  <a16:creationId xmlns:a16="http://schemas.microsoft.com/office/drawing/2014/main" id="{00B568A7-462A-3D00-DFD2-AED1FBF02498}"/>
                </a:ext>
              </a:extLst>
            </p:cNvPr>
            <p:cNvSpPr/>
            <p:nvPr/>
          </p:nvSpPr>
          <p:spPr>
            <a:xfrm>
              <a:off x="4840883" y="2951504"/>
              <a:ext cx="34223" cy="66026"/>
            </a:xfrm>
            <a:custGeom>
              <a:avLst/>
              <a:gdLst/>
              <a:ahLst/>
              <a:cxnLst/>
              <a:rect l="l" t="t" r="r" b="b"/>
              <a:pathLst>
                <a:path w="1796" h="3465" extrusionOk="0">
                  <a:moveTo>
                    <a:pt x="1481" y="0"/>
                  </a:moveTo>
                  <a:cubicBezTo>
                    <a:pt x="1360" y="0"/>
                    <a:pt x="1248" y="79"/>
                    <a:pt x="1213" y="201"/>
                  </a:cubicBezTo>
                  <a:cubicBezTo>
                    <a:pt x="1207" y="222"/>
                    <a:pt x="566" y="2343"/>
                    <a:pt x="90" y="3023"/>
                  </a:cubicBezTo>
                  <a:cubicBezTo>
                    <a:pt x="1" y="3150"/>
                    <a:pt x="31" y="3325"/>
                    <a:pt x="160" y="3414"/>
                  </a:cubicBezTo>
                  <a:cubicBezTo>
                    <a:pt x="206" y="3447"/>
                    <a:pt x="263" y="3465"/>
                    <a:pt x="320" y="3465"/>
                  </a:cubicBezTo>
                  <a:cubicBezTo>
                    <a:pt x="412" y="3465"/>
                    <a:pt x="498" y="3421"/>
                    <a:pt x="550" y="3345"/>
                  </a:cubicBezTo>
                  <a:cubicBezTo>
                    <a:pt x="1078" y="2591"/>
                    <a:pt x="1723" y="453"/>
                    <a:pt x="1751" y="362"/>
                  </a:cubicBezTo>
                  <a:cubicBezTo>
                    <a:pt x="1796" y="214"/>
                    <a:pt x="1711" y="56"/>
                    <a:pt x="1563" y="12"/>
                  </a:cubicBezTo>
                  <a:cubicBezTo>
                    <a:pt x="1535" y="4"/>
                    <a:pt x="1508" y="0"/>
                    <a:pt x="1481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591;p34">
              <a:extLst>
                <a:ext uri="{FF2B5EF4-FFF2-40B4-BE49-F238E27FC236}">
                  <a16:creationId xmlns:a16="http://schemas.microsoft.com/office/drawing/2014/main" id="{EE620203-9A57-AC3F-A7AC-AE3B04EE9F68}"/>
                </a:ext>
              </a:extLst>
            </p:cNvPr>
            <p:cNvSpPr/>
            <p:nvPr/>
          </p:nvSpPr>
          <p:spPr>
            <a:xfrm>
              <a:off x="4270967" y="2130728"/>
              <a:ext cx="148038" cy="292799"/>
            </a:xfrm>
            <a:custGeom>
              <a:avLst/>
              <a:gdLst/>
              <a:ahLst/>
              <a:cxnLst/>
              <a:rect l="l" t="t" r="r" b="b"/>
              <a:pathLst>
                <a:path w="7769" h="15366" extrusionOk="0">
                  <a:moveTo>
                    <a:pt x="1370" y="1"/>
                  </a:moveTo>
                  <a:cubicBezTo>
                    <a:pt x="1370" y="1"/>
                    <a:pt x="1984" y="4124"/>
                    <a:pt x="1195" y="5791"/>
                  </a:cubicBezTo>
                  <a:cubicBezTo>
                    <a:pt x="945" y="6320"/>
                    <a:pt x="523" y="6698"/>
                    <a:pt x="1" y="6979"/>
                  </a:cubicBezTo>
                  <a:cubicBezTo>
                    <a:pt x="576" y="8931"/>
                    <a:pt x="2912" y="13287"/>
                    <a:pt x="4185" y="14855"/>
                  </a:cubicBezTo>
                  <a:cubicBezTo>
                    <a:pt x="4473" y="15209"/>
                    <a:pt x="4733" y="15365"/>
                    <a:pt x="4975" y="15365"/>
                  </a:cubicBezTo>
                  <a:cubicBezTo>
                    <a:pt x="6081" y="15365"/>
                    <a:pt x="6780" y="12079"/>
                    <a:pt x="7769" y="9450"/>
                  </a:cubicBezTo>
                  <a:cubicBezTo>
                    <a:pt x="6509" y="8706"/>
                    <a:pt x="6020" y="7220"/>
                    <a:pt x="6020" y="5966"/>
                  </a:cubicBezTo>
                  <a:cubicBezTo>
                    <a:pt x="6020" y="4650"/>
                    <a:pt x="6809" y="2808"/>
                    <a:pt x="6809" y="2808"/>
                  </a:cubicBezTo>
                  <a:cubicBezTo>
                    <a:pt x="6809" y="2808"/>
                    <a:pt x="2511" y="1"/>
                    <a:pt x="13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592;p34">
              <a:extLst>
                <a:ext uri="{FF2B5EF4-FFF2-40B4-BE49-F238E27FC236}">
                  <a16:creationId xmlns:a16="http://schemas.microsoft.com/office/drawing/2014/main" id="{46935757-FAE1-37A9-0A12-521AB4BF297D}"/>
                </a:ext>
              </a:extLst>
            </p:cNvPr>
            <p:cNvSpPr/>
            <p:nvPr/>
          </p:nvSpPr>
          <p:spPr>
            <a:xfrm>
              <a:off x="4265117" y="2125393"/>
              <a:ext cx="159833" cy="303489"/>
            </a:xfrm>
            <a:custGeom>
              <a:avLst/>
              <a:gdLst/>
              <a:ahLst/>
              <a:cxnLst/>
              <a:rect l="l" t="t" r="r" b="b"/>
              <a:pathLst>
                <a:path w="8388" h="15927" extrusionOk="0">
                  <a:moveTo>
                    <a:pt x="2006" y="618"/>
                  </a:moveTo>
                  <a:lnTo>
                    <a:pt x="2006" y="618"/>
                  </a:lnTo>
                  <a:cubicBezTo>
                    <a:pt x="3018" y="908"/>
                    <a:pt x="5254" y="2218"/>
                    <a:pt x="6769" y="3196"/>
                  </a:cubicBezTo>
                  <a:cubicBezTo>
                    <a:pt x="6556" y="3734"/>
                    <a:pt x="6046" y="5146"/>
                    <a:pt x="6046" y="6244"/>
                  </a:cubicBezTo>
                  <a:cubicBezTo>
                    <a:pt x="6046" y="7445"/>
                    <a:pt x="6495" y="8988"/>
                    <a:pt x="7734" y="9844"/>
                  </a:cubicBezTo>
                  <a:cubicBezTo>
                    <a:pt x="7510" y="10455"/>
                    <a:pt x="7301" y="11092"/>
                    <a:pt x="7097" y="11712"/>
                  </a:cubicBezTo>
                  <a:cubicBezTo>
                    <a:pt x="6556" y="13369"/>
                    <a:pt x="5941" y="15246"/>
                    <a:pt x="5332" y="15358"/>
                  </a:cubicBezTo>
                  <a:cubicBezTo>
                    <a:pt x="5317" y="15361"/>
                    <a:pt x="5302" y="15362"/>
                    <a:pt x="5286" y="15362"/>
                  </a:cubicBezTo>
                  <a:cubicBezTo>
                    <a:pt x="5082" y="15362"/>
                    <a:pt x="4864" y="15148"/>
                    <a:pt x="4711" y="14957"/>
                  </a:cubicBezTo>
                  <a:cubicBezTo>
                    <a:pt x="3487" y="13453"/>
                    <a:pt x="1289" y="9346"/>
                    <a:pt x="643" y="7392"/>
                  </a:cubicBezTo>
                  <a:cubicBezTo>
                    <a:pt x="1160" y="7073"/>
                    <a:pt x="1526" y="6679"/>
                    <a:pt x="1756" y="6189"/>
                  </a:cubicBezTo>
                  <a:cubicBezTo>
                    <a:pt x="2437" y="4752"/>
                    <a:pt x="2140" y="1695"/>
                    <a:pt x="2006" y="618"/>
                  </a:cubicBezTo>
                  <a:close/>
                  <a:moveTo>
                    <a:pt x="1675" y="1"/>
                  </a:moveTo>
                  <a:cubicBezTo>
                    <a:pt x="1504" y="1"/>
                    <a:pt x="1374" y="153"/>
                    <a:pt x="1400" y="323"/>
                  </a:cubicBezTo>
                  <a:cubicBezTo>
                    <a:pt x="1406" y="362"/>
                    <a:pt x="1992" y="4380"/>
                    <a:pt x="1249" y="5951"/>
                  </a:cubicBezTo>
                  <a:cubicBezTo>
                    <a:pt x="1040" y="6389"/>
                    <a:pt x="690" y="6736"/>
                    <a:pt x="174" y="7014"/>
                  </a:cubicBezTo>
                  <a:cubicBezTo>
                    <a:pt x="57" y="7077"/>
                    <a:pt x="0" y="7213"/>
                    <a:pt x="38" y="7341"/>
                  </a:cubicBezTo>
                  <a:cubicBezTo>
                    <a:pt x="611" y="9282"/>
                    <a:pt x="2946" y="13680"/>
                    <a:pt x="4274" y="15313"/>
                  </a:cubicBezTo>
                  <a:cubicBezTo>
                    <a:pt x="4606" y="15721"/>
                    <a:pt x="4944" y="15927"/>
                    <a:pt x="5281" y="15927"/>
                  </a:cubicBezTo>
                  <a:cubicBezTo>
                    <a:pt x="5332" y="15927"/>
                    <a:pt x="5383" y="15923"/>
                    <a:pt x="5434" y="15914"/>
                  </a:cubicBezTo>
                  <a:cubicBezTo>
                    <a:pt x="6371" y="15740"/>
                    <a:pt x="6928" y="14041"/>
                    <a:pt x="7632" y="11890"/>
                  </a:cubicBezTo>
                  <a:cubicBezTo>
                    <a:pt x="7857" y="11205"/>
                    <a:pt x="8089" y="10494"/>
                    <a:pt x="8340" y="9831"/>
                  </a:cubicBezTo>
                  <a:cubicBezTo>
                    <a:pt x="8388" y="9702"/>
                    <a:pt x="8337" y="9559"/>
                    <a:pt x="8219" y="9489"/>
                  </a:cubicBezTo>
                  <a:cubicBezTo>
                    <a:pt x="7031" y="8788"/>
                    <a:pt x="6608" y="7354"/>
                    <a:pt x="6608" y="6247"/>
                  </a:cubicBezTo>
                  <a:cubicBezTo>
                    <a:pt x="6608" y="5006"/>
                    <a:pt x="7367" y="3218"/>
                    <a:pt x="7374" y="3199"/>
                  </a:cubicBezTo>
                  <a:cubicBezTo>
                    <a:pt x="7430" y="3074"/>
                    <a:pt x="7384" y="2928"/>
                    <a:pt x="7271" y="2853"/>
                  </a:cubicBezTo>
                  <a:cubicBezTo>
                    <a:pt x="6823" y="2560"/>
                    <a:pt x="2868" y="1"/>
                    <a:pt x="1677" y="1"/>
                  </a:cubicBezTo>
                  <a:cubicBezTo>
                    <a:pt x="1677" y="1"/>
                    <a:pt x="1676" y="1"/>
                    <a:pt x="1675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593;p34">
              <a:extLst>
                <a:ext uri="{FF2B5EF4-FFF2-40B4-BE49-F238E27FC236}">
                  <a16:creationId xmlns:a16="http://schemas.microsoft.com/office/drawing/2014/main" id="{69525727-AE17-873A-BACA-76027242165F}"/>
                </a:ext>
              </a:extLst>
            </p:cNvPr>
            <p:cNvSpPr/>
            <p:nvPr/>
          </p:nvSpPr>
          <p:spPr>
            <a:xfrm>
              <a:off x="3892630" y="2293668"/>
              <a:ext cx="561932" cy="719231"/>
            </a:xfrm>
            <a:custGeom>
              <a:avLst/>
              <a:gdLst/>
              <a:ahLst/>
              <a:cxnLst/>
              <a:rect l="l" t="t" r="r" b="b"/>
              <a:pathLst>
                <a:path w="29490" h="37745" extrusionOk="0">
                  <a:moveTo>
                    <a:pt x="14359" y="1"/>
                  </a:moveTo>
                  <a:cubicBezTo>
                    <a:pt x="14359" y="1"/>
                    <a:pt x="11024" y="371"/>
                    <a:pt x="9291" y="3708"/>
                  </a:cubicBezTo>
                  <a:cubicBezTo>
                    <a:pt x="7560" y="7046"/>
                    <a:pt x="0" y="22197"/>
                    <a:pt x="645" y="23103"/>
                  </a:cubicBezTo>
                  <a:cubicBezTo>
                    <a:pt x="4320" y="28273"/>
                    <a:pt x="17690" y="31992"/>
                    <a:pt x="19051" y="33351"/>
                  </a:cubicBezTo>
                  <a:cubicBezTo>
                    <a:pt x="20410" y="34710"/>
                    <a:pt x="22146" y="36337"/>
                    <a:pt x="23505" y="37203"/>
                  </a:cubicBezTo>
                  <a:cubicBezTo>
                    <a:pt x="24148" y="37612"/>
                    <a:pt x="25097" y="37745"/>
                    <a:pt x="25970" y="37745"/>
                  </a:cubicBezTo>
                  <a:cubicBezTo>
                    <a:pt x="26941" y="37745"/>
                    <a:pt x="27819" y="37581"/>
                    <a:pt x="28079" y="37451"/>
                  </a:cubicBezTo>
                  <a:cubicBezTo>
                    <a:pt x="28572" y="37203"/>
                    <a:pt x="28944" y="36090"/>
                    <a:pt x="28079" y="36090"/>
                  </a:cubicBezTo>
                  <a:cubicBezTo>
                    <a:pt x="27214" y="36090"/>
                    <a:pt x="26771" y="35466"/>
                    <a:pt x="26647" y="34971"/>
                  </a:cubicBezTo>
                  <a:cubicBezTo>
                    <a:pt x="26621" y="34869"/>
                    <a:pt x="26665" y="34830"/>
                    <a:pt x="26757" y="34830"/>
                  </a:cubicBezTo>
                  <a:cubicBezTo>
                    <a:pt x="27035" y="34830"/>
                    <a:pt x="27753" y="35181"/>
                    <a:pt x="28332" y="35181"/>
                  </a:cubicBezTo>
                  <a:cubicBezTo>
                    <a:pt x="28484" y="35181"/>
                    <a:pt x="28626" y="35156"/>
                    <a:pt x="28748" y="35095"/>
                  </a:cubicBezTo>
                  <a:cubicBezTo>
                    <a:pt x="29489" y="34725"/>
                    <a:pt x="27088" y="33372"/>
                    <a:pt x="26348" y="32753"/>
                  </a:cubicBezTo>
                  <a:cubicBezTo>
                    <a:pt x="25607" y="32136"/>
                    <a:pt x="24988" y="31270"/>
                    <a:pt x="23999" y="31270"/>
                  </a:cubicBezTo>
                  <a:cubicBezTo>
                    <a:pt x="23011" y="31270"/>
                    <a:pt x="21154" y="31248"/>
                    <a:pt x="21154" y="31248"/>
                  </a:cubicBezTo>
                  <a:cubicBezTo>
                    <a:pt x="21154" y="31248"/>
                    <a:pt x="16599" y="27949"/>
                    <a:pt x="13849" y="25493"/>
                  </a:cubicBezTo>
                  <a:cubicBezTo>
                    <a:pt x="10143" y="22185"/>
                    <a:pt x="6876" y="20401"/>
                    <a:pt x="6876" y="20401"/>
                  </a:cubicBezTo>
                  <a:lnTo>
                    <a:pt x="15225" y="6675"/>
                  </a:lnTo>
                  <a:lnTo>
                    <a:pt x="143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594;p34">
              <a:extLst>
                <a:ext uri="{FF2B5EF4-FFF2-40B4-BE49-F238E27FC236}">
                  <a16:creationId xmlns:a16="http://schemas.microsoft.com/office/drawing/2014/main" id="{E871A18A-9EF3-7A6B-4E27-03EA3944C04F}"/>
                </a:ext>
              </a:extLst>
            </p:cNvPr>
            <p:cNvSpPr/>
            <p:nvPr/>
          </p:nvSpPr>
          <p:spPr>
            <a:xfrm>
              <a:off x="3890801" y="2288332"/>
              <a:ext cx="558273" cy="729845"/>
            </a:xfrm>
            <a:custGeom>
              <a:avLst/>
              <a:gdLst/>
              <a:ahLst/>
              <a:cxnLst/>
              <a:rect l="l" t="t" r="r" b="b"/>
              <a:pathLst>
                <a:path w="29298" h="38302" extrusionOk="0">
                  <a:moveTo>
                    <a:pt x="14455" y="0"/>
                  </a:moveTo>
                  <a:cubicBezTo>
                    <a:pt x="14444" y="0"/>
                    <a:pt x="14434" y="1"/>
                    <a:pt x="14423" y="2"/>
                  </a:cubicBezTo>
                  <a:cubicBezTo>
                    <a:pt x="14281" y="18"/>
                    <a:pt x="10917" y="428"/>
                    <a:pt x="9137" y="3860"/>
                  </a:cubicBezTo>
                  <a:cubicBezTo>
                    <a:pt x="8325" y="5426"/>
                    <a:pt x="5981" y="10083"/>
                    <a:pt x="3919" y="14477"/>
                  </a:cubicBezTo>
                  <a:cubicBezTo>
                    <a:pt x="0" y="22828"/>
                    <a:pt x="333" y="23295"/>
                    <a:pt x="511" y="23546"/>
                  </a:cubicBezTo>
                  <a:cubicBezTo>
                    <a:pt x="3062" y="27132"/>
                    <a:pt x="10112" y="30001"/>
                    <a:pt x="14776" y="31900"/>
                  </a:cubicBezTo>
                  <a:cubicBezTo>
                    <a:pt x="16803" y="32724"/>
                    <a:pt x="18553" y="33437"/>
                    <a:pt x="18947" y="33831"/>
                  </a:cubicBezTo>
                  <a:cubicBezTo>
                    <a:pt x="20817" y="35699"/>
                    <a:pt x="22331" y="37007"/>
                    <a:pt x="23451" y="37721"/>
                  </a:cubicBezTo>
                  <a:cubicBezTo>
                    <a:pt x="24142" y="38160"/>
                    <a:pt x="25135" y="38301"/>
                    <a:pt x="26050" y="38301"/>
                  </a:cubicBezTo>
                  <a:cubicBezTo>
                    <a:pt x="27090" y="38301"/>
                    <a:pt x="28026" y="38119"/>
                    <a:pt x="28299" y="37982"/>
                  </a:cubicBezTo>
                  <a:cubicBezTo>
                    <a:pt x="28745" y="37760"/>
                    <a:pt x="29061" y="37107"/>
                    <a:pt x="28951" y="36638"/>
                  </a:cubicBezTo>
                  <a:cubicBezTo>
                    <a:pt x="28870" y="36296"/>
                    <a:pt x="28580" y="36090"/>
                    <a:pt x="28173" y="36090"/>
                  </a:cubicBezTo>
                  <a:cubicBezTo>
                    <a:pt x="27631" y="36090"/>
                    <a:pt x="27288" y="35785"/>
                    <a:pt x="27116" y="35451"/>
                  </a:cubicBezTo>
                  <a:lnTo>
                    <a:pt x="27116" y="35451"/>
                  </a:lnTo>
                  <a:cubicBezTo>
                    <a:pt x="27176" y="35469"/>
                    <a:pt x="27237" y="35489"/>
                    <a:pt x="27292" y="35505"/>
                  </a:cubicBezTo>
                  <a:cubicBezTo>
                    <a:pt x="27625" y="35610"/>
                    <a:pt x="28041" y="35740"/>
                    <a:pt x="28429" y="35740"/>
                  </a:cubicBezTo>
                  <a:cubicBezTo>
                    <a:pt x="28620" y="35740"/>
                    <a:pt x="28805" y="35708"/>
                    <a:pt x="28970" y="35626"/>
                  </a:cubicBezTo>
                  <a:cubicBezTo>
                    <a:pt x="29209" y="35507"/>
                    <a:pt x="29257" y="35319"/>
                    <a:pt x="29263" y="35216"/>
                  </a:cubicBezTo>
                  <a:cubicBezTo>
                    <a:pt x="29298" y="34728"/>
                    <a:pt x="28590" y="34203"/>
                    <a:pt x="27422" y="33395"/>
                  </a:cubicBezTo>
                  <a:cubicBezTo>
                    <a:pt x="27104" y="33175"/>
                    <a:pt x="26804" y="32968"/>
                    <a:pt x="26623" y="32817"/>
                  </a:cubicBezTo>
                  <a:cubicBezTo>
                    <a:pt x="26457" y="32679"/>
                    <a:pt x="26298" y="32527"/>
                    <a:pt x="26137" y="32377"/>
                  </a:cubicBezTo>
                  <a:cubicBezTo>
                    <a:pt x="25564" y="31831"/>
                    <a:pt x="24969" y="31268"/>
                    <a:pt x="24095" y="31268"/>
                  </a:cubicBezTo>
                  <a:cubicBezTo>
                    <a:pt x="23239" y="31268"/>
                    <a:pt x="21725" y="31254"/>
                    <a:pt x="21343" y="31249"/>
                  </a:cubicBezTo>
                  <a:cubicBezTo>
                    <a:pt x="20750" y="30816"/>
                    <a:pt x="16653" y="27813"/>
                    <a:pt x="14133" y="25564"/>
                  </a:cubicBezTo>
                  <a:cubicBezTo>
                    <a:pt x="11035" y="22799"/>
                    <a:pt x="8208" y="21074"/>
                    <a:pt x="7363" y="20581"/>
                  </a:cubicBezTo>
                  <a:lnTo>
                    <a:pt x="15562" y="7100"/>
                  </a:lnTo>
                  <a:cubicBezTo>
                    <a:pt x="15641" y="6968"/>
                    <a:pt x="15597" y="6797"/>
                    <a:pt x="15466" y="6717"/>
                  </a:cubicBezTo>
                  <a:cubicBezTo>
                    <a:pt x="15420" y="6689"/>
                    <a:pt x="15370" y="6676"/>
                    <a:pt x="15320" y="6676"/>
                  </a:cubicBezTo>
                  <a:cubicBezTo>
                    <a:pt x="15226" y="6676"/>
                    <a:pt x="15134" y="6723"/>
                    <a:pt x="15081" y="6809"/>
                  </a:cubicBezTo>
                  <a:lnTo>
                    <a:pt x="6732" y="20537"/>
                  </a:lnTo>
                  <a:cubicBezTo>
                    <a:pt x="6649" y="20674"/>
                    <a:pt x="6697" y="20852"/>
                    <a:pt x="6837" y="20929"/>
                  </a:cubicBezTo>
                  <a:cubicBezTo>
                    <a:pt x="6871" y="20947"/>
                    <a:pt x="10122" y="22738"/>
                    <a:pt x="13758" y="25983"/>
                  </a:cubicBezTo>
                  <a:cubicBezTo>
                    <a:pt x="16488" y="28420"/>
                    <a:pt x="21040" y="31723"/>
                    <a:pt x="21085" y="31757"/>
                  </a:cubicBezTo>
                  <a:cubicBezTo>
                    <a:pt x="21132" y="31791"/>
                    <a:pt x="21189" y="31810"/>
                    <a:pt x="21247" y="31811"/>
                  </a:cubicBezTo>
                  <a:cubicBezTo>
                    <a:pt x="21247" y="31811"/>
                    <a:pt x="23107" y="31831"/>
                    <a:pt x="24097" y="31831"/>
                  </a:cubicBezTo>
                  <a:cubicBezTo>
                    <a:pt x="24746" y="31831"/>
                    <a:pt x="25234" y="32295"/>
                    <a:pt x="25752" y="32785"/>
                  </a:cubicBezTo>
                  <a:cubicBezTo>
                    <a:pt x="25921" y="32944"/>
                    <a:pt x="26089" y="33103"/>
                    <a:pt x="26264" y="33249"/>
                  </a:cubicBezTo>
                  <a:cubicBezTo>
                    <a:pt x="26465" y="33417"/>
                    <a:pt x="26775" y="33631"/>
                    <a:pt x="27103" y="33859"/>
                  </a:cubicBezTo>
                  <a:cubicBezTo>
                    <a:pt x="27577" y="34185"/>
                    <a:pt x="28534" y="34846"/>
                    <a:pt x="28685" y="35138"/>
                  </a:cubicBezTo>
                  <a:cubicBezTo>
                    <a:pt x="28611" y="35168"/>
                    <a:pt x="28523" y="35180"/>
                    <a:pt x="28426" y="35180"/>
                  </a:cubicBezTo>
                  <a:cubicBezTo>
                    <a:pt x="28130" y="35180"/>
                    <a:pt x="27756" y="35062"/>
                    <a:pt x="27460" y="34970"/>
                  </a:cubicBezTo>
                  <a:cubicBezTo>
                    <a:pt x="27210" y="34891"/>
                    <a:pt x="27010" y="34828"/>
                    <a:pt x="26848" y="34828"/>
                  </a:cubicBezTo>
                  <a:cubicBezTo>
                    <a:pt x="26737" y="34828"/>
                    <a:pt x="26644" y="34858"/>
                    <a:pt x="26566" y="34932"/>
                  </a:cubicBezTo>
                  <a:cubicBezTo>
                    <a:pt x="26508" y="34987"/>
                    <a:pt x="26417" y="35110"/>
                    <a:pt x="26470" y="35320"/>
                  </a:cubicBezTo>
                  <a:cubicBezTo>
                    <a:pt x="26624" y="35934"/>
                    <a:pt x="27163" y="36652"/>
                    <a:pt x="28175" y="36652"/>
                  </a:cubicBezTo>
                  <a:cubicBezTo>
                    <a:pt x="28377" y="36652"/>
                    <a:pt x="28395" y="36727"/>
                    <a:pt x="28405" y="36767"/>
                  </a:cubicBezTo>
                  <a:cubicBezTo>
                    <a:pt x="28455" y="36981"/>
                    <a:pt x="28259" y="37374"/>
                    <a:pt x="28048" y="37479"/>
                  </a:cubicBezTo>
                  <a:cubicBezTo>
                    <a:pt x="27823" y="37591"/>
                    <a:pt x="26986" y="37744"/>
                    <a:pt x="26061" y="37744"/>
                  </a:cubicBezTo>
                  <a:cubicBezTo>
                    <a:pt x="25238" y="37744"/>
                    <a:pt x="24345" y="37623"/>
                    <a:pt x="23753" y="37245"/>
                  </a:cubicBezTo>
                  <a:cubicBezTo>
                    <a:pt x="22668" y="36555"/>
                    <a:pt x="21184" y="35272"/>
                    <a:pt x="19345" y="33433"/>
                  </a:cubicBezTo>
                  <a:cubicBezTo>
                    <a:pt x="18871" y="32959"/>
                    <a:pt x="17242" y="32297"/>
                    <a:pt x="14989" y="31379"/>
                  </a:cubicBezTo>
                  <a:cubicBezTo>
                    <a:pt x="10383" y="29505"/>
                    <a:pt x="3425" y="26674"/>
                    <a:pt x="986" y="23253"/>
                  </a:cubicBezTo>
                  <a:cubicBezTo>
                    <a:pt x="713" y="22192"/>
                    <a:pt x="6557" y="10057"/>
                    <a:pt x="9636" y="4118"/>
                  </a:cubicBezTo>
                  <a:cubicBezTo>
                    <a:pt x="11274" y="962"/>
                    <a:pt x="14454" y="564"/>
                    <a:pt x="14486" y="561"/>
                  </a:cubicBezTo>
                  <a:cubicBezTo>
                    <a:pt x="14640" y="543"/>
                    <a:pt x="14751" y="403"/>
                    <a:pt x="14734" y="250"/>
                  </a:cubicBezTo>
                  <a:cubicBezTo>
                    <a:pt x="14719" y="106"/>
                    <a:pt x="14596" y="0"/>
                    <a:pt x="14455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595;p34">
              <a:extLst>
                <a:ext uri="{FF2B5EF4-FFF2-40B4-BE49-F238E27FC236}">
                  <a16:creationId xmlns:a16="http://schemas.microsoft.com/office/drawing/2014/main" id="{D5613740-516F-C26D-89BC-EF50468C0742}"/>
                </a:ext>
              </a:extLst>
            </p:cNvPr>
            <p:cNvSpPr/>
            <p:nvPr/>
          </p:nvSpPr>
          <p:spPr>
            <a:xfrm>
              <a:off x="3898308" y="2547004"/>
              <a:ext cx="556254" cy="465895"/>
            </a:xfrm>
            <a:custGeom>
              <a:avLst/>
              <a:gdLst/>
              <a:ahLst/>
              <a:cxnLst/>
              <a:rect l="l" t="t" r="r" b="b"/>
              <a:pathLst>
                <a:path w="29192" h="24450" extrusionOk="0">
                  <a:moveTo>
                    <a:pt x="4262" y="1"/>
                  </a:moveTo>
                  <a:cubicBezTo>
                    <a:pt x="2037" y="4688"/>
                    <a:pt x="0" y="9319"/>
                    <a:pt x="347" y="9808"/>
                  </a:cubicBezTo>
                  <a:cubicBezTo>
                    <a:pt x="4022" y="14978"/>
                    <a:pt x="17392" y="18697"/>
                    <a:pt x="18753" y="20056"/>
                  </a:cubicBezTo>
                  <a:cubicBezTo>
                    <a:pt x="20112" y="21415"/>
                    <a:pt x="21848" y="23042"/>
                    <a:pt x="23207" y="23908"/>
                  </a:cubicBezTo>
                  <a:cubicBezTo>
                    <a:pt x="23850" y="24317"/>
                    <a:pt x="24799" y="24450"/>
                    <a:pt x="25672" y="24450"/>
                  </a:cubicBezTo>
                  <a:cubicBezTo>
                    <a:pt x="26643" y="24450"/>
                    <a:pt x="27521" y="24286"/>
                    <a:pt x="27781" y="24156"/>
                  </a:cubicBezTo>
                  <a:cubicBezTo>
                    <a:pt x="28274" y="23908"/>
                    <a:pt x="28646" y="22795"/>
                    <a:pt x="27781" y="22795"/>
                  </a:cubicBezTo>
                  <a:cubicBezTo>
                    <a:pt x="26916" y="22795"/>
                    <a:pt x="26473" y="22171"/>
                    <a:pt x="26349" y="21676"/>
                  </a:cubicBezTo>
                  <a:cubicBezTo>
                    <a:pt x="26323" y="21574"/>
                    <a:pt x="26367" y="21535"/>
                    <a:pt x="26459" y="21535"/>
                  </a:cubicBezTo>
                  <a:cubicBezTo>
                    <a:pt x="26737" y="21535"/>
                    <a:pt x="27455" y="21886"/>
                    <a:pt x="28034" y="21886"/>
                  </a:cubicBezTo>
                  <a:cubicBezTo>
                    <a:pt x="28186" y="21886"/>
                    <a:pt x="28328" y="21861"/>
                    <a:pt x="28450" y="21800"/>
                  </a:cubicBezTo>
                  <a:cubicBezTo>
                    <a:pt x="29191" y="21429"/>
                    <a:pt x="26792" y="20077"/>
                    <a:pt x="26050" y="19458"/>
                  </a:cubicBezTo>
                  <a:cubicBezTo>
                    <a:pt x="25309" y="18840"/>
                    <a:pt x="24690" y="17975"/>
                    <a:pt x="23701" y="17975"/>
                  </a:cubicBezTo>
                  <a:cubicBezTo>
                    <a:pt x="22713" y="17975"/>
                    <a:pt x="20856" y="17953"/>
                    <a:pt x="20856" y="17953"/>
                  </a:cubicBezTo>
                  <a:cubicBezTo>
                    <a:pt x="20856" y="17953"/>
                    <a:pt x="16301" y="14654"/>
                    <a:pt x="13551" y="12198"/>
                  </a:cubicBezTo>
                  <a:cubicBezTo>
                    <a:pt x="9845" y="8890"/>
                    <a:pt x="6578" y="7106"/>
                    <a:pt x="6578" y="7106"/>
                  </a:cubicBezTo>
                  <a:lnTo>
                    <a:pt x="9919" y="1614"/>
                  </a:lnTo>
                  <a:cubicBezTo>
                    <a:pt x="7727" y="240"/>
                    <a:pt x="5424" y="15"/>
                    <a:pt x="42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596;p34">
              <a:extLst>
                <a:ext uri="{FF2B5EF4-FFF2-40B4-BE49-F238E27FC236}">
                  <a16:creationId xmlns:a16="http://schemas.microsoft.com/office/drawing/2014/main" id="{789427C4-E0DB-B932-0CBB-AC3529C90589}"/>
                </a:ext>
              </a:extLst>
            </p:cNvPr>
            <p:cNvSpPr/>
            <p:nvPr/>
          </p:nvSpPr>
          <p:spPr>
            <a:xfrm>
              <a:off x="3890286" y="2541669"/>
              <a:ext cx="558788" cy="476508"/>
            </a:xfrm>
            <a:custGeom>
              <a:avLst/>
              <a:gdLst/>
              <a:ahLst/>
              <a:cxnLst/>
              <a:rect l="l" t="t" r="r" b="b"/>
              <a:pathLst>
                <a:path w="29325" h="25007" extrusionOk="0">
                  <a:moveTo>
                    <a:pt x="4859" y="567"/>
                  </a:moveTo>
                  <a:cubicBezTo>
                    <a:pt x="6001" y="600"/>
                    <a:pt x="8006" y="845"/>
                    <a:pt x="9955" y="1989"/>
                  </a:cubicBezTo>
                  <a:lnTo>
                    <a:pt x="6761" y="7242"/>
                  </a:lnTo>
                  <a:cubicBezTo>
                    <a:pt x="6676" y="7379"/>
                    <a:pt x="6724" y="7557"/>
                    <a:pt x="6866" y="7634"/>
                  </a:cubicBezTo>
                  <a:cubicBezTo>
                    <a:pt x="6898" y="7652"/>
                    <a:pt x="10146" y="9440"/>
                    <a:pt x="13786" y="12688"/>
                  </a:cubicBezTo>
                  <a:cubicBezTo>
                    <a:pt x="16517" y="15125"/>
                    <a:pt x="21067" y="18428"/>
                    <a:pt x="21112" y="18462"/>
                  </a:cubicBezTo>
                  <a:cubicBezTo>
                    <a:pt x="21160" y="18496"/>
                    <a:pt x="21217" y="18515"/>
                    <a:pt x="21276" y="18516"/>
                  </a:cubicBezTo>
                  <a:cubicBezTo>
                    <a:pt x="21276" y="18516"/>
                    <a:pt x="23134" y="18536"/>
                    <a:pt x="24124" y="18536"/>
                  </a:cubicBezTo>
                  <a:cubicBezTo>
                    <a:pt x="24773" y="18536"/>
                    <a:pt x="25261" y="18999"/>
                    <a:pt x="25781" y="19489"/>
                  </a:cubicBezTo>
                  <a:cubicBezTo>
                    <a:pt x="25948" y="19649"/>
                    <a:pt x="26118" y="19808"/>
                    <a:pt x="26293" y="19954"/>
                  </a:cubicBezTo>
                  <a:cubicBezTo>
                    <a:pt x="26492" y="20122"/>
                    <a:pt x="26803" y="20336"/>
                    <a:pt x="27131" y="20564"/>
                  </a:cubicBezTo>
                  <a:cubicBezTo>
                    <a:pt x="27605" y="20890"/>
                    <a:pt x="28561" y="21551"/>
                    <a:pt x="28712" y="21843"/>
                  </a:cubicBezTo>
                  <a:cubicBezTo>
                    <a:pt x="28638" y="21873"/>
                    <a:pt x="28550" y="21885"/>
                    <a:pt x="28453" y="21885"/>
                  </a:cubicBezTo>
                  <a:cubicBezTo>
                    <a:pt x="28158" y="21885"/>
                    <a:pt x="27783" y="21767"/>
                    <a:pt x="27489" y="21675"/>
                  </a:cubicBezTo>
                  <a:cubicBezTo>
                    <a:pt x="27238" y="21596"/>
                    <a:pt x="27037" y="21533"/>
                    <a:pt x="26876" y="21533"/>
                  </a:cubicBezTo>
                  <a:cubicBezTo>
                    <a:pt x="26765" y="21533"/>
                    <a:pt x="26672" y="21563"/>
                    <a:pt x="26593" y="21637"/>
                  </a:cubicBezTo>
                  <a:cubicBezTo>
                    <a:pt x="26536" y="21692"/>
                    <a:pt x="26446" y="21815"/>
                    <a:pt x="26498" y="22025"/>
                  </a:cubicBezTo>
                  <a:cubicBezTo>
                    <a:pt x="26653" y="22639"/>
                    <a:pt x="27191" y="23357"/>
                    <a:pt x="28202" y="23357"/>
                  </a:cubicBezTo>
                  <a:cubicBezTo>
                    <a:pt x="28406" y="23357"/>
                    <a:pt x="28423" y="23432"/>
                    <a:pt x="28432" y="23472"/>
                  </a:cubicBezTo>
                  <a:cubicBezTo>
                    <a:pt x="28483" y="23686"/>
                    <a:pt x="28286" y="24079"/>
                    <a:pt x="28076" y="24184"/>
                  </a:cubicBezTo>
                  <a:cubicBezTo>
                    <a:pt x="27851" y="24296"/>
                    <a:pt x="27014" y="24449"/>
                    <a:pt x="26089" y="24449"/>
                  </a:cubicBezTo>
                  <a:cubicBezTo>
                    <a:pt x="25266" y="24449"/>
                    <a:pt x="24373" y="24328"/>
                    <a:pt x="23780" y="23950"/>
                  </a:cubicBezTo>
                  <a:cubicBezTo>
                    <a:pt x="22696" y="23260"/>
                    <a:pt x="21213" y="21977"/>
                    <a:pt x="19374" y="20138"/>
                  </a:cubicBezTo>
                  <a:cubicBezTo>
                    <a:pt x="18900" y="19664"/>
                    <a:pt x="17271" y="19002"/>
                    <a:pt x="15016" y="18084"/>
                  </a:cubicBezTo>
                  <a:cubicBezTo>
                    <a:pt x="10411" y="16210"/>
                    <a:pt x="3452" y="13379"/>
                    <a:pt x="1013" y="9958"/>
                  </a:cubicBezTo>
                  <a:cubicBezTo>
                    <a:pt x="964" y="9762"/>
                    <a:pt x="1096" y="8511"/>
                    <a:pt x="4859" y="567"/>
                  </a:cubicBezTo>
                  <a:close/>
                  <a:moveTo>
                    <a:pt x="4686" y="1"/>
                  </a:moveTo>
                  <a:cubicBezTo>
                    <a:pt x="4562" y="13"/>
                    <a:pt x="4476" y="62"/>
                    <a:pt x="4429" y="161"/>
                  </a:cubicBezTo>
                  <a:cubicBezTo>
                    <a:pt x="1" y="9494"/>
                    <a:pt x="350" y="9987"/>
                    <a:pt x="538" y="10251"/>
                  </a:cubicBezTo>
                  <a:cubicBezTo>
                    <a:pt x="3089" y="13837"/>
                    <a:pt x="10139" y="16706"/>
                    <a:pt x="14803" y="18605"/>
                  </a:cubicBezTo>
                  <a:cubicBezTo>
                    <a:pt x="16830" y="19429"/>
                    <a:pt x="18580" y="20142"/>
                    <a:pt x="18974" y="20536"/>
                  </a:cubicBezTo>
                  <a:cubicBezTo>
                    <a:pt x="20844" y="22404"/>
                    <a:pt x="22358" y="23712"/>
                    <a:pt x="23478" y="24426"/>
                  </a:cubicBezTo>
                  <a:cubicBezTo>
                    <a:pt x="24169" y="24865"/>
                    <a:pt x="25162" y="25006"/>
                    <a:pt x="26077" y="25006"/>
                  </a:cubicBezTo>
                  <a:cubicBezTo>
                    <a:pt x="27117" y="25006"/>
                    <a:pt x="28053" y="24824"/>
                    <a:pt x="28326" y="24687"/>
                  </a:cubicBezTo>
                  <a:cubicBezTo>
                    <a:pt x="28772" y="24465"/>
                    <a:pt x="29088" y="23812"/>
                    <a:pt x="28978" y="23343"/>
                  </a:cubicBezTo>
                  <a:cubicBezTo>
                    <a:pt x="28897" y="23001"/>
                    <a:pt x="28606" y="22795"/>
                    <a:pt x="28200" y="22795"/>
                  </a:cubicBezTo>
                  <a:cubicBezTo>
                    <a:pt x="27658" y="22795"/>
                    <a:pt x="27315" y="22490"/>
                    <a:pt x="27143" y="22156"/>
                  </a:cubicBezTo>
                  <a:lnTo>
                    <a:pt x="27143" y="22156"/>
                  </a:lnTo>
                  <a:cubicBezTo>
                    <a:pt x="27203" y="22174"/>
                    <a:pt x="27264" y="22194"/>
                    <a:pt x="27318" y="22210"/>
                  </a:cubicBezTo>
                  <a:cubicBezTo>
                    <a:pt x="27652" y="22315"/>
                    <a:pt x="28068" y="22445"/>
                    <a:pt x="28455" y="22445"/>
                  </a:cubicBezTo>
                  <a:cubicBezTo>
                    <a:pt x="28647" y="22445"/>
                    <a:pt x="28831" y="22413"/>
                    <a:pt x="28995" y="22331"/>
                  </a:cubicBezTo>
                  <a:cubicBezTo>
                    <a:pt x="29236" y="22212"/>
                    <a:pt x="29282" y="22024"/>
                    <a:pt x="29290" y="21921"/>
                  </a:cubicBezTo>
                  <a:cubicBezTo>
                    <a:pt x="29325" y="21433"/>
                    <a:pt x="28617" y="20908"/>
                    <a:pt x="27449" y="20100"/>
                  </a:cubicBezTo>
                  <a:cubicBezTo>
                    <a:pt x="27131" y="19881"/>
                    <a:pt x="26831" y="19673"/>
                    <a:pt x="26650" y="19522"/>
                  </a:cubicBezTo>
                  <a:cubicBezTo>
                    <a:pt x="26484" y="19384"/>
                    <a:pt x="26323" y="19232"/>
                    <a:pt x="26164" y="19080"/>
                  </a:cubicBezTo>
                  <a:cubicBezTo>
                    <a:pt x="25590" y="18536"/>
                    <a:pt x="24995" y="17973"/>
                    <a:pt x="24122" y="17973"/>
                  </a:cubicBezTo>
                  <a:cubicBezTo>
                    <a:pt x="23266" y="17973"/>
                    <a:pt x="21752" y="17957"/>
                    <a:pt x="21369" y="17954"/>
                  </a:cubicBezTo>
                  <a:cubicBezTo>
                    <a:pt x="20777" y="17521"/>
                    <a:pt x="16680" y="14518"/>
                    <a:pt x="14160" y="12268"/>
                  </a:cubicBezTo>
                  <a:cubicBezTo>
                    <a:pt x="11062" y="9504"/>
                    <a:pt x="8235" y="7779"/>
                    <a:pt x="7390" y="7286"/>
                  </a:cubicBezTo>
                  <a:lnTo>
                    <a:pt x="10581" y="2040"/>
                  </a:lnTo>
                  <a:cubicBezTo>
                    <a:pt x="10659" y="1909"/>
                    <a:pt x="10619" y="1736"/>
                    <a:pt x="10489" y="1655"/>
                  </a:cubicBezTo>
                  <a:cubicBezTo>
                    <a:pt x="8246" y="250"/>
                    <a:pt x="5889" y="15"/>
                    <a:pt x="4686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597;p34">
              <a:extLst>
                <a:ext uri="{FF2B5EF4-FFF2-40B4-BE49-F238E27FC236}">
                  <a16:creationId xmlns:a16="http://schemas.microsoft.com/office/drawing/2014/main" id="{83B501E3-6588-EB3C-7F01-66D71EA3F00A}"/>
                </a:ext>
              </a:extLst>
            </p:cNvPr>
            <p:cNvSpPr/>
            <p:nvPr/>
          </p:nvSpPr>
          <p:spPr>
            <a:xfrm>
              <a:off x="4220147" y="1881641"/>
              <a:ext cx="299278" cy="334987"/>
            </a:xfrm>
            <a:custGeom>
              <a:avLst/>
              <a:gdLst/>
              <a:ahLst/>
              <a:cxnLst/>
              <a:rect l="l" t="t" r="r" b="b"/>
              <a:pathLst>
                <a:path w="15706" h="17580" extrusionOk="0">
                  <a:moveTo>
                    <a:pt x="12548" y="1"/>
                  </a:moveTo>
                  <a:lnTo>
                    <a:pt x="12532" y="12"/>
                  </a:lnTo>
                  <a:cubicBezTo>
                    <a:pt x="11458" y="1872"/>
                    <a:pt x="8354" y="2973"/>
                    <a:pt x="6979" y="3396"/>
                  </a:cubicBezTo>
                  <a:cubicBezTo>
                    <a:pt x="5468" y="3861"/>
                    <a:pt x="7676" y="4907"/>
                    <a:pt x="7444" y="6303"/>
                  </a:cubicBezTo>
                  <a:cubicBezTo>
                    <a:pt x="7211" y="7698"/>
                    <a:pt x="4189" y="8512"/>
                    <a:pt x="4189" y="8512"/>
                  </a:cubicBezTo>
                  <a:cubicBezTo>
                    <a:pt x="4189" y="8512"/>
                    <a:pt x="3324" y="6653"/>
                    <a:pt x="2096" y="6653"/>
                  </a:cubicBezTo>
                  <a:cubicBezTo>
                    <a:pt x="868" y="6653"/>
                    <a:pt x="0" y="9462"/>
                    <a:pt x="702" y="10955"/>
                  </a:cubicBezTo>
                  <a:cubicBezTo>
                    <a:pt x="1184" y="11981"/>
                    <a:pt x="2041" y="12142"/>
                    <a:pt x="2530" y="12142"/>
                  </a:cubicBezTo>
                  <a:cubicBezTo>
                    <a:pt x="2751" y="12142"/>
                    <a:pt x="2897" y="12109"/>
                    <a:pt x="2897" y="12109"/>
                  </a:cubicBezTo>
                  <a:lnTo>
                    <a:pt x="2897" y="12109"/>
                  </a:lnTo>
                  <a:cubicBezTo>
                    <a:pt x="2897" y="12109"/>
                    <a:pt x="2809" y="14740"/>
                    <a:pt x="4476" y="15529"/>
                  </a:cubicBezTo>
                  <a:cubicBezTo>
                    <a:pt x="6143" y="16319"/>
                    <a:pt x="8951" y="17372"/>
                    <a:pt x="10003" y="17547"/>
                  </a:cubicBezTo>
                  <a:cubicBezTo>
                    <a:pt x="10130" y="17568"/>
                    <a:pt x="10258" y="17579"/>
                    <a:pt x="10384" y="17579"/>
                  </a:cubicBezTo>
                  <a:cubicBezTo>
                    <a:pt x="11302" y="17579"/>
                    <a:pt x="12162" y="17005"/>
                    <a:pt x="12548" y="15618"/>
                  </a:cubicBezTo>
                  <a:cubicBezTo>
                    <a:pt x="12985" y="14038"/>
                    <a:pt x="13249" y="10792"/>
                    <a:pt x="13249" y="10792"/>
                  </a:cubicBezTo>
                  <a:cubicBezTo>
                    <a:pt x="13249" y="10792"/>
                    <a:pt x="14829" y="9740"/>
                    <a:pt x="15266" y="9126"/>
                  </a:cubicBezTo>
                  <a:cubicBezTo>
                    <a:pt x="15705" y="8512"/>
                    <a:pt x="14126" y="7897"/>
                    <a:pt x="13688" y="7020"/>
                  </a:cubicBezTo>
                  <a:cubicBezTo>
                    <a:pt x="13249" y="6142"/>
                    <a:pt x="13249" y="5441"/>
                    <a:pt x="13424" y="4211"/>
                  </a:cubicBezTo>
                  <a:cubicBezTo>
                    <a:pt x="13601" y="2983"/>
                    <a:pt x="12548" y="1"/>
                    <a:pt x="125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598;p34">
              <a:extLst>
                <a:ext uri="{FF2B5EF4-FFF2-40B4-BE49-F238E27FC236}">
                  <a16:creationId xmlns:a16="http://schemas.microsoft.com/office/drawing/2014/main" id="{A1857BE2-1773-1646-E2F2-F466C748EB82}"/>
                </a:ext>
              </a:extLst>
            </p:cNvPr>
            <p:cNvSpPr/>
            <p:nvPr/>
          </p:nvSpPr>
          <p:spPr>
            <a:xfrm>
              <a:off x="4218337" y="1876439"/>
              <a:ext cx="304842" cy="345581"/>
            </a:xfrm>
            <a:custGeom>
              <a:avLst/>
              <a:gdLst/>
              <a:ahLst/>
              <a:cxnLst/>
              <a:rect l="l" t="t" r="r" b="b"/>
              <a:pathLst>
                <a:path w="15998" h="18136" extrusionOk="0">
                  <a:moveTo>
                    <a:pt x="12552" y="892"/>
                  </a:moveTo>
                  <a:cubicBezTo>
                    <a:pt x="12880" y="1920"/>
                    <a:pt x="13354" y="3654"/>
                    <a:pt x="13242" y="4446"/>
                  </a:cubicBezTo>
                  <a:cubicBezTo>
                    <a:pt x="13061" y="5706"/>
                    <a:pt x="13058" y="6473"/>
                    <a:pt x="13532" y="7419"/>
                  </a:cubicBezTo>
                  <a:cubicBezTo>
                    <a:pt x="13741" y="7839"/>
                    <a:pt x="14156" y="8186"/>
                    <a:pt x="14523" y="8492"/>
                  </a:cubicBezTo>
                  <a:cubicBezTo>
                    <a:pt x="14927" y="8830"/>
                    <a:pt x="15228" y="9100"/>
                    <a:pt x="15134" y="9234"/>
                  </a:cubicBezTo>
                  <a:cubicBezTo>
                    <a:pt x="14798" y="9704"/>
                    <a:pt x="13615" y="10545"/>
                    <a:pt x="13188" y="10831"/>
                  </a:cubicBezTo>
                  <a:cubicBezTo>
                    <a:pt x="13117" y="10879"/>
                    <a:pt x="13071" y="10957"/>
                    <a:pt x="13064" y="11043"/>
                  </a:cubicBezTo>
                  <a:cubicBezTo>
                    <a:pt x="13061" y="11075"/>
                    <a:pt x="12797" y="14281"/>
                    <a:pt x="12371" y="15815"/>
                  </a:cubicBezTo>
                  <a:cubicBezTo>
                    <a:pt x="12056" y="16949"/>
                    <a:pt x="11379" y="17572"/>
                    <a:pt x="10487" y="17572"/>
                  </a:cubicBezTo>
                  <a:cubicBezTo>
                    <a:pt x="10376" y="17572"/>
                    <a:pt x="10262" y="17563"/>
                    <a:pt x="10144" y="17543"/>
                  </a:cubicBezTo>
                  <a:cubicBezTo>
                    <a:pt x="9112" y="17371"/>
                    <a:pt x="6284" y="16302"/>
                    <a:pt x="4691" y="15548"/>
                  </a:cubicBezTo>
                  <a:cubicBezTo>
                    <a:pt x="3214" y="14848"/>
                    <a:pt x="3273" y="12414"/>
                    <a:pt x="3273" y="12390"/>
                  </a:cubicBezTo>
                  <a:cubicBezTo>
                    <a:pt x="3278" y="12231"/>
                    <a:pt x="3149" y="12100"/>
                    <a:pt x="2990" y="12100"/>
                  </a:cubicBezTo>
                  <a:cubicBezTo>
                    <a:pt x="2972" y="12100"/>
                    <a:pt x="2951" y="12102"/>
                    <a:pt x="2931" y="12106"/>
                  </a:cubicBezTo>
                  <a:cubicBezTo>
                    <a:pt x="2915" y="12109"/>
                    <a:pt x="2796" y="12134"/>
                    <a:pt x="2621" y="12134"/>
                  </a:cubicBezTo>
                  <a:cubicBezTo>
                    <a:pt x="2205" y="12134"/>
                    <a:pt x="1469" y="11996"/>
                    <a:pt x="1051" y="11107"/>
                  </a:cubicBezTo>
                  <a:cubicBezTo>
                    <a:pt x="606" y="10162"/>
                    <a:pt x="871" y="8636"/>
                    <a:pt x="1399" y="7805"/>
                  </a:cubicBezTo>
                  <a:cubicBezTo>
                    <a:pt x="1541" y="7582"/>
                    <a:pt x="1832" y="7207"/>
                    <a:pt x="2191" y="7207"/>
                  </a:cubicBezTo>
                  <a:cubicBezTo>
                    <a:pt x="3049" y="7207"/>
                    <a:pt x="3809" y="8432"/>
                    <a:pt x="4029" y="8905"/>
                  </a:cubicBezTo>
                  <a:cubicBezTo>
                    <a:pt x="4076" y="9005"/>
                    <a:pt x="4176" y="9067"/>
                    <a:pt x="4283" y="9067"/>
                  </a:cubicBezTo>
                  <a:cubicBezTo>
                    <a:pt x="4307" y="9067"/>
                    <a:pt x="4332" y="9063"/>
                    <a:pt x="4357" y="9056"/>
                  </a:cubicBezTo>
                  <a:cubicBezTo>
                    <a:pt x="4685" y="8969"/>
                    <a:pt x="7561" y="8152"/>
                    <a:pt x="7817" y="6622"/>
                  </a:cubicBezTo>
                  <a:cubicBezTo>
                    <a:pt x="7939" y="5887"/>
                    <a:pt x="7512" y="5270"/>
                    <a:pt x="7169" y="4774"/>
                  </a:cubicBezTo>
                  <a:cubicBezTo>
                    <a:pt x="7009" y="4544"/>
                    <a:pt x="6790" y="4227"/>
                    <a:pt x="6826" y="4121"/>
                  </a:cubicBezTo>
                  <a:cubicBezTo>
                    <a:pt x="6829" y="4112"/>
                    <a:pt x="6866" y="4029"/>
                    <a:pt x="7157" y="3939"/>
                  </a:cubicBezTo>
                  <a:cubicBezTo>
                    <a:pt x="8687" y="3469"/>
                    <a:pt x="11296" y="2476"/>
                    <a:pt x="12552" y="892"/>
                  </a:cubicBezTo>
                  <a:close/>
                  <a:moveTo>
                    <a:pt x="12638" y="0"/>
                  </a:moveTo>
                  <a:cubicBezTo>
                    <a:pt x="12571" y="0"/>
                    <a:pt x="12505" y="22"/>
                    <a:pt x="12451" y="65"/>
                  </a:cubicBezTo>
                  <a:cubicBezTo>
                    <a:pt x="12424" y="87"/>
                    <a:pt x="12400" y="115"/>
                    <a:pt x="12383" y="145"/>
                  </a:cubicBezTo>
                  <a:cubicBezTo>
                    <a:pt x="11409" y="1834"/>
                    <a:pt x="8587" y="2910"/>
                    <a:pt x="6992" y="3400"/>
                  </a:cubicBezTo>
                  <a:cubicBezTo>
                    <a:pt x="6606" y="3519"/>
                    <a:pt x="6378" y="3694"/>
                    <a:pt x="6295" y="3937"/>
                  </a:cubicBezTo>
                  <a:cubicBezTo>
                    <a:pt x="6166" y="4312"/>
                    <a:pt x="6428" y="4693"/>
                    <a:pt x="6707" y="5094"/>
                  </a:cubicBezTo>
                  <a:cubicBezTo>
                    <a:pt x="7007" y="5527"/>
                    <a:pt x="7348" y="6018"/>
                    <a:pt x="7262" y="6529"/>
                  </a:cubicBezTo>
                  <a:cubicBezTo>
                    <a:pt x="7111" y="7445"/>
                    <a:pt x="5331" y="8173"/>
                    <a:pt x="4429" y="8450"/>
                  </a:cubicBezTo>
                  <a:cubicBezTo>
                    <a:pt x="4143" y="7926"/>
                    <a:pt x="3323" y="6643"/>
                    <a:pt x="2191" y="6643"/>
                  </a:cubicBezTo>
                  <a:cubicBezTo>
                    <a:pt x="1720" y="6643"/>
                    <a:pt x="1283" y="6940"/>
                    <a:pt x="925" y="7503"/>
                  </a:cubicBezTo>
                  <a:cubicBezTo>
                    <a:pt x="320" y="8455"/>
                    <a:pt x="1" y="10197"/>
                    <a:pt x="542" y="11346"/>
                  </a:cubicBezTo>
                  <a:cubicBezTo>
                    <a:pt x="1046" y="12417"/>
                    <a:pt x="1973" y="12699"/>
                    <a:pt x="2623" y="12699"/>
                  </a:cubicBezTo>
                  <a:cubicBezTo>
                    <a:pt x="2655" y="12699"/>
                    <a:pt x="2686" y="12698"/>
                    <a:pt x="2716" y="12697"/>
                  </a:cubicBezTo>
                  <a:cubicBezTo>
                    <a:pt x="2751" y="13465"/>
                    <a:pt x="2989" y="15363"/>
                    <a:pt x="4450" y="16055"/>
                  </a:cubicBezTo>
                  <a:cubicBezTo>
                    <a:pt x="6085" y="16830"/>
                    <a:pt x="8948" y="17912"/>
                    <a:pt x="10051" y="18097"/>
                  </a:cubicBezTo>
                  <a:cubicBezTo>
                    <a:pt x="10198" y="18122"/>
                    <a:pt x="10348" y="18134"/>
                    <a:pt x="10497" y="18135"/>
                  </a:cubicBezTo>
                  <a:cubicBezTo>
                    <a:pt x="11642" y="18135"/>
                    <a:pt x="12527" y="17351"/>
                    <a:pt x="12914" y="15964"/>
                  </a:cubicBezTo>
                  <a:cubicBezTo>
                    <a:pt x="13309" y="14542"/>
                    <a:pt x="13558" y="11860"/>
                    <a:pt x="13614" y="11221"/>
                  </a:cubicBezTo>
                  <a:cubicBezTo>
                    <a:pt x="13992" y="10963"/>
                    <a:pt x="15195" y="10115"/>
                    <a:pt x="15592" y="9560"/>
                  </a:cubicBezTo>
                  <a:cubicBezTo>
                    <a:pt x="15997" y="8991"/>
                    <a:pt x="15406" y="8496"/>
                    <a:pt x="14884" y="8059"/>
                  </a:cubicBezTo>
                  <a:cubicBezTo>
                    <a:pt x="14560" y="7787"/>
                    <a:pt x="14193" y="7481"/>
                    <a:pt x="14035" y="7166"/>
                  </a:cubicBezTo>
                  <a:cubicBezTo>
                    <a:pt x="13626" y="6349"/>
                    <a:pt x="13631" y="5690"/>
                    <a:pt x="13798" y="4523"/>
                  </a:cubicBezTo>
                  <a:cubicBezTo>
                    <a:pt x="13981" y="3243"/>
                    <a:pt x="12952" y="304"/>
                    <a:pt x="12908" y="180"/>
                  </a:cubicBezTo>
                  <a:cubicBezTo>
                    <a:pt x="12877" y="94"/>
                    <a:pt x="12800" y="34"/>
                    <a:pt x="12713" y="10"/>
                  </a:cubicBezTo>
                  <a:cubicBezTo>
                    <a:pt x="12688" y="3"/>
                    <a:pt x="12663" y="0"/>
                    <a:pt x="12638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599;p34">
              <a:extLst>
                <a:ext uri="{FF2B5EF4-FFF2-40B4-BE49-F238E27FC236}">
                  <a16:creationId xmlns:a16="http://schemas.microsoft.com/office/drawing/2014/main" id="{4AB88187-D19B-B310-64F0-96569A1EC347}"/>
                </a:ext>
              </a:extLst>
            </p:cNvPr>
            <p:cNvSpPr/>
            <p:nvPr/>
          </p:nvSpPr>
          <p:spPr>
            <a:xfrm>
              <a:off x="4435088" y="1999535"/>
              <a:ext cx="13319" cy="33251"/>
            </a:xfrm>
            <a:custGeom>
              <a:avLst/>
              <a:gdLst/>
              <a:ahLst/>
              <a:cxnLst/>
              <a:rect l="l" t="t" r="r" b="b"/>
              <a:pathLst>
                <a:path w="699" h="1745" extrusionOk="0">
                  <a:moveTo>
                    <a:pt x="350" y="0"/>
                  </a:moveTo>
                  <a:cubicBezTo>
                    <a:pt x="158" y="0"/>
                    <a:pt x="0" y="391"/>
                    <a:pt x="0" y="872"/>
                  </a:cubicBezTo>
                  <a:cubicBezTo>
                    <a:pt x="0" y="1354"/>
                    <a:pt x="156" y="1745"/>
                    <a:pt x="350" y="1745"/>
                  </a:cubicBezTo>
                  <a:cubicBezTo>
                    <a:pt x="543" y="1745"/>
                    <a:pt x="699" y="1354"/>
                    <a:pt x="699" y="872"/>
                  </a:cubicBezTo>
                  <a:cubicBezTo>
                    <a:pt x="699" y="391"/>
                    <a:pt x="543" y="0"/>
                    <a:pt x="350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600;p34">
              <a:extLst>
                <a:ext uri="{FF2B5EF4-FFF2-40B4-BE49-F238E27FC236}">
                  <a16:creationId xmlns:a16="http://schemas.microsoft.com/office/drawing/2014/main" id="{5E952A6B-6134-6F16-E9F0-9ACC290F3CA5}"/>
                </a:ext>
              </a:extLst>
            </p:cNvPr>
            <p:cNvSpPr/>
            <p:nvPr/>
          </p:nvSpPr>
          <p:spPr>
            <a:xfrm>
              <a:off x="4412507" y="1966951"/>
              <a:ext cx="43998" cy="26868"/>
            </a:xfrm>
            <a:custGeom>
              <a:avLst/>
              <a:gdLst/>
              <a:ahLst/>
              <a:cxnLst/>
              <a:rect l="l" t="t" r="r" b="b"/>
              <a:pathLst>
                <a:path w="2309" h="1410" extrusionOk="0">
                  <a:moveTo>
                    <a:pt x="1783" y="0"/>
                  </a:moveTo>
                  <a:cubicBezTo>
                    <a:pt x="1021" y="0"/>
                    <a:pt x="257" y="835"/>
                    <a:pt x="163" y="942"/>
                  </a:cubicBezTo>
                  <a:cubicBezTo>
                    <a:pt x="1" y="1124"/>
                    <a:pt x="129" y="1410"/>
                    <a:pt x="371" y="1410"/>
                  </a:cubicBezTo>
                  <a:cubicBezTo>
                    <a:pt x="452" y="1410"/>
                    <a:pt x="529" y="1376"/>
                    <a:pt x="581" y="1317"/>
                  </a:cubicBezTo>
                  <a:cubicBezTo>
                    <a:pt x="771" y="1103"/>
                    <a:pt x="1359" y="562"/>
                    <a:pt x="1781" y="562"/>
                  </a:cubicBezTo>
                  <a:cubicBezTo>
                    <a:pt x="1826" y="562"/>
                    <a:pt x="1869" y="568"/>
                    <a:pt x="1910" y="581"/>
                  </a:cubicBezTo>
                  <a:cubicBezTo>
                    <a:pt x="1938" y="590"/>
                    <a:pt x="1966" y="594"/>
                    <a:pt x="1994" y="594"/>
                  </a:cubicBezTo>
                  <a:cubicBezTo>
                    <a:pt x="2111" y="594"/>
                    <a:pt x="2221" y="520"/>
                    <a:pt x="2260" y="402"/>
                  </a:cubicBezTo>
                  <a:cubicBezTo>
                    <a:pt x="2308" y="258"/>
                    <a:pt x="2232" y="100"/>
                    <a:pt x="2088" y="49"/>
                  </a:cubicBezTo>
                  <a:cubicBezTo>
                    <a:pt x="1987" y="15"/>
                    <a:pt x="1885" y="0"/>
                    <a:pt x="1783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601;p34">
              <a:extLst>
                <a:ext uri="{FF2B5EF4-FFF2-40B4-BE49-F238E27FC236}">
                  <a16:creationId xmlns:a16="http://schemas.microsoft.com/office/drawing/2014/main" id="{D6772B3E-E7C8-A2FC-AF23-EADC534ECF1D}"/>
                </a:ext>
              </a:extLst>
            </p:cNvPr>
            <p:cNvSpPr/>
            <p:nvPr/>
          </p:nvSpPr>
          <p:spPr>
            <a:xfrm>
              <a:off x="4398121" y="2109368"/>
              <a:ext cx="58537" cy="23800"/>
            </a:xfrm>
            <a:custGeom>
              <a:avLst/>
              <a:gdLst/>
              <a:ahLst/>
              <a:cxnLst/>
              <a:rect l="l" t="t" r="r" b="b"/>
              <a:pathLst>
                <a:path w="3072" h="1249" extrusionOk="0">
                  <a:moveTo>
                    <a:pt x="312" y="1"/>
                  </a:moveTo>
                  <a:cubicBezTo>
                    <a:pt x="236" y="1"/>
                    <a:pt x="159" y="32"/>
                    <a:pt x="104" y="93"/>
                  </a:cubicBezTo>
                  <a:cubicBezTo>
                    <a:pt x="0" y="209"/>
                    <a:pt x="11" y="387"/>
                    <a:pt x="126" y="490"/>
                  </a:cubicBezTo>
                  <a:cubicBezTo>
                    <a:pt x="805" y="1103"/>
                    <a:pt x="1519" y="1249"/>
                    <a:pt x="2045" y="1249"/>
                  </a:cubicBezTo>
                  <a:cubicBezTo>
                    <a:pt x="2506" y="1249"/>
                    <a:pt x="2823" y="1138"/>
                    <a:pt x="2850" y="1128"/>
                  </a:cubicBezTo>
                  <a:cubicBezTo>
                    <a:pt x="2996" y="1074"/>
                    <a:pt x="3072" y="913"/>
                    <a:pt x="3019" y="767"/>
                  </a:cubicBezTo>
                  <a:cubicBezTo>
                    <a:pt x="2978" y="653"/>
                    <a:pt x="2870" y="581"/>
                    <a:pt x="2754" y="581"/>
                  </a:cubicBezTo>
                  <a:cubicBezTo>
                    <a:pt x="2723" y="581"/>
                    <a:pt x="2691" y="587"/>
                    <a:pt x="2659" y="598"/>
                  </a:cubicBezTo>
                  <a:cubicBezTo>
                    <a:pt x="2639" y="605"/>
                    <a:pt x="2400" y="687"/>
                    <a:pt x="2049" y="687"/>
                  </a:cubicBezTo>
                  <a:cubicBezTo>
                    <a:pt x="1631" y="687"/>
                    <a:pt x="1054" y="571"/>
                    <a:pt x="501" y="73"/>
                  </a:cubicBezTo>
                  <a:cubicBezTo>
                    <a:pt x="447" y="25"/>
                    <a:pt x="379" y="1"/>
                    <a:pt x="312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602;p34">
              <a:extLst>
                <a:ext uri="{FF2B5EF4-FFF2-40B4-BE49-F238E27FC236}">
                  <a16:creationId xmlns:a16="http://schemas.microsoft.com/office/drawing/2014/main" id="{56051972-3297-37AC-2B53-D01A806F5F89}"/>
                </a:ext>
              </a:extLst>
            </p:cNvPr>
            <p:cNvSpPr/>
            <p:nvPr/>
          </p:nvSpPr>
          <p:spPr>
            <a:xfrm>
              <a:off x="3779024" y="4211877"/>
              <a:ext cx="221324" cy="195276"/>
            </a:xfrm>
            <a:custGeom>
              <a:avLst/>
              <a:gdLst/>
              <a:ahLst/>
              <a:cxnLst/>
              <a:rect l="l" t="t" r="r" b="b"/>
              <a:pathLst>
                <a:path w="11615" h="10248" extrusionOk="0">
                  <a:moveTo>
                    <a:pt x="2098" y="1"/>
                  </a:moveTo>
                  <a:cubicBezTo>
                    <a:pt x="2098" y="1"/>
                    <a:pt x="0" y="4207"/>
                    <a:pt x="82" y="4777"/>
                  </a:cubicBezTo>
                  <a:cubicBezTo>
                    <a:pt x="164" y="5347"/>
                    <a:pt x="4319" y="8363"/>
                    <a:pt x="6275" y="9422"/>
                  </a:cubicBezTo>
                  <a:cubicBezTo>
                    <a:pt x="7237" y="9943"/>
                    <a:pt x="8573" y="10247"/>
                    <a:pt x="9654" y="10247"/>
                  </a:cubicBezTo>
                  <a:cubicBezTo>
                    <a:pt x="10771" y="10247"/>
                    <a:pt x="11615" y="9923"/>
                    <a:pt x="11490" y="9177"/>
                  </a:cubicBezTo>
                  <a:cubicBezTo>
                    <a:pt x="11245" y="7712"/>
                    <a:pt x="7905" y="6733"/>
                    <a:pt x="7090" y="4534"/>
                  </a:cubicBezTo>
                  <a:cubicBezTo>
                    <a:pt x="6275" y="2333"/>
                    <a:pt x="5958" y="1054"/>
                    <a:pt x="5958" y="1054"/>
                  </a:cubicBezTo>
                  <a:cubicBezTo>
                    <a:pt x="5958" y="1054"/>
                    <a:pt x="5901" y="1057"/>
                    <a:pt x="5796" y="1057"/>
                  </a:cubicBezTo>
                  <a:cubicBezTo>
                    <a:pt x="5283" y="1057"/>
                    <a:pt x="3637" y="975"/>
                    <a:pt x="20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603;p34">
              <a:extLst>
                <a:ext uri="{FF2B5EF4-FFF2-40B4-BE49-F238E27FC236}">
                  <a16:creationId xmlns:a16="http://schemas.microsoft.com/office/drawing/2014/main" id="{FF821D6F-7A39-91C1-0980-739DD0FE7031}"/>
                </a:ext>
              </a:extLst>
            </p:cNvPr>
            <p:cNvSpPr/>
            <p:nvPr/>
          </p:nvSpPr>
          <p:spPr>
            <a:xfrm>
              <a:off x="3773650" y="4206542"/>
              <a:ext cx="230889" cy="205946"/>
            </a:xfrm>
            <a:custGeom>
              <a:avLst/>
              <a:gdLst/>
              <a:ahLst/>
              <a:cxnLst/>
              <a:rect l="l" t="t" r="r" b="b"/>
              <a:pathLst>
                <a:path w="12117" h="10808" extrusionOk="0">
                  <a:moveTo>
                    <a:pt x="2496" y="679"/>
                  </a:moveTo>
                  <a:cubicBezTo>
                    <a:pt x="3971" y="1516"/>
                    <a:pt x="5463" y="1614"/>
                    <a:pt x="6024" y="1618"/>
                  </a:cubicBezTo>
                  <a:cubicBezTo>
                    <a:pt x="6148" y="2072"/>
                    <a:pt x="6481" y="3214"/>
                    <a:pt x="7108" y="4910"/>
                  </a:cubicBezTo>
                  <a:cubicBezTo>
                    <a:pt x="7569" y="6152"/>
                    <a:pt x="8744" y="7004"/>
                    <a:pt x="9781" y="7754"/>
                  </a:cubicBezTo>
                  <a:cubicBezTo>
                    <a:pt x="10613" y="8356"/>
                    <a:pt x="11399" y="8926"/>
                    <a:pt x="11495" y="9504"/>
                  </a:cubicBezTo>
                  <a:cubicBezTo>
                    <a:pt x="11527" y="9698"/>
                    <a:pt x="11467" y="9838"/>
                    <a:pt x="11300" y="9956"/>
                  </a:cubicBezTo>
                  <a:cubicBezTo>
                    <a:pt x="11019" y="10157"/>
                    <a:pt x="10528" y="10251"/>
                    <a:pt x="9947" y="10251"/>
                  </a:cubicBezTo>
                  <a:cubicBezTo>
                    <a:pt x="8926" y="10251"/>
                    <a:pt x="7625" y="9962"/>
                    <a:pt x="6691" y="9456"/>
                  </a:cubicBezTo>
                  <a:cubicBezTo>
                    <a:pt x="4541" y="8292"/>
                    <a:pt x="831" y="5499"/>
                    <a:pt x="643" y="5024"/>
                  </a:cubicBezTo>
                  <a:cubicBezTo>
                    <a:pt x="627" y="4679"/>
                    <a:pt x="1551" y="2595"/>
                    <a:pt x="2496" y="679"/>
                  </a:cubicBezTo>
                  <a:close/>
                  <a:moveTo>
                    <a:pt x="2381" y="0"/>
                  </a:moveTo>
                  <a:cubicBezTo>
                    <a:pt x="2278" y="0"/>
                    <a:pt x="2178" y="56"/>
                    <a:pt x="2129" y="155"/>
                  </a:cubicBezTo>
                  <a:cubicBezTo>
                    <a:pt x="1486" y="1445"/>
                    <a:pt x="1" y="4504"/>
                    <a:pt x="85" y="5096"/>
                  </a:cubicBezTo>
                  <a:cubicBezTo>
                    <a:pt x="198" y="5887"/>
                    <a:pt x="4757" y="9047"/>
                    <a:pt x="6422" y="9950"/>
                  </a:cubicBezTo>
                  <a:cubicBezTo>
                    <a:pt x="7372" y="10464"/>
                    <a:pt x="8776" y="10808"/>
                    <a:pt x="9945" y="10808"/>
                  </a:cubicBezTo>
                  <a:cubicBezTo>
                    <a:pt x="10634" y="10808"/>
                    <a:pt x="11241" y="10688"/>
                    <a:pt x="11626" y="10415"/>
                  </a:cubicBezTo>
                  <a:cubicBezTo>
                    <a:pt x="11966" y="10172"/>
                    <a:pt x="12116" y="9816"/>
                    <a:pt x="12049" y="9412"/>
                  </a:cubicBezTo>
                  <a:cubicBezTo>
                    <a:pt x="11915" y="8606"/>
                    <a:pt x="11078" y="8000"/>
                    <a:pt x="10111" y="7300"/>
                  </a:cubicBezTo>
                  <a:cubicBezTo>
                    <a:pt x="9138" y="6596"/>
                    <a:pt x="8035" y="5797"/>
                    <a:pt x="7634" y="4716"/>
                  </a:cubicBezTo>
                  <a:cubicBezTo>
                    <a:pt x="6837" y="2559"/>
                    <a:pt x="6516" y="1278"/>
                    <a:pt x="6513" y="1267"/>
                  </a:cubicBezTo>
                  <a:cubicBezTo>
                    <a:pt x="6482" y="1140"/>
                    <a:pt x="6369" y="1053"/>
                    <a:pt x="6241" y="1053"/>
                  </a:cubicBezTo>
                  <a:cubicBezTo>
                    <a:pt x="6235" y="1053"/>
                    <a:pt x="6229" y="1053"/>
                    <a:pt x="6223" y="1054"/>
                  </a:cubicBezTo>
                  <a:cubicBezTo>
                    <a:pt x="6220" y="1054"/>
                    <a:pt x="6175" y="1056"/>
                    <a:pt x="6095" y="1056"/>
                  </a:cubicBezTo>
                  <a:cubicBezTo>
                    <a:pt x="5636" y="1056"/>
                    <a:pt x="4021" y="986"/>
                    <a:pt x="2530" y="43"/>
                  </a:cubicBezTo>
                  <a:cubicBezTo>
                    <a:pt x="2483" y="14"/>
                    <a:pt x="2432" y="0"/>
                    <a:pt x="2381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604;p34">
              <a:extLst>
                <a:ext uri="{FF2B5EF4-FFF2-40B4-BE49-F238E27FC236}">
                  <a16:creationId xmlns:a16="http://schemas.microsoft.com/office/drawing/2014/main" id="{B3D6C365-2FFB-EF2C-3BB9-5B3CFF1EBB98}"/>
                </a:ext>
              </a:extLst>
            </p:cNvPr>
            <p:cNvSpPr/>
            <p:nvPr/>
          </p:nvSpPr>
          <p:spPr>
            <a:xfrm>
              <a:off x="3780186" y="4284687"/>
              <a:ext cx="219742" cy="122466"/>
            </a:xfrm>
            <a:custGeom>
              <a:avLst/>
              <a:gdLst/>
              <a:ahLst/>
              <a:cxnLst/>
              <a:rect l="l" t="t" r="r" b="b"/>
              <a:pathLst>
                <a:path w="11532" h="6427" extrusionOk="0">
                  <a:moveTo>
                    <a:pt x="291" y="1"/>
                  </a:moveTo>
                  <a:cubicBezTo>
                    <a:pt x="113" y="460"/>
                    <a:pt x="1" y="818"/>
                    <a:pt x="21" y="958"/>
                  </a:cubicBezTo>
                  <a:cubicBezTo>
                    <a:pt x="103" y="1528"/>
                    <a:pt x="4258" y="4542"/>
                    <a:pt x="6214" y="5603"/>
                  </a:cubicBezTo>
                  <a:cubicBezTo>
                    <a:pt x="7175" y="6123"/>
                    <a:pt x="8509" y="6427"/>
                    <a:pt x="9589" y="6427"/>
                  </a:cubicBezTo>
                  <a:cubicBezTo>
                    <a:pt x="10694" y="6427"/>
                    <a:pt x="11532" y="6109"/>
                    <a:pt x="11429" y="5380"/>
                  </a:cubicBezTo>
                  <a:lnTo>
                    <a:pt x="11429" y="5380"/>
                  </a:lnTo>
                  <a:cubicBezTo>
                    <a:pt x="11107" y="5424"/>
                    <a:pt x="10751" y="5453"/>
                    <a:pt x="10364" y="5453"/>
                  </a:cubicBezTo>
                  <a:cubicBezTo>
                    <a:pt x="9408" y="5453"/>
                    <a:pt x="8269" y="5279"/>
                    <a:pt x="7027" y="4741"/>
                  </a:cubicBezTo>
                  <a:cubicBezTo>
                    <a:pt x="4010" y="3433"/>
                    <a:pt x="1084" y="758"/>
                    <a:pt x="2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605;p34">
              <a:extLst>
                <a:ext uri="{FF2B5EF4-FFF2-40B4-BE49-F238E27FC236}">
                  <a16:creationId xmlns:a16="http://schemas.microsoft.com/office/drawing/2014/main" id="{A4366A05-7297-CE5A-8C14-A5D3481A5504}"/>
                </a:ext>
              </a:extLst>
            </p:cNvPr>
            <p:cNvSpPr/>
            <p:nvPr/>
          </p:nvSpPr>
          <p:spPr>
            <a:xfrm>
              <a:off x="3774908" y="4279313"/>
              <a:ext cx="229441" cy="133156"/>
            </a:xfrm>
            <a:custGeom>
              <a:avLst/>
              <a:gdLst/>
              <a:ahLst/>
              <a:cxnLst/>
              <a:rect l="l" t="t" r="r" b="b"/>
              <a:pathLst>
                <a:path w="12041" h="6988" extrusionOk="0">
                  <a:moveTo>
                    <a:pt x="686" y="777"/>
                  </a:moveTo>
                  <a:cubicBezTo>
                    <a:pt x="1796" y="1801"/>
                    <a:pt x="4455" y="4094"/>
                    <a:pt x="7192" y="5281"/>
                  </a:cubicBezTo>
                  <a:cubicBezTo>
                    <a:pt x="8325" y="5772"/>
                    <a:pt x="9478" y="6017"/>
                    <a:pt x="10633" y="6017"/>
                  </a:cubicBezTo>
                  <a:cubicBezTo>
                    <a:pt x="10883" y="6017"/>
                    <a:pt x="11132" y="6005"/>
                    <a:pt x="11381" y="5982"/>
                  </a:cubicBezTo>
                  <a:lnTo>
                    <a:pt x="11381" y="5982"/>
                  </a:lnTo>
                  <a:cubicBezTo>
                    <a:pt x="11340" y="6047"/>
                    <a:pt x="11286" y="6101"/>
                    <a:pt x="11222" y="6143"/>
                  </a:cubicBezTo>
                  <a:cubicBezTo>
                    <a:pt x="10941" y="6338"/>
                    <a:pt x="10455" y="6429"/>
                    <a:pt x="9880" y="6429"/>
                  </a:cubicBezTo>
                  <a:cubicBezTo>
                    <a:pt x="8858" y="6429"/>
                    <a:pt x="7555" y="6141"/>
                    <a:pt x="6625" y="5637"/>
                  </a:cubicBezTo>
                  <a:cubicBezTo>
                    <a:pt x="4475" y="4473"/>
                    <a:pt x="765" y="1680"/>
                    <a:pt x="577" y="1205"/>
                  </a:cubicBezTo>
                  <a:cubicBezTo>
                    <a:pt x="577" y="1193"/>
                    <a:pt x="577" y="1101"/>
                    <a:pt x="686" y="777"/>
                  </a:cubicBezTo>
                  <a:close/>
                  <a:moveTo>
                    <a:pt x="568" y="1"/>
                  </a:moveTo>
                  <a:cubicBezTo>
                    <a:pt x="457" y="1"/>
                    <a:pt x="349" y="65"/>
                    <a:pt x="305" y="181"/>
                  </a:cubicBezTo>
                  <a:cubicBezTo>
                    <a:pt x="21" y="914"/>
                    <a:pt x="0" y="1142"/>
                    <a:pt x="19" y="1279"/>
                  </a:cubicBezTo>
                  <a:cubicBezTo>
                    <a:pt x="132" y="2069"/>
                    <a:pt x="4691" y="5228"/>
                    <a:pt x="6356" y="6131"/>
                  </a:cubicBezTo>
                  <a:cubicBezTo>
                    <a:pt x="7302" y="6643"/>
                    <a:pt x="8709" y="6987"/>
                    <a:pt x="9879" y="6987"/>
                  </a:cubicBezTo>
                  <a:cubicBezTo>
                    <a:pt x="10558" y="6987"/>
                    <a:pt x="11159" y="6871"/>
                    <a:pt x="11543" y="6604"/>
                  </a:cubicBezTo>
                  <a:cubicBezTo>
                    <a:pt x="11884" y="6367"/>
                    <a:pt x="12040" y="6019"/>
                    <a:pt x="11985" y="5624"/>
                  </a:cubicBezTo>
                  <a:cubicBezTo>
                    <a:pt x="11965" y="5482"/>
                    <a:pt x="11844" y="5381"/>
                    <a:pt x="11706" y="5381"/>
                  </a:cubicBezTo>
                  <a:cubicBezTo>
                    <a:pt x="11693" y="5381"/>
                    <a:pt x="11681" y="5381"/>
                    <a:pt x="11668" y="5383"/>
                  </a:cubicBezTo>
                  <a:cubicBezTo>
                    <a:pt x="11323" y="5431"/>
                    <a:pt x="10976" y="5455"/>
                    <a:pt x="10630" y="5455"/>
                  </a:cubicBezTo>
                  <a:cubicBezTo>
                    <a:pt x="9553" y="5455"/>
                    <a:pt x="8476" y="5223"/>
                    <a:pt x="7417" y="4763"/>
                  </a:cubicBezTo>
                  <a:cubicBezTo>
                    <a:pt x="4458" y="3483"/>
                    <a:pt x="1574" y="855"/>
                    <a:pt x="760" y="79"/>
                  </a:cubicBezTo>
                  <a:cubicBezTo>
                    <a:pt x="705" y="26"/>
                    <a:pt x="636" y="1"/>
                    <a:pt x="568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58" name="TextBox 2957">
            <a:extLst>
              <a:ext uri="{FF2B5EF4-FFF2-40B4-BE49-F238E27FC236}">
                <a16:creationId xmlns:a16="http://schemas.microsoft.com/office/drawing/2014/main" id="{CDFB13F6-50FD-4473-BB77-B7A72D3562DA}"/>
              </a:ext>
            </a:extLst>
          </p:cNvPr>
          <p:cNvSpPr txBox="1"/>
          <p:nvPr/>
        </p:nvSpPr>
        <p:spPr>
          <a:xfrm>
            <a:off x="8690517" y="4750420"/>
            <a:ext cx="394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8F5CDFF2-ACAB-4AA0-B062-83D991135074}" type="slidenum">
              <a:rPr lang="en-IN" smtClean="0"/>
              <a:t>17</a:t>
            </a:fld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F63EC-8457-8C21-2606-B11430938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468" y="110416"/>
            <a:ext cx="3572400" cy="539700"/>
          </a:xfrm>
        </p:spPr>
        <p:txBody>
          <a:bodyPr/>
          <a:lstStyle/>
          <a:p>
            <a:r>
              <a:rPr lang="en-IN" sz="2800" b="1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Problem Statement: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A61290-A7B7-98A8-CCBD-09842E8ACD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2498" y="858272"/>
            <a:ext cx="5115609" cy="3498138"/>
          </a:xfrm>
        </p:spPr>
        <p:txBody>
          <a:bodyPr/>
          <a:lstStyle/>
          <a:p>
            <a:pPr marL="114300" indent="0" algn="just">
              <a:lnSpc>
                <a:spcPct val="150000"/>
              </a:lnSpc>
              <a:buNone/>
            </a:pPr>
            <a:r>
              <a:rPr lang="en-US" sz="2000" b="0" i="0">
                <a:solidFill>
                  <a:schemeClr val="tx1"/>
                </a:solidFill>
                <a:effectLst/>
                <a:latin typeface="Times" panose="02020603050405020304" pitchFamily="18" charset="0"/>
                <a:cs typeface="Times" panose="02020603050405020304" pitchFamily="18" charset="0"/>
              </a:rPr>
              <a:t>Modern secure communications face threats from quantum </a:t>
            </a:r>
            <a:r>
              <a:rPr lang="en-US"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attacks</a:t>
            </a:r>
            <a:r>
              <a:rPr lang="en-US" sz="2000" b="0" i="0">
                <a:solidFill>
                  <a:schemeClr val="tx1"/>
                </a:solidFill>
                <a:effectLst/>
                <a:latin typeface="Times" panose="02020603050405020304" pitchFamily="18" charset="0"/>
                <a:cs typeface="Times" panose="02020603050405020304" pitchFamily="18" charset="0"/>
              </a:rPr>
              <a:t>, potentially breaking classical encryption. A need exists for </a:t>
            </a:r>
            <a:r>
              <a:rPr lang="en-US"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secure</a:t>
            </a:r>
            <a:r>
              <a:rPr lang="en-US" sz="2000" b="0" i="0">
                <a:solidFill>
                  <a:schemeClr val="tx1"/>
                </a:solidFill>
                <a:effectLst/>
                <a:latin typeface="Times" panose="02020603050405020304" pitchFamily="18" charset="0"/>
                <a:cs typeface="Times" panose="02020603050405020304" pitchFamily="18" charset="0"/>
              </a:rPr>
              <a:t> file transfer, especially in sensitive areas like naval communications, to prevent third-party access.</a:t>
            </a:r>
          </a:p>
          <a:p>
            <a:pPr marL="114300" indent="0">
              <a:buNone/>
            </a:pPr>
            <a:endParaRPr lang="en-IN"/>
          </a:p>
        </p:txBody>
      </p:sp>
      <p:grpSp>
        <p:nvGrpSpPr>
          <p:cNvPr id="4" name="Google Shape;531;p34">
            <a:extLst>
              <a:ext uri="{FF2B5EF4-FFF2-40B4-BE49-F238E27FC236}">
                <a16:creationId xmlns:a16="http://schemas.microsoft.com/office/drawing/2014/main" id="{630D1F1F-4C3D-D308-1DA7-597E26DE31A9}"/>
              </a:ext>
            </a:extLst>
          </p:cNvPr>
          <p:cNvGrpSpPr/>
          <p:nvPr/>
        </p:nvGrpSpPr>
        <p:grpSpPr>
          <a:xfrm>
            <a:off x="6683460" y="1041258"/>
            <a:ext cx="1524512" cy="3199926"/>
            <a:chOff x="5431588" y="1307171"/>
            <a:chExt cx="1423580" cy="2988072"/>
          </a:xfrm>
        </p:grpSpPr>
        <p:sp>
          <p:nvSpPr>
            <p:cNvPr id="5" name="Google Shape;532;p34">
              <a:extLst>
                <a:ext uri="{FF2B5EF4-FFF2-40B4-BE49-F238E27FC236}">
                  <a16:creationId xmlns:a16="http://schemas.microsoft.com/office/drawing/2014/main" id="{9854F456-D7D1-7435-9B34-9468DDCDF07E}"/>
                </a:ext>
              </a:extLst>
            </p:cNvPr>
            <p:cNvSpPr/>
            <p:nvPr/>
          </p:nvSpPr>
          <p:spPr>
            <a:xfrm>
              <a:off x="5536047" y="1312545"/>
              <a:ext cx="1313785" cy="2977344"/>
            </a:xfrm>
            <a:custGeom>
              <a:avLst/>
              <a:gdLst/>
              <a:ahLst/>
              <a:cxnLst/>
              <a:rect l="l" t="t" r="r" b="b"/>
              <a:pathLst>
                <a:path w="68947" h="156250" extrusionOk="0">
                  <a:moveTo>
                    <a:pt x="145" y="0"/>
                  </a:moveTo>
                  <a:cubicBezTo>
                    <a:pt x="65" y="0"/>
                    <a:pt x="0" y="64"/>
                    <a:pt x="0" y="145"/>
                  </a:cubicBezTo>
                  <a:lnTo>
                    <a:pt x="0" y="156105"/>
                  </a:lnTo>
                  <a:cubicBezTo>
                    <a:pt x="0" y="156185"/>
                    <a:pt x="65" y="156249"/>
                    <a:pt x="145" y="156249"/>
                  </a:cubicBezTo>
                  <a:lnTo>
                    <a:pt x="63378" y="156249"/>
                  </a:lnTo>
                  <a:cubicBezTo>
                    <a:pt x="66452" y="156249"/>
                    <a:pt x="68946" y="153757"/>
                    <a:pt x="68946" y="150682"/>
                  </a:cubicBezTo>
                  <a:lnTo>
                    <a:pt x="68946" y="5305"/>
                  </a:lnTo>
                  <a:cubicBezTo>
                    <a:pt x="68946" y="2375"/>
                    <a:pt x="66570" y="0"/>
                    <a:pt x="636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533;p34">
              <a:extLst>
                <a:ext uri="{FF2B5EF4-FFF2-40B4-BE49-F238E27FC236}">
                  <a16:creationId xmlns:a16="http://schemas.microsoft.com/office/drawing/2014/main" id="{AD5CBED4-8B87-A058-2BBA-BBC63F2006A9}"/>
                </a:ext>
              </a:extLst>
            </p:cNvPr>
            <p:cNvSpPr/>
            <p:nvPr/>
          </p:nvSpPr>
          <p:spPr>
            <a:xfrm>
              <a:off x="5530674" y="1307171"/>
              <a:ext cx="1324494" cy="2988072"/>
            </a:xfrm>
            <a:custGeom>
              <a:avLst/>
              <a:gdLst/>
              <a:ahLst/>
              <a:cxnLst/>
              <a:rect l="l" t="t" r="r" b="b"/>
              <a:pathLst>
                <a:path w="69509" h="156813" extrusionOk="0">
                  <a:moveTo>
                    <a:pt x="64778" y="564"/>
                  </a:moveTo>
                  <a:cubicBezTo>
                    <a:pt x="67077" y="564"/>
                    <a:pt x="68947" y="2433"/>
                    <a:pt x="68947" y="4732"/>
                  </a:cubicBezTo>
                  <a:lnTo>
                    <a:pt x="68947" y="152083"/>
                  </a:lnTo>
                  <a:cubicBezTo>
                    <a:pt x="68947" y="154380"/>
                    <a:pt x="67077" y="156250"/>
                    <a:pt x="64778" y="156250"/>
                  </a:cubicBezTo>
                  <a:lnTo>
                    <a:pt x="4731" y="156250"/>
                  </a:lnTo>
                  <a:cubicBezTo>
                    <a:pt x="2432" y="156250"/>
                    <a:pt x="562" y="154380"/>
                    <a:pt x="562" y="152083"/>
                  </a:cubicBezTo>
                  <a:lnTo>
                    <a:pt x="562" y="4732"/>
                  </a:lnTo>
                  <a:cubicBezTo>
                    <a:pt x="562" y="2433"/>
                    <a:pt x="2432" y="564"/>
                    <a:pt x="4731" y="564"/>
                  </a:cubicBezTo>
                  <a:close/>
                  <a:moveTo>
                    <a:pt x="4731" y="1"/>
                  </a:moveTo>
                  <a:cubicBezTo>
                    <a:pt x="2123" y="1"/>
                    <a:pt x="1" y="2123"/>
                    <a:pt x="1" y="4732"/>
                  </a:cubicBezTo>
                  <a:lnTo>
                    <a:pt x="1" y="152083"/>
                  </a:lnTo>
                  <a:cubicBezTo>
                    <a:pt x="1" y="154691"/>
                    <a:pt x="2123" y="156813"/>
                    <a:pt x="4731" y="156813"/>
                  </a:cubicBezTo>
                  <a:lnTo>
                    <a:pt x="64778" y="156813"/>
                  </a:lnTo>
                  <a:cubicBezTo>
                    <a:pt x="67386" y="156813"/>
                    <a:pt x="69508" y="154691"/>
                    <a:pt x="69508" y="152083"/>
                  </a:cubicBezTo>
                  <a:lnTo>
                    <a:pt x="69508" y="4732"/>
                  </a:lnTo>
                  <a:cubicBezTo>
                    <a:pt x="69508" y="2123"/>
                    <a:pt x="67386" y="1"/>
                    <a:pt x="64778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534;p34">
              <a:extLst>
                <a:ext uri="{FF2B5EF4-FFF2-40B4-BE49-F238E27FC236}">
                  <a16:creationId xmlns:a16="http://schemas.microsoft.com/office/drawing/2014/main" id="{616C594F-AA55-9CEB-1C0A-8837633DCAB4}"/>
                </a:ext>
              </a:extLst>
            </p:cNvPr>
            <p:cNvSpPr/>
            <p:nvPr/>
          </p:nvSpPr>
          <p:spPr>
            <a:xfrm>
              <a:off x="6788418" y="1565043"/>
              <a:ext cx="35004" cy="268733"/>
            </a:xfrm>
            <a:custGeom>
              <a:avLst/>
              <a:gdLst/>
              <a:ahLst/>
              <a:cxnLst/>
              <a:rect l="l" t="t" r="r" b="b"/>
              <a:pathLst>
                <a:path w="1837" h="14103" extrusionOk="0">
                  <a:moveTo>
                    <a:pt x="919" y="1"/>
                  </a:moveTo>
                  <a:cubicBezTo>
                    <a:pt x="416" y="1"/>
                    <a:pt x="8" y="403"/>
                    <a:pt x="0" y="906"/>
                  </a:cubicBezTo>
                  <a:lnTo>
                    <a:pt x="0" y="13185"/>
                  </a:lnTo>
                  <a:cubicBezTo>
                    <a:pt x="0" y="13691"/>
                    <a:pt x="412" y="14103"/>
                    <a:pt x="919" y="14103"/>
                  </a:cubicBezTo>
                  <a:cubicBezTo>
                    <a:pt x="1425" y="14103"/>
                    <a:pt x="1837" y="13691"/>
                    <a:pt x="1837" y="13184"/>
                  </a:cubicBezTo>
                  <a:lnTo>
                    <a:pt x="1837" y="906"/>
                  </a:lnTo>
                  <a:cubicBezTo>
                    <a:pt x="1829" y="403"/>
                    <a:pt x="1421" y="1"/>
                    <a:pt x="919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535;p34">
              <a:extLst>
                <a:ext uri="{FF2B5EF4-FFF2-40B4-BE49-F238E27FC236}">
                  <a16:creationId xmlns:a16="http://schemas.microsoft.com/office/drawing/2014/main" id="{9F834427-0022-50EF-9BAB-0344266CB291}"/>
                </a:ext>
              </a:extLst>
            </p:cNvPr>
            <p:cNvSpPr/>
            <p:nvPr/>
          </p:nvSpPr>
          <p:spPr>
            <a:xfrm>
              <a:off x="6788418" y="1885033"/>
              <a:ext cx="35004" cy="165512"/>
            </a:xfrm>
            <a:custGeom>
              <a:avLst/>
              <a:gdLst/>
              <a:ahLst/>
              <a:cxnLst/>
              <a:rect l="l" t="t" r="r" b="b"/>
              <a:pathLst>
                <a:path w="1837" h="8686" extrusionOk="0">
                  <a:moveTo>
                    <a:pt x="919" y="0"/>
                  </a:moveTo>
                  <a:cubicBezTo>
                    <a:pt x="416" y="0"/>
                    <a:pt x="8" y="403"/>
                    <a:pt x="0" y="906"/>
                  </a:cubicBezTo>
                  <a:lnTo>
                    <a:pt x="0" y="7767"/>
                  </a:lnTo>
                  <a:cubicBezTo>
                    <a:pt x="0" y="8274"/>
                    <a:pt x="412" y="8686"/>
                    <a:pt x="919" y="8686"/>
                  </a:cubicBezTo>
                  <a:cubicBezTo>
                    <a:pt x="1425" y="8684"/>
                    <a:pt x="1837" y="8274"/>
                    <a:pt x="1837" y="7767"/>
                  </a:cubicBezTo>
                  <a:lnTo>
                    <a:pt x="1837" y="906"/>
                  </a:lnTo>
                  <a:cubicBezTo>
                    <a:pt x="1829" y="403"/>
                    <a:pt x="1421" y="0"/>
                    <a:pt x="919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36;p34">
              <a:extLst>
                <a:ext uri="{FF2B5EF4-FFF2-40B4-BE49-F238E27FC236}">
                  <a16:creationId xmlns:a16="http://schemas.microsoft.com/office/drawing/2014/main" id="{E9A61C42-B52B-45E7-E813-1EA94FD31C0B}"/>
                </a:ext>
              </a:extLst>
            </p:cNvPr>
            <p:cNvSpPr/>
            <p:nvPr/>
          </p:nvSpPr>
          <p:spPr>
            <a:xfrm>
              <a:off x="5436923" y="1312545"/>
              <a:ext cx="1313766" cy="2977344"/>
            </a:xfrm>
            <a:custGeom>
              <a:avLst/>
              <a:gdLst/>
              <a:ahLst/>
              <a:cxnLst/>
              <a:rect l="l" t="t" r="r" b="b"/>
              <a:pathLst>
                <a:path w="68946" h="156250" extrusionOk="0">
                  <a:moveTo>
                    <a:pt x="4728" y="0"/>
                  </a:moveTo>
                  <a:cubicBezTo>
                    <a:pt x="2118" y="0"/>
                    <a:pt x="0" y="2118"/>
                    <a:pt x="0" y="4730"/>
                  </a:cubicBezTo>
                  <a:lnTo>
                    <a:pt x="0" y="151516"/>
                  </a:lnTo>
                  <a:cubicBezTo>
                    <a:pt x="0" y="154130"/>
                    <a:pt x="2119" y="156249"/>
                    <a:pt x="4734" y="156249"/>
                  </a:cubicBezTo>
                  <a:lnTo>
                    <a:pt x="63850" y="156249"/>
                  </a:lnTo>
                  <a:cubicBezTo>
                    <a:pt x="66663" y="156249"/>
                    <a:pt x="68946" y="153968"/>
                    <a:pt x="68946" y="151153"/>
                  </a:cubicBezTo>
                  <a:lnTo>
                    <a:pt x="68946" y="4485"/>
                  </a:lnTo>
                  <a:cubicBezTo>
                    <a:pt x="68946" y="2009"/>
                    <a:pt x="66938" y="0"/>
                    <a:pt x="64461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537;p34">
              <a:extLst>
                <a:ext uri="{FF2B5EF4-FFF2-40B4-BE49-F238E27FC236}">
                  <a16:creationId xmlns:a16="http://schemas.microsoft.com/office/drawing/2014/main" id="{DB0D57CC-46A7-0C28-68C7-CC42A4C56418}"/>
                </a:ext>
              </a:extLst>
            </p:cNvPr>
            <p:cNvSpPr/>
            <p:nvPr/>
          </p:nvSpPr>
          <p:spPr>
            <a:xfrm>
              <a:off x="5431588" y="1307171"/>
              <a:ext cx="1324475" cy="2988072"/>
            </a:xfrm>
            <a:custGeom>
              <a:avLst/>
              <a:gdLst/>
              <a:ahLst/>
              <a:cxnLst/>
              <a:rect l="l" t="t" r="r" b="b"/>
              <a:pathLst>
                <a:path w="69508" h="156813" extrusionOk="0">
                  <a:moveTo>
                    <a:pt x="64778" y="564"/>
                  </a:moveTo>
                  <a:cubicBezTo>
                    <a:pt x="67075" y="564"/>
                    <a:pt x="68944" y="2433"/>
                    <a:pt x="68944" y="4732"/>
                  </a:cubicBezTo>
                  <a:lnTo>
                    <a:pt x="68944" y="152083"/>
                  </a:lnTo>
                  <a:cubicBezTo>
                    <a:pt x="68944" y="154380"/>
                    <a:pt x="67075" y="156250"/>
                    <a:pt x="64778" y="156250"/>
                  </a:cubicBezTo>
                  <a:lnTo>
                    <a:pt x="4730" y="156250"/>
                  </a:lnTo>
                  <a:cubicBezTo>
                    <a:pt x="2431" y="156250"/>
                    <a:pt x="562" y="154380"/>
                    <a:pt x="562" y="152083"/>
                  </a:cubicBezTo>
                  <a:lnTo>
                    <a:pt x="562" y="4732"/>
                  </a:lnTo>
                  <a:cubicBezTo>
                    <a:pt x="562" y="2433"/>
                    <a:pt x="2431" y="564"/>
                    <a:pt x="4730" y="564"/>
                  </a:cubicBezTo>
                  <a:close/>
                  <a:moveTo>
                    <a:pt x="4730" y="1"/>
                  </a:moveTo>
                  <a:cubicBezTo>
                    <a:pt x="2121" y="1"/>
                    <a:pt x="0" y="2123"/>
                    <a:pt x="0" y="4732"/>
                  </a:cubicBezTo>
                  <a:lnTo>
                    <a:pt x="0" y="152083"/>
                  </a:lnTo>
                  <a:cubicBezTo>
                    <a:pt x="0" y="154691"/>
                    <a:pt x="2121" y="156813"/>
                    <a:pt x="4730" y="156813"/>
                  </a:cubicBezTo>
                  <a:lnTo>
                    <a:pt x="64778" y="156813"/>
                  </a:lnTo>
                  <a:cubicBezTo>
                    <a:pt x="67385" y="156813"/>
                    <a:pt x="69507" y="154691"/>
                    <a:pt x="69507" y="152083"/>
                  </a:cubicBezTo>
                  <a:lnTo>
                    <a:pt x="69507" y="4732"/>
                  </a:lnTo>
                  <a:cubicBezTo>
                    <a:pt x="69507" y="2123"/>
                    <a:pt x="67385" y="1"/>
                    <a:pt x="64778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38;p34">
              <a:extLst>
                <a:ext uri="{FF2B5EF4-FFF2-40B4-BE49-F238E27FC236}">
                  <a16:creationId xmlns:a16="http://schemas.microsoft.com/office/drawing/2014/main" id="{5B58CEE1-BD2E-FC3F-DFFC-209C1D4877E8}"/>
                </a:ext>
              </a:extLst>
            </p:cNvPr>
            <p:cNvSpPr/>
            <p:nvPr/>
          </p:nvSpPr>
          <p:spPr>
            <a:xfrm>
              <a:off x="5524405" y="1510774"/>
              <a:ext cx="1138841" cy="2553675"/>
            </a:xfrm>
            <a:custGeom>
              <a:avLst/>
              <a:gdLst/>
              <a:ahLst/>
              <a:cxnLst/>
              <a:rect l="l" t="t" r="r" b="b"/>
              <a:pathLst>
                <a:path w="59766" h="134016" extrusionOk="0">
                  <a:moveTo>
                    <a:pt x="0" y="0"/>
                  </a:moveTo>
                  <a:lnTo>
                    <a:pt x="0" y="134015"/>
                  </a:lnTo>
                  <a:lnTo>
                    <a:pt x="59765" y="134015"/>
                  </a:lnTo>
                  <a:lnTo>
                    <a:pt x="5976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539;p34">
              <a:extLst>
                <a:ext uri="{FF2B5EF4-FFF2-40B4-BE49-F238E27FC236}">
                  <a16:creationId xmlns:a16="http://schemas.microsoft.com/office/drawing/2014/main" id="{9B998AA7-5594-2EEC-1FB1-D844BCC4B062}"/>
                </a:ext>
              </a:extLst>
            </p:cNvPr>
            <p:cNvSpPr/>
            <p:nvPr/>
          </p:nvSpPr>
          <p:spPr>
            <a:xfrm>
              <a:off x="5908897" y="1413079"/>
              <a:ext cx="334834" cy="32146"/>
            </a:xfrm>
            <a:custGeom>
              <a:avLst/>
              <a:gdLst/>
              <a:ahLst/>
              <a:cxnLst/>
              <a:rect l="l" t="t" r="r" b="b"/>
              <a:pathLst>
                <a:path w="17572" h="1687" extrusionOk="0">
                  <a:moveTo>
                    <a:pt x="831" y="1"/>
                  </a:moveTo>
                  <a:cubicBezTo>
                    <a:pt x="371" y="8"/>
                    <a:pt x="0" y="383"/>
                    <a:pt x="0" y="844"/>
                  </a:cubicBezTo>
                  <a:cubicBezTo>
                    <a:pt x="0" y="1305"/>
                    <a:pt x="371" y="1680"/>
                    <a:pt x="831" y="1687"/>
                  </a:cubicBezTo>
                  <a:lnTo>
                    <a:pt x="16742" y="1687"/>
                  </a:lnTo>
                  <a:cubicBezTo>
                    <a:pt x="17203" y="1680"/>
                    <a:pt x="17572" y="1305"/>
                    <a:pt x="17572" y="844"/>
                  </a:cubicBezTo>
                  <a:cubicBezTo>
                    <a:pt x="17572" y="383"/>
                    <a:pt x="17203" y="8"/>
                    <a:pt x="167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540;p34">
              <a:extLst>
                <a:ext uri="{FF2B5EF4-FFF2-40B4-BE49-F238E27FC236}">
                  <a16:creationId xmlns:a16="http://schemas.microsoft.com/office/drawing/2014/main" id="{B823D09D-42F8-7D6A-3C39-E75E9D29EEA7}"/>
                </a:ext>
              </a:extLst>
            </p:cNvPr>
            <p:cNvSpPr/>
            <p:nvPr/>
          </p:nvSpPr>
          <p:spPr>
            <a:xfrm>
              <a:off x="5994701" y="4116888"/>
              <a:ext cx="58308" cy="75839"/>
            </a:xfrm>
            <a:custGeom>
              <a:avLst/>
              <a:gdLst/>
              <a:ahLst/>
              <a:cxnLst/>
              <a:rect l="l" t="t" r="r" b="b"/>
              <a:pathLst>
                <a:path w="3060" h="3980" extrusionOk="0">
                  <a:moveTo>
                    <a:pt x="1531" y="1"/>
                  </a:moveTo>
                  <a:cubicBezTo>
                    <a:pt x="685" y="1"/>
                    <a:pt x="1" y="892"/>
                    <a:pt x="1" y="1990"/>
                  </a:cubicBezTo>
                  <a:cubicBezTo>
                    <a:pt x="1" y="3088"/>
                    <a:pt x="685" y="3979"/>
                    <a:pt x="1529" y="3979"/>
                  </a:cubicBezTo>
                  <a:cubicBezTo>
                    <a:pt x="2374" y="3979"/>
                    <a:pt x="3059" y="3088"/>
                    <a:pt x="3059" y="1990"/>
                  </a:cubicBezTo>
                  <a:cubicBezTo>
                    <a:pt x="3059" y="892"/>
                    <a:pt x="2375" y="1"/>
                    <a:pt x="1531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541;p34">
              <a:extLst>
                <a:ext uri="{FF2B5EF4-FFF2-40B4-BE49-F238E27FC236}">
                  <a16:creationId xmlns:a16="http://schemas.microsoft.com/office/drawing/2014/main" id="{78A4BE25-4DA5-351C-7435-1B630E568437}"/>
                </a:ext>
              </a:extLst>
            </p:cNvPr>
            <p:cNvSpPr/>
            <p:nvPr/>
          </p:nvSpPr>
          <p:spPr>
            <a:xfrm>
              <a:off x="5896301" y="1685680"/>
              <a:ext cx="395010" cy="460597"/>
            </a:xfrm>
            <a:custGeom>
              <a:avLst/>
              <a:gdLst/>
              <a:ahLst/>
              <a:cxnLst/>
              <a:rect l="l" t="t" r="r" b="b"/>
              <a:pathLst>
                <a:path w="20730" h="24172" extrusionOk="0">
                  <a:moveTo>
                    <a:pt x="10366" y="1"/>
                  </a:moveTo>
                  <a:cubicBezTo>
                    <a:pt x="7617" y="1"/>
                    <a:pt x="4980" y="1274"/>
                    <a:pt x="3036" y="3541"/>
                  </a:cubicBezTo>
                  <a:cubicBezTo>
                    <a:pt x="1093" y="5807"/>
                    <a:pt x="0" y="8881"/>
                    <a:pt x="0" y="12086"/>
                  </a:cubicBezTo>
                  <a:cubicBezTo>
                    <a:pt x="0" y="15291"/>
                    <a:pt x="1093" y="18366"/>
                    <a:pt x="3036" y="20632"/>
                  </a:cubicBezTo>
                  <a:cubicBezTo>
                    <a:pt x="4980" y="22899"/>
                    <a:pt x="7617" y="24172"/>
                    <a:pt x="10366" y="24172"/>
                  </a:cubicBezTo>
                  <a:cubicBezTo>
                    <a:pt x="13113" y="24172"/>
                    <a:pt x="15750" y="22899"/>
                    <a:pt x="17694" y="20632"/>
                  </a:cubicBezTo>
                  <a:cubicBezTo>
                    <a:pt x="19639" y="18366"/>
                    <a:pt x="20730" y="15291"/>
                    <a:pt x="20730" y="12086"/>
                  </a:cubicBezTo>
                  <a:cubicBezTo>
                    <a:pt x="20730" y="8881"/>
                    <a:pt x="19639" y="5807"/>
                    <a:pt x="17694" y="3541"/>
                  </a:cubicBezTo>
                  <a:cubicBezTo>
                    <a:pt x="15750" y="1274"/>
                    <a:pt x="13113" y="1"/>
                    <a:pt x="103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542;p34">
              <a:extLst>
                <a:ext uri="{FF2B5EF4-FFF2-40B4-BE49-F238E27FC236}">
                  <a16:creationId xmlns:a16="http://schemas.microsoft.com/office/drawing/2014/main" id="{682946C1-8C6F-357C-3F15-DCD1888403A7}"/>
                </a:ext>
              </a:extLst>
            </p:cNvPr>
            <p:cNvSpPr/>
            <p:nvPr/>
          </p:nvSpPr>
          <p:spPr>
            <a:xfrm>
              <a:off x="6018806" y="1738157"/>
              <a:ext cx="150001" cy="174906"/>
            </a:xfrm>
            <a:custGeom>
              <a:avLst/>
              <a:gdLst/>
              <a:ahLst/>
              <a:cxnLst/>
              <a:rect l="l" t="t" r="r" b="b"/>
              <a:pathLst>
                <a:path w="7872" h="9179" extrusionOk="0">
                  <a:moveTo>
                    <a:pt x="3937" y="1"/>
                  </a:moveTo>
                  <a:cubicBezTo>
                    <a:pt x="1762" y="1"/>
                    <a:pt x="0" y="2055"/>
                    <a:pt x="0" y="4590"/>
                  </a:cubicBezTo>
                  <a:cubicBezTo>
                    <a:pt x="0" y="7125"/>
                    <a:pt x="1762" y="9179"/>
                    <a:pt x="3937" y="9179"/>
                  </a:cubicBezTo>
                  <a:cubicBezTo>
                    <a:pt x="6110" y="9179"/>
                    <a:pt x="7872" y="7125"/>
                    <a:pt x="7872" y="4590"/>
                  </a:cubicBezTo>
                  <a:cubicBezTo>
                    <a:pt x="7872" y="2055"/>
                    <a:pt x="6110" y="1"/>
                    <a:pt x="3937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543;p34">
              <a:extLst>
                <a:ext uri="{FF2B5EF4-FFF2-40B4-BE49-F238E27FC236}">
                  <a16:creationId xmlns:a16="http://schemas.microsoft.com/office/drawing/2014/main" id="{BDB40908-F641-2E9A-B98A-C14FDD065C1B}"/>
                </a:ext>
              </a:extLst>
            </p:cNvPr>
            <p:cNvSpPr/>
            <p:nvPr/>
          </p:nvSpPr>
          <p:spPr>
            <a:xfrm>
              <a:off x="6013432" y="1732803"/>
              <a:ext cx="160748" cy="185634"/>
            </a:xfrm>
            <a:custGeom>
              <a:avLst/>
              <a:gdLst/>
              <a:ahLst/>
              <a:cxnLst/>
              <a:rect l="l" t="t" r="r" b="b"/>
              <a:pathLst>
                <a:path w="8436" h="9742" extrusionOk="0">
                  <a:moveTo>
                    <a:pt x="4219" y="562"/>
                  </a:moveTo>
                  <a:cubicBezTo>
                    <a:pt x="6234" y="562"/>
                    <a:pt x="7874" y="2494"/>
                    <a:pt x="7874" y="4871"/>
                  </a:cubicBezTo>
                  <a:cubicBezTo>
                    <a:pt x="7874" y="7247"/>
                    <a:pt x="6234" y="9180"/>
                    <a:pt x="4219" y="9180"/>
                  </a:cubicBezTo>
                  <a:cubicBezTo>
                    <a:pt x="2203" y="9180"/>
                    <a:pt x="562" y="7247"/>
                    <a:pt x="562" y="4871"/>
                  </a:cubicBezTo>
                  <a:cubicBezTo>
                    <a:pt x="562" y="2494"/>
                    <a:pt x="2203" y="562"/>
                    <a:pt x="4219" y="562"/>
                  </a:cubicBezTo>
                  <a:close/>
                  <a:moveTo>
                    <a:pt x="4219" y="0"/>
                  </a:moveTo>
                  <a:cubicBezTo>
                    <a:pt x="1892" y="0"/>
                    <a:pt x="1" y="2185"/>
                    <a:pt x="1" y="4871"/>
                  </a:cubicBezTo>
                  <a:cubicBezTo>
                    <a:pt x="1" y="7556"/>
                    <a:pt x="1892" y="9741"/>
                    <a:pt x="4219" y="9741"/>
                  </a:cubicBezTo>
                  <a:cubicBezTo>
                    <a:pt x="6544" y="9741"/>
                    <a:pt x="8435" y="7556"/>
                    <a:pt x="8435" y="4871"/>
                  </a:cubicBezTo>
                  <a:cubicBezTo>
                    <a:pt x="8435" y="2185"/>
                    <a:pt x="6544" y="0"/>
                    <a:pt x="4219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544;p34">
              <a:extLst>
                <a:ext uri="{FF2B5EF4-FFF2-40B4-BE49-F238E27FC236}">
                  <a16:creationId xmlns:a16="http://schemas.microsoft.com/office/drawing/2014/main" id="{C8AB1311-8165-BD90-C251-8CC1669E0A8D}"/>
                </a:ext>
              </a:extLst>
            </p:cNvPr>
            <p:cNvSpPr/>
            <p:nvPr/>
          </p:nvSpPr>
          <p:spPr>
            <a:xfrm>
              <a:off x="5957544" y="1936386"/>
              <a:ext cx="272525" cy="209891"/>
            </a:xfrm>
            <a:custGeom>
              <a:avLst/>
              <a:gdLst/>
              <a:ahLst/>
              <a:cxnLst/>
              <a:rect l="l" t="t" r="r" b="b"/>
              <a:pathLst>
                <a:path w="14302" h="11015" extrusionOk="0">
                  <a:moveTo>
                    <a:pt x="7152" y="1"/>
                  </a:moveTo>
                  <a:cubicBezTo>
                    <a:pt x="3202" y="1"/>
                    <a:pt x="1" y="3014"/>
                    <a:pt x="1" y="6731"/>
                  </a:cubicBezTo>
                  <a:cubicBezTo>
                    <a:pt x="4" y="7077"/>
                    <a:pt x="34" y="7421"/>
                    <a:pt x="93" y="7763"/>
                  </a:cubicBezTo>
                  <a:cubicBezTo>
                    <a:pt x="1945" y="9775"/>
                    <a:pt x="4421" y="11015"/>
                    <a:pt x="7152" y="11015"/>
                  </a:cubicBezTo>
                  <a:cubicBezTo>
                    <a:pt x="9882" y="11015"/>
                    <a:pt x="12358" y="9775"/>
                    <a:pt x="14209" y="7763"/>
                  </a:cubicBezTo>
                  <a:cubicBezTo>
                    <a:pt x="14268" y="7421"/>
                    <a:pt x="14298" y="7077"/>
                    <a:pt x="14301" y="6731"/>
                  </a:cubicBezTo>
                  <a:cubicBezTo>
                    <a:pt x="14301" y="3014"/>
                    <a:pt x="11100" y="1"/>
                    <a:pt x="7152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545;p34">
              <a:extLst>
                <a:ext uri="{FF2B5EF4-FFF2-40B4-BE49-F238E27FC236}">
                  <a16:creationId xmlns:a16="http://schemas.microsoft.com/office/drawing/2014/main" id="{A2E9C1EB-DA69-7EFD-5794-00F33D2CEF69}"/>
                </a:ext>
              </a:extLst>
            </p:cNvPr>
            <p:cNvSpPr/>
            <p:nvPr/>
          </p:nvSpPr>
          <p:spPr>
            <a:xfrm>
              <a:off x="5952190" y="1931032"/>
              <a:ext cx="283234" cy="220619"/>
            </a:xfrm>
            <a:custGeom>
              <a:avLst/>
              <a:gdLst/>
              <a:ahLst/>
              <a:cxnLst/>
              <a:rect l="l" t="t" r="r" b="b"/>
              <a:pathLst>
                <a:path w="14864" h="11578" extrusionOk="0">
                  <a:moveTo>
                    <a:pt x="7433" y="562"/>
                  </a:moveTo>
                  <a:cubicBezTo>
                    <a:pt x="11220" y="562"/>
                    <a:pt x="14302" y="3455"/>
                    <a:pt x="14302" y="7012"/>
                  </a:cubicBezTo>
                  <a:cubicBezTo>
                    <a:pt x="14299" y="7314"/>
                    <a:pt x="14274" y="7616"/>
                    <a:pt x="14226" y="7915"/>
                  </a:cubicBezTo>
                  <a:cubicBezTo>
                    <a:pt x="12358" y="9913"/>
                    <a:pt x="9949" y="11014"/>
                    <a:pt x="7433" y="11014"/>
                  </a:cubicBezTo>
                  <a:cubicBezTo>
                    <a:pt x="4917" y="11014"/>
                    <a:pt x="2506" y="9915"/>
                    <a:pt x="638" y="7915"/>
                  </a:cubicBezTo>
                  <a:cubicBezTo>
                    <a:pt x="590" y="7616"/>
                    <a:pt x="565" y="7314"/>
                    <a:pt x="563" y="7012"/>
                  </a:cubicBezTo>
                  <a:cubicBezTo>
                    <a:pt x="563" y="3455"/>
                    <a:pt x="3644" y="562"/>
                    <a:pt x="7433" y="562"/>
                  </a:cubicBezTo>
                  <a:close/>
                  <a:moveTo>
                    <a:pt x="7433" y="0"/>
                  </a:moveTo>
                  <a:cubicBezTo>
                    <a:pt x="3334" y="0"/>
                    <a:pt x="0" y="3146"/>
                    <a:pt x="0" y="7012"/>
                  </a:cubicBezTo>
                  <a:cubicBezTo>
                    <a:pt x="0" y="7345"/>
                    <a:pt x="31" y="7688"/>
                    <a:pt x="97" y="8089"/>
                  </a:cubicBezTo>
                  <a:cubicBezTo>
                    <a:pt x="105" y="8143"/>
                    <a:pt x="130" y="8194"/>
                    <a:pt x="167" y="8235"/>
                  </a:cubicBezTo>
                  <a:cubicBezTo>
                    <a:pt x="2152" y="10390"/>
                    <a:pt x="4732" y="11577"/>
                    <a:pt x="7433" y="11577"/>
                  </a:cubicBezTo>
                  <a:cubicBezTo>
                    <a:pt x="10134" y="11577"/>
                    <a:pt x="12714" y="10390"/>
                    <a:pt x="14697" y="8235"/>
                  </a:cubicBezTo>
                  <a:cubicBezTo>
                    <a:pt x="14734" y="8194"/>
                    <a:pt x="14759" y="8143"/>
                    <a:pt x="14767" y="8089"/>
                  </a:cubicBezTo>
                  <a:cubicBezTo>
                    <a:pt x="14833" y="7688"/>
                    <a:pt x="14864" y="7345"/>
                    <a:pt x="14864" y="7012"/>
                  </a:cubicBezTo>
                  <a:cubicBezTo>
                    <a:pt x="14864" y="3146"/>
                    <a:pt x="11530" y="0"/>
                    <a:pt x="7433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546;p34">
              <a:extLst>
                <a:ext uri="{FF2B5EF4-FFF2-40B4-BE49-F238E27FC236}">
                  <a16:creationId xmlns:a16="http://schemas.microsoft.com/office/drawing/2014/main" id="{91C1AA0C-9D75-9CF0-C4F0-D4E79DE79934}"/>
                </a:ext>
              </a:extLst>
            </p:cNvPr>
            <p:cNvSpPr/>
            <p:nvPr/>
          </p:nvSpPr>
          <p:spPr>
            <a:xfrm>
              <a:off x="5807695" y="2262875"/>
              <a:ext cx="572222" cy="655835"/>
            </a:xfrm>
            <a:custGeom>
              <a:avLst/>
              <a:gdLst/>
              <a:ahLst/>
              <a:cxnLst/>
              <a:rect l="l" t="t" r="r" b="b"/>
              <a:pathLst>
                <a:path w="30030" h="34418" extrusionOk="0">
                  <a:moveTo>
                    <a:pt x="15016" y="5228"/>
                  </a:moveTo>
                  <a:cubicBezTo>
                    <a:pt x="20632" y="5228"/>
                    <a:pt x="25203" y="10176"/>
                    <a:pt x="25203" y="16261"/>
                  </a:cubicBezTo>
                  <a:lnTo>
                    <a:pt x="25203" y="29190"/>
                  </a:lnTo>
                  <a:lnTo>
                    <a:pt x="4827" y="29190"/>
                  </a:lnTo>
                  <a:lnTo>
                    <a:pt x="4827" y="16261"/>
                  </a:lnTo>
                  <a:cubicBezTo>
                    <a:pt x="4827" y="10176"/>
                    <a:pt x="9398" y="5228"/>
                    <a:pt x="15016" y="5228"/>
                  </a:cubicBezTo>
                  <a:close/>
                  <a:moveTo>
                    <a:pt x="15016" y="1"/>
                  </a:moveTo>
                  <a:cubicBezTo>
                    <a:pt x="6736" y="1"/>
                    <a:pt x="1" y="7294"/>
                    <a:pt x="1" y="16261"/>
                  </a:cubicBezTo>
                  <a:lnTo>
                    <a:pt x="1" y="31804"/>
                  </a:lnTo>
                  <a:cubicBezTo>
                    <a:pt x="1" y="33248"/>
                    <a:pt x="1082" y="34417"/>
                    <a:pt x="2415" y="34417"/>
                  </a:cubicBezTo>
                  <a:lnTo>
                    <a:pt x="27617" y="34417"/>
                  </a:lnTo>
                  <a:cubicBezTo>
                    <a:pt x="28950" y="34417"/>
                    <a:pt x="30029" y="33248"/>
                    <a:pt x="30029" y="31804"/>
                  </a:cubicBezTo>
                  <a:lnTo>
                    <a:pt x="30029" y="16261"/>
                  </a:lnTo>
                  <a:cubicBezTo>
                    <a:pt x="30029" y="7294"/>
                    <a:pt x="23294" y="1"/>
                    <a:pt x="15016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547;p34">
              <a:extLst>
                <a:ext uri="{FF2B5EF4-FFF2-40B4-BE49-F238E27FC236}">
                  <a16:creationId xmlns:a16="http://schemas.microsoft.com/office/drawing/2014/main" id="{30F66264-0C8B-BAED-107C-695081B9F1F6}"/>
                </a:ext>
              </a:extLst>
            </p:cNvPr>
            <p:cNvSpPr/>
            <p:nvPr/>
          </p:nvSpPr>
          <p:spPr>
            <a:xfrm>
              <a:off x="5760458" y="2716555"/>
              <a:ext cx="666715" cy="630778"/>
            </a:xfrm>
            <a:custGeom>
              <a:avLst/>
              <a:gdLst/>
              <a:ahLst/>
              <a:cxnLst/>
              <a:rect l="l" t="t" r="r" b="b"/>
              <a:pathLst>
                <a:path w="34989" h="33103" extrusionOk="0">
                  <a:moveTo>
                    <a:pt x="1" y="1"/>
                  </a:moveTo>
                  <a:lnTo>
                    <a:pt x="1" y="33102"/>
                  </a:lnTo>
                  <a:lnTo>
                    <a:pt x="34989" y="33102"/>
                  </a:lnTo>
                  <a:lnTo>
                    <a:pt x="349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548;p34">
              <a:extLst>
                <a:ext uri="{FF2B5EF4-FFF2-40B4-BE49-F238E27FC236}">
                  <a16:creationId xmlns:a16="http://schemas.microsoft.com/office/drawing/2014/main" id="{27C2918A-AB03-B45F-946E-3D44B70D5756}"/>
                </a:ext>
              </a:extLst>
            </p:cNvPr>
            <p:cNvSpPr/>
            <p:nvPr/>
          </p:nvSpPr>
          <p:spPr>
            <a:xfrm>
              <a:off x="6003181" y="2875188"/>
              <a:ext cx="187806" cy="275745"/>
            </a:xfrm>
            <a:custGeom>
              <a:avLst/>
              <a:gdLst/>
              <a:ahLst/>
              <a:cxnLst/>
              <a:rect l="l" t="t" r="r" b="b"/>
              <a:pathLst>
                <a:path w="9856" h="14471" extrusionOk="0">
                  <a:moveTo>
                    <a:pt x="4927" y="1"/>
                  </a:moveTo>
                  <a:cubicBezTo>
                    <a:pt x="2633" y="1"/>
                    <a:pt x="772" y="2016"/>
                    <a:pt x="772" y="4502"/>
                  </a:cubicBezTo>
                  <a:cubicBezTo>
                    <a:pt x="772" y="6052"/>
                    <a:pt x="1496" y="7417"/>
                    <a:pt x="2595" y="8227"/>
                  </a:cubicBezTo>
                  <a:lnTo>
                    <a:pt x="1" y="14470"/>
                  </a:lnTo>
                  <a:lnTo>
                    <a:pt x="9856" y="14470"/>
                  </a:lnTo>
                  <a:lnTo>
                    <a:pt x="7261" y="8227"/>
                  </a:lnTo>
                  <a:cubicBezTo>
                    <a:pt x="8361" y="7417"/>
                    <a:pt x="9084" y="6050"/>
                    <a:pt x="9084" y="4502"/>
                  </a:cubicBezTo>
                  <a:cubicBezTo>
                    <a:pt x="9084" y="2016"/>
                    <a:pt x="7223" y="1"/>
                    <a:pt x="4927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549;p34">
              <a:extLst>
                <a:ext uri="{FF2B5EF4-FFF2-40B4-BE49-F238E27FC236}">
                  <a16:creationId xmlns:a16="http://schemas.microsoft.com/office/drawing/2014/main" id="{9A100C87-8127-3979-B4EB-59B1A372427D}"/>
                </a:ext>
              </a:extLst>
            </p:cNvPr>
            <p:cNvSpPr/>
            <p:nvPr/>
          </p:nvSpPr>
          <p:spPr>
            <a:xfrm>
              <a:off x="5996759" y="2869853"/>
              <a:ext cx="200611" cy="286435"/>
            </a:xfrm>
            <a:custGeom>
              <a:avLst/>
              <a:gdLst/>
              <a:ahLst/>
              <a:cxnLst/>
              <a:rect l="l" t="t" r="r" b="b"/>
              <a:pathLst>
                <a:path w="10528" h="15032" extrusionOk="0">
                  <a:moveTo>
                    <a:pt x="5264" y="562"/>
                  </a:moveTo>
                  <a:cubicBezTo>
                    <a:pt x="7401" y="562"/>
                    <a:pt x="9139" y="2455"/>
                    <a:pt x="9139" y="4782"/>
                  </a:cubicBezTo>
                  <a:cubicBezTo>
                    <a:pt x="9139" y="6185"/>
                    <a:pt x="8501" y="7493"/>
                    <a:pt x="7430" y="8280"/>
                  </a:cubicBezTo>
                  <a:cubicBezTo>
                    <a:pt x="7327" y="8356"/>
                    <a:pt x="7287" y="8495"/>
                    <a:pt x="7337" y="8614"/>
                  </a:cubicBezTo>
                  <a:lnTo>
                    <a:pt x="9771" y="14469"/>
                  </a:lnTo>
                  <a:lnTo>
                    <a:pt x="759" y="14469"/>
                  </a:lnTo>
                  <a:lnTo>
                    <a:pt x="3192" y="8614"/>
                  </a:lnTo>
                  <a:cubicBezTo>
                    <a:pt x="3241" y="8495"/>
                    <a:pt x="3204" y="8356"/>
                    <a:pt x="3099" y="8280"/>
                  </a:cubicBezTo>
                  <a:cubicBezTo>
                    <a:pt x="2028" y="7493"/>
                    <a:pt x="1391" y="6185"/>
                    <a:pt x="1391" y="4782"/>
                  </a:cubicBezTo>
                  <a:cubicBezTo>
                    <a:pt x="1391" y="2455"/>
                    <a:pt x="3129" y="562"/>
                    <a:pt x="5264" y="562"/>
                  </a:cubicBezTo>
                  <a:close/>
                  <a:moveTo>
                    <a:pt x="5264" y="1"/>
                  </a:moveTo>
                  <a:cubicBezTo>
                    <a:pt x="2819" y="1"/>
                    <a:pt x="828" y="2146"/>
                    <a:pt x="828" y="4782"/>
                  </a:cubicBezTo>
                  <a:cubicBezTo>
                    <a:pt x="828" y="6285"/>
                    <a:pt x="1483" y="7696"/>
                    <a:pt x="2591" y="8598"/>
                  </a:cubicBezTo>
                  <a:lnTo>
                    <a:pt x="78" y="14642"/>
                  </a:lnTo>
                  <a:cubicBezTo>
                    <a:pt x="1" y="14827"/>
                    <a:pt x="136" y="15030"/>
                    <a:pt x="338" y="15032"/>
                  </a:cubicBezTo>
                  <a:lnTo>
                    <a:pt x="10193" y="15032"/>
                  </a:lnTo>
                  <a:cubicBezTo>
                    <a:pt x="10392" y="15032"/>
                    <a:pt x="10528" y="14827"/>
                    <a:pt x="10452" y="14642"/>
                  </a:cubicBezTo>
                  <a:lnTo>
                    <a:pt x="7939" y="8598"/>
                  </a:lnTo>
                  <a:cubicBezTo>
                    <a:pt x="9046" y="7696"/>
                    <a:pt x="9701" y="6285"/>
                    <a:pt x="9701" y="4782"/>
                  </a:cubicBezTo>
                  <a:cubicBezTo>
                    <a:pt x="9701" y="2146"/>
                    <a:pt x="7712" y="1"/>
                    <a:pt x="5264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550;p34">
              <a:extLst>
                <a:ext uri="{FF2B5EF4-FFF2-40B4-BE49-F238E27FC236}">
                  <a16:creationId xmlns:a16="http://schemas.microsoft.com/office/drawing/2014/main" id="{87AFA703-C530-BB6F-8A63-2709AA49C514}"/>
                </a:ext>
              </a:extLst>
            </p:cNvPr>
            <p:cNvSpPr/>
            <p:nvPr/>
          </p:nvSpPr>
          <p:spPr>
            <a:xfrm>
              <a:off x="5887574" y="2853485"/>
              <a:ext cx="775672" cy="1061878"/>
            </a:xfrm>
            <a:custGeom>
              <a:avLst/>
              <a:gdLst/>
              <a:ahLst/>
              <a:cxnLst/>
              <a:rect l="l" t="t" r="r" b="b"/>
              <a:pathLst>
                <a:path w="40707" h="55727" extrusionOk="0">
                  <a:moveTo>
                    <a:pt x="40706" y="1"/>
                  </a:moveTo>
                  <a:lnTo>
                    <a:pt x="100" y="55240"/>
                  </a:lnTo>
                  <a:cubicBezTo>
                    <a:pt x="1" y="55375"/>
                    <a:pt x="30" y="55568"/>
                    <a:pt x="165" y="55667"/>
                  </a:cubicBezTo>
                  <a:cubicBezTo>
                    <a:pt x="220" y="55707"/>
                    <a:pt x="283" y="55727"/>
                    <a:pt x="346" y="55727"/>
                  </a:cubicBezTo>
                  <a:cubicBezTo>
                    <a:pt x="441" y="55727"/>
                    <a:pt x="534" y="55683"/>
                    <a:pt x="594" y="55601"/>
                  </a:cubicBezTo>
                  <a:lnTo>
                    <a:pt x="40706" y="1035"/>
                  </a:lnTo>
                  <a:lnTo>
                    <a:pt x="407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551;p34">
              <a:extLst>
                <a:ext uri="{FF2B5EF4-FFF2-40B4-BE49-F238E27FC236}">
                  <a16:creationId xmlns:a16="http://schemas.microsoft.com/office/drawing/2014/main" id="{271C6F19-4940-D16F-3398-DC52CC0ACC52}"/>
                </a:ext>
              </a:extLst>
            </p:cNvPr>
            <p:cNvSpPr/>
            <p:nvPr/>
          </p:nvSpPr>
          <p:spPr>
            <a:xfrm>
              <a:off x="6507643" y="1676190"/>
              <a:ext cx="155603" cy="218351"/>
            </a:xfrm>
            <a:custGeom>
              <a:avLst/>
              <a:gdLst/>
              <a:ahLst/>
              <a:cxnLst/>
              <a:rect l="l" t="t" r="r" b="b"/>
              <a:pathLst>
                <a:path w="8166" h="11459" extrusionOk="0">
                  <a:moveTo>
                    <a:pt x="8165" y="0"/>
                  </a:moveTo>
                  <a:lnTo>
                    <a:pt x="95" y="10977"/>
                  </a:lnTo>
                  <a:cubicBezTo>
                    <a:pt x="1" y="11112"/>
                    <a:pt x="31" y="11300"/>
                    <a:pt x="165" y="11398"/>
                  </a:cubicBezTo>
                  <a:cubicBezTo>
                    <a:pt x="220" y="11438"/>
                    <a:pt x="284" y="11458"/>
                    <a:pt x="347" y="11458"/>
                  </a:cubicBezTo>
                  <a:cubicBezTo>
                    <a:pt x="439" y="11458"/>
                    <a:pt x="529" y="11417"/>
                    <a:pt x="590" y="11338"/>
                  </a:cubicBezTo>
                  <a:lnTo>
                    <a:pt x="8165" y="1034"/>
                  </a:lnTo>
                  <a:lnTo>
                    <a:pt x="81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552;p34">
              <a:extLst>
                <a:ext uri="{FF2B5EF4-FFF2-40B4-BE49-F238E27FC236}">
                  <a16:creationId xmlns:a16="http://schemas.microsoft.com/office/drawing/2014/main" id="{C4F5E197-4E70-F24E-BFD0-051D7EA0B3A7}"/>
                </a:ext>
              </a:extLst>
            </p:cNvPr>
            <p:cNvSpPr/>
            <p:nvPr/>
          </p:nvSpPr>
          <p:spPr>
            <a:xfrm>
              <a:off x="5524405" y="1952545"/>
              <a:ext cx="945204" cy="1292558"/>
            </a:xfrm>
            <a:custGeom>
              <a:avLst/>
              <a:gdLst/>
              <a:ahLst/>
              <a:cxnLst/>
              <a:rect l="l" t="t" r="r" b="b"/>
              <a:pathLst>
                <a:path w="49604" h="67833" extrusionOk="0">
                  <a:moveTo>
                    <a:pt x="49258" y="0"/>
                  </a:moveTo>
                  <a:cubicBezTo>
                    <a:pt x="49164" y="0"/>
                    <a:pt x="49071" y="44"/>
                    <a:pt x="49010" y="125"/>
                  </a:cubicBezTo>
                  <a:lnTo>
                    <a:pt x="0" y="66799"/>
                  </a:lnTo>
                  <a:lnTo>
                    <a:pt x="0" y="67833"/>
                  </a:lnTo>
                  <a:lnTo>
                    <a:pt x="49505" y="489"/>
                  </a:lnTo>
                  <a:cubicBezTo>
                    <a:pt x="49604" y="352"/>
                    <a:pt x="49575" y="160"/>
                    <a:pt x="49439" y="60"/>
                  </a:cubicBezTo>
                  <a:cubicBezTo>
                    <a:pt x="49384" y="20"/>
                    <a:pt x="49321" y="0"/>
                    <a:pt x="492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553;p34">
              <a:extLst>
                <a:ext uri="{FF2B5EF4-FFF2-40B4-BE49-F238E27FC236}">
                  <a16:creationId xmlns:a16="http://schemas.microsoft.com/office/drawing/2014/main" id="{7EB0AAC1-C412-5D30-D66C-EF68503C3A3B}"/>
                </a:ext>
              </a:extLst>
            </p:cNvPr>
            <p:cNvSpPr/>
            <p:nvPr/>
          </p:nvSpPr>
          <p:spPr>
            <a:xfrm>
              <a:off x="5795367" y="3956807"/>
              <a:ext cx="66388" cy="83975"/>
            </a:xfrm>
            <a:custGeom>
              <a:avLst/>
              <a:gdLst/>
              <a:ahLst/>
              <a:cxnLst/>
              <a:rect l="l" t="t" r="r" b="b"/>
              <a:pathLst>
                <a:path w="3484" h="4407" extrusionOk="0">
                  <a:moveTo>
                    <a:pt x="3136" y="0"/>
                  </a:moveTo>
                  <a:cubicBezTo>
                    <a:pt x="3042" y="0"/>
                    <a:pt x="2949" y="44"/>
                    <a:pt x="2890" y="125"/>
                  </a:cubicBezTo>
                  <a:lnTo>
                    <a:pt x="100" y="3920"/>
                  </a:lnTo>
                  <a:cubicBezTo>
                    <a:pt x="0" y="4057"/>
                    <a:pt x="30" y="4248"/>
                    <a:pt x="165" y="4349"/>
                  </a:cubicBezTo>
                  <a:cubicBezTo>
                    <a:pt x="218" y="4387"/>
                    <a:pt x="282" y="4407"/>
                    <a:pt x="347" y="4407"/>
                  </a:cubicBezTo>
                  <a:cubicBezTo>
                    <a:pt x="444" y="4407"/>
                    <a:pt x="536" y="4360"/>
                    <a:pt x="594" y="4283"/>
                  </a:cubicBezTo>
                  <a:lnTo>
                    <a:pt x="3383" y="488"/>
                  </a:lnTo>
                  <a:cubicBezTo>
                    <a:pt x="3483" y="351"/>
                    <a:pt x="3454" y="160"/>
                    <a:pt x="3317" y="59"/>
                  </a:cubicBezTo>
                  <a:cubicBezTo>
                    <a:pt x="3263" y="20"/>
                    <a:pt x="3199" y="0"/>
                    <a:pt x="31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554;p34">
              <a:extLst>
                <a:ext uri="{FF2B5EF4-FFF2-40B4-BE49-F238E27FC236}">
                  <a16:creationId xmlns:a16="http://schemas.microsoft.com/office/drawing/2014/main" id="{2C6805D3-3185-DAFE-D858-2B2F6555116A}"/>
                </a:ext>
              </a:extLst>
            </p:cNvPr>
            <p:cNvSpPr/>
            <p:nvPr/>
          </p:nvSpPr>
          <p:spPr>
            <a:xfrm>
              <a:off x="6033802" y="3081344"/>
              <a:ext cx="629444" cy="862906"/>
            </a:xfrm>
            <a:custGeom>
              <a:avLst/>
              <a:gdLst/>
              <a:ahLst/>
              <a:cxnLst/>
              <a:rect l="l" t="t" r="r" b="b"/>
              <a:pathLst>
                <a:path w="33033" h="45285" extrusionOk="0">
                  <a:moveTo>
                    <a:pt x="33032" y="1"/>
                  </a:moveTo>
                  <a:lnTo>
                    <a:pt x="102" y="44797"/>
                  </a:lnTo>
                  <a:cubicBezTo>
                    <a:pt x="1" y="44934"/>
                    <a:pt x="32" y="45125"/>
                    <a:pt x="167" y="45224"/>
                  </a:cubicBezTo>
                  <a:cubicBezTo>
                    <a:pt x="222" y="45265"/>
                    <a:pt x="286" y="45284"/>
                    <a:pt x="349" y="45284"/>
                  </a:cubicBezTo>
                  <a:cubicBezTo>
                    <a:pt x="443" y="45284"/>
                    <a:pt x="535" y="45241"/>
                    <a:pt x="595" y="45159"/>
                  </a:cubicBezTo>
                  <a:lnTo>
                    <a:pt x="33032" y="1036"/>
                  </a:lnTo>
                  <a:lnTo>
                    <a:pt x="330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555;p34">
            <a:extLst>
              <a:ext uri="{FF2B5EF4-FFF2-40B4-BE49-F238E27FC236}">
                <a16:creationId xmlns:a16="http://schemas.microsoft.com/office/drawing/2014/main" id="{7A86610E-6782-03BF-0EF0-579D0F2C951F}"/>
              </a:ext>
            </a:extLst>
          </p:cNvPr>
          <p:cNvGrpSpPr/>
          <p:nvPr/>
        </p:nvGrpSpPr>
        <p:grpSpPr>
          <a:xfrm>
            <a:off x="5438307" y="1469062"/>
            <a:ext cx="1891146" cy="2887348"/>
            <a:chOff x="3605604" y="1716301"/>
            <a:chExt cx="1765941" cy="2696187"/>
          </a:xfrm>
        </p:grpSpPr>
        <p:sp>
          <p:nvSpPr>
            <p:cNvPr id="29" name="Google Shape;556;p34">
              <a:extLst>
                <a:ext uri="{FF2B5EF4-FFF2-40B4-BE49-F238E27FC236}">
                  <a16:creationId xmlns:a16="http://schemas.microsoft.com/office/drawing/2014/main" id="{CD3A6402-DB4B-479F-6437-01C6711E12CB}"/>
                </a:ext>
              </a:extLst>
            </p:cNvPr>
            <p:cNvSpPr/>
            <p:nvPr/>
          </p:nvSpPr>
          <p:spPr>
            <a:xfrm>
              <a:off x="3611854" y="1721637"/>
              <a:ext cx="862372" cy="1070872"/>
            </a:xfrm>
            <a:custGeom>
              <a:avLst/>
              <a:gdLst/>
              <a:ahLst/>
              <a:cxnLst/>
              <a:rect l="l" t="t" r="r" b="b"/>
              <a:pathLst>
                <a:path w="45257" h="56199" extrusionOk="0">
                  <a:moveTo>
                    <a:pt x="37476" y="1"/>
                  </a:moveTo>
                  <a:cubicBezTo>
                    <a:pt x="34727" y="1"/>
                    <a:pt x="33541" y="1233"/>
                    <a:pt x="34009" y="2053"/>
                  </a:cubicBezTo>
                  <a:cubicBezTo>
                    <a:pt x="34538" y="2979"/>
                    <a:pt x="35994" y="4038"/>
                    <a:pt x="35994" y="4038"/>
                  </a:cubicBezTo>
                  <a:cubicBezTo>
                    <a:pt x="35994" y="4038"/>
                    <a:pt x="34170" y="3024"/>
                    <a:pt x="32260" y="3024"/>
                  </a:cubicBezTo>
                  <a:cubicBezTo>
                    <a:pt x="31497" y="3024"/>
                    <a:pt x="30719" y="3186"/>
                    <a:pt x="30039" y="3640"/>
                  </a:cubicBezTo>
                  <a:cubicBezTo>
                    <a:pt x="27657" y="5228"/>
                    <a:pt x="31098" y="4566"/>
                    <a:pt x="30436" y="6154"/>
                  </a:cubicBezTo>
                  <a:cubicBezTo>
                    <a:pt x="29774" y="7743"/>
                    <a:pt x="26069" y="7081"/>
                    <a:pt x="25143" y="11316"/>
                  </a:cubicBezTo>
                  <a:cubicBezTo>
                    <a:pt x="24217" y="15550"/>
                    <a:pt x="26864" y="19785"/>
                    <a:pt x="24481" y="21637"/>
                  </a:cubicBezTo>
                  <a:cubicBezTo>
                    <a:pt x="22099" y="23490"/>
                    <a:pt x="14954" y="20975"/>
                    <a:pt x="12837" y="25607"/>
                  </a:cubicBezTo>
                  <a:cubicBezTo>
                    <a:pt x="10719" y="30239"/>
                    <a:pt x="13712" y="32291"/>
                    <a:pt x="8684" y="35202"/>
                  </a:cubicBezTo>
                  <a:cubicBezTo>
                    <a:pt x="3657" y="38112"/>
                    <a:pt x="1" y="40958"/>
                    <a:pt x="1456" y="48103"/>
                  </a:cubicBezTo>
                  <a:cubicBezTo>
                    <a:pt x="2544" y="53444"/>
                    <a:pt x="5480" y="56198"/>
                    <a:pt x="10818" y="56198"/>
                  </a:cubicBezTo>
                  <a:cubicBezTo>
                    <a:pt x="12621" y="56198"/>
                    <a:pt x="14698" y="55884"/>
                    <a:pt x="17070" y="55249"/>
                  </a:cubicBezTo>
                  <a:cubicBezTo>
                    <a:pt x="26466" y="52736"/>
                    <a:pt x="25805" y="47045"/>
                    <a:pt x="28848" y="41223"/>
                  </a:cubicBezTo>
                  <a:cubicBezTo>
                    <a:pt x="31891" y="35399"/>
                    <a:pt x="36655" y="36591"/>
                    <a:pt x="38112" y="33283"/>
                  </a:cubicBezTo>
                  <a:cubicBezTo>
                    <a:pt x="39567" y="29974"/>
                    <a:pt x="37714" y="26004"/>
                    <a:pt x="37846" y="22962"/>
                  </a:cubicBezTo>
                  <a:cubicBezTo>
                    <a:pt x="37979" y="19918"/>
                    <a:pt x="41023" y="19256"/>
                    <a:pt x="42213" y="15683"/>
                  </a:cubicBezTo>
                  <a:cubicBezTo>
                    <a:pt x="43404" y="12111"/>
                    <a:pt x="44471" y="8399"/>
                    <a:pt x="44471" y="8399"/>
                  </a:cubicBezTo>
                  <a:cubicBezTo>
                    <a:pt x="44471" y="8399"/>
                    <a:pt x="45257" y="6949"/>
                    <a:pt x="45257" y="4435"/>
                  </a:cubicBezTo>
                  <a:cubicBezTo>
                    <a:pt x="45257" y="1921"/>
                    <a:pt x="42213" y="465"/>
                    <a:pt x="38640" y="68"/>
                  </a:cubicBezTo>
                  <a:cubicBezTo>
                    <a:pt x="38225" y="22"/>
                    <a:pt x="37837" y="1"/>
                    <a:pt x="37476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557;p34">
              <a:extLst>
                <a:ext uri="{FF2B5EF4-FFF2-40B4-BE49-F238E27FC236}">
                  <a16:creationId xmlns:a16="http://schemas.microsoft.com/office/drawing/2014/main" id="{E51988B6-3A46-1821-7339-395B4E91E565}"/>
                </a:ext>
              </a:extLst>
            </p:cNvPr>
            <p:cNvSpPr/>
            <p:nvPr/>
          </p:nvSpPr>
          <p:spPr>
            <a:xfrm>
              <a:off x="3605604" y="1716301"/>
              <a:ext cx="873958" cy="1081600"/>
            </a:xfrm>
            <a:custGeom>
              <a:avLst/>
              <a:gdLst/>
              <a:ahLst/>
              <a:cxnLst/>
              <a:rect l="l" t="t" r="r" b="b"/>
              <a:pathLst>
                <a:path w="45865" h="56762" extrusionOk="0">
                  <a:moveTo>
                    <a:pt x="37811" y="562"/>
                  </a:moveTo>
                  <a:cubicBezTo>
                    <a:pt x="38161" y="562"/>
                    <a:pt x="38537" y="582"/>
                    <a:pt x="38937" y="627"/>
                  </a:cubicBezTo>
                  <a:cubicBezTo>
                    <a:pt x="42014" y="968"/>
                    <a:pt x="45303" y="2222"/>
                    <a:pt x="45303" y="4715"/>
                  </a:cubicBezTo>
                  <a:cubicBezTo>
                    <a:pt x="45303" y="7117"/>
                    <a:pt x="44558" y="8530"/>
                    <a:pt x="44551" y="8545"/>
                  </a:cubicBezTo>
                  <a:cubicBezTo>
                    <a:pt x="44540" y="8562"/>
                    <a:pt x="44533" y="8581"/>
                    <a:pt x="44527" y="8600"/>
                  </a:cubicBezTo>
                  <a:cubicBezTo>
                    <a:pt x="44516" y="8638"/>
                    <a:pt x="43449" y="12347"/>
                    <a:pt x="42274" y="15874"/>
                  </a:cubicBezTo>
                  <a:cubicBezTo>
                    <a:pt x="41733" y="17498"/>
                    <a:pt x="40810" y="18483"/>
                    <a:pt x="39917" y="19435"/>
                  </a:cubicBezTo>
                  <a:cubicBezTo>
                    <a:pt x="38914" y="20504"/>
                    <a:pt x="37967" y="21515"/>
                    <a:pt x="37893" y="23229"/>
                  </a:cubicBezTo>
                  <a:cubicBezTo>
                    <a:pt x="37845" y="24365"/>
                    <a:pt x="38059" y="25596"/>
                    <a:pt x="38285" y="26899"/>
                  </a:cubicBezTo>
                  <a:cubicBezTo>
                    <a:pt x="38673" y="29122"/>
                    <a:pt x="39074" y="31421"/>
                    <a:pt x="38182" y="33449"/>
                  </a:cubicBezTo>
                  <a:cubicBezTo>
                    <a:pt x="37589" y="34794"/>
                    <a:pt x="36424" y="35337"/>
                    <a:pt x="34948" y="36022"/>
                  </a:cubicBezTo>
                  <a:cubicBezTo>
                    <a:pt x="33049" y="36906"/>
                    <a:pt x="30688" y="38003"/>
                    <a:pt x="28926" y="41372"/>
                  </a:cubicBezTo>
                  <a:cubicBezTo>
                    <a:pt x="28171" y="42819"/>
                    <a:pt x="27644" y="44246"/>
                    <a:pt x="27135" y="45628"/>
                  </a:cubicBezTo>
                  <a:cubicBezTo>
                    <a:pt x="25599" y="49797"/>
                    <a:pt x="24272" y="53398"/>
                    <a:pt x="17326" y="55258"/>
                  </a:cubicBezTo>
                  <a:cubicBezTo>
                    <a:pt x="14977" y="55886"/>
                    <a:pt x="12922" y="56201"/>
                    <a:pt x="11140" y="56201"/>
                  </a:cubicBezTo>
                  <a:cubicBezTo>
                    <a:pt x="9077" y="56201"/>
                    <a:pt x="7379" y="55779"/>
                    <a:pt x="6015" y="54935"/>
                  </a:cubicBezTo>
                  <a:cubicBezTo>
                    <a:pt x="4005" y="53691"/>
                    <a:pt x="2712" y="51530"/>
                    <a:pt x="2058" y="48329"/>
                  </a:cubicBezTo>
                  <a:cubicBezTo>
                    <a:pt x="625" y="41289"/>
                    <a:pt x="4256" y="38561"/>
                    <a:pt x="9152" y="35726"/>
                  </a:cubicBezTo>
                  <a:cubicBezTo>
                    <a:pt x="12377" y="33859"/>
                    <a:pt x="12441" y="32288"/>
                    <a:pt x="12523" y="30301"/>
                  </a:cubicBezTo>
                  <a:cubicBezTo>
                    <a:pt x="12571" y="29100"/>
                    <a:pt x="12626" y="27740"/>
                    <a:pt x="13420" y="26005"/>
                  </a:cubicBezTo>
                  <a:cubicBezTo>
                    <a:pt x="14654" y="23303"/>
                    <a:pt x="17779" y="23170"/>
                    <a:pt x="20537" y="23052"/>
                  </a:cubicBezTo>
                  <a:cubicBezTo>
                    <a:pt x="22318" y="22976"/>
                    <a:pt x="23998" y="22903"/>
                    <a:pt x="24982" y="22139"/>
                  </a:cubicBezTo>
                  <a:cubicBezTo>
                    <a:pt x="26461" y="20988"/>
                    <a:pt x="26181" y="19076"/>
                    <a:pt x="25858" y="16862"/>
                  </a:cubicBezTo>
                  <a:cubicBezTo>
                    <a:pt x="25621" y="15258"/>
                    <a:pt x="25354" y="13439"/>
                    <a:pt x="25745" y="11656"/>
                  </a:cubicBezTo>
                  <a:cubicBezTo>
                    <a:pt x="26299" y="9122"/>
                    <a:pt x="27905" y="8438"/>
                    <a:pt x="29195" y="7890"/>
                  </a:cubicBezTo>
                  <a:cubicBezTo>
                    <a:pt x="30021" y="7537"/>
                    <a:pt x="30736" y="7234"/>
                    <a:pt x="31023" y="6542"/>
                  </a:cubicBezTo>
                  <a:cubicBezTo>
                    <a:pt x="31429" y="5570"/>
                    <a:pt x="30609" y="5189"/>
                    <a:pt x="30169" y="4985"/>
                  </a:cubicBezTo>
                  <a:cubicBezTo>
                    <a:pt x="30032" y="4921"/>
                    <a:pt x="29825" y="4824"/>
                    <a:pt x="29797" y="4794"/>
                  </a:cubicBezTo>
                  <a:cubicBezTo>
                    <a:pt x="29800" y="4776"/>
                    <a:pt x="29846" y="4606"/>
                    <a:pt x="30523" y="4155"/>
                  </a:cubicBezTo>
                  <a:cubicBezTo>
                    <a:pt x="31147" y="3738"/>
                    <a:pt x="31871" y="3588"/>
                    <a:pt x="32585" y="3588"/>
                  </a:cubicBezTo>
                  <a:cubicBezTo>
                    <a:pt x="34395" y="3588"/>
                    <a:pt x="36160" y="4550"/>
                    <a:pt x="36185" y="4562"/>
                  </a:cubicBezTo>
                  <a:cubicBezTo>
                    <a:pt x="36228" y="4586"/>
                    <a:pt x="36276" y="4598"/>
                    <a:pt x="36322" y="4598"/>
                  </a:cubicBezTo>
                  <a:cubicBezTo>
                    <a:pt x="36415" y="4598"/>
                    <a:pt x="36505" y="4552"/>
                    <a:pt x="36558" y="4468"/>
                  </a:cubicBezTo>
                  <a:cubicBezTo>
                    <a:pt x="36638" y="4343"/>
                    <a:pt x="36606" y="4177"/>
                    <a:pt x="36487" y="4089"/>
                  </a:cubicBezTo>
                  <a:cubicBezTo>
                    <a:pt x="36472" y="4080"/>
                    <a:pt x="35074" y="3057"/>
                    <a:pt x="34581" y="2193"/>
                  </a:cubicBezTo>
                  <a:cubicBezTo>
                    <a:pt x="34455" y="1974"/>
                    <a:pt x="34543" y="1756"/>
                    <a:pt x="34637" y="1611"/>
                  </a:cubicBezTo>
                  <a:cubicBezTo>
                    <a:pt x="35008" y="1048"/>
                    <a:pt x="36104" y="562"/>
                    <a:pt x="37811" y="562"/>
                  </a:cubicBezTo>
                  <a:close/>
                  <a:moveTo>
                    <a:pt x="37814" y="0"/>
                  </a:moveTo>
                  <a:cubicBezTo>
                    <a:pt x="35780" y="0"/>
                    <a:pt x="34592" y="659"/>
                    <a:pt x="34168" y="1304"/>
                  </a:cubicBezTo>
                  <a:cubicBezTo>
                    <a:pt x="33916" y="1689"/>
                    <a:pt x="33888" y="2114"/>
                    <a:pt x="34092" y="2473"/>
                  </a:cubicBezTo>
                  <a:cubicBezTo>
                    <a:pt x="34268" y="2782"/>
                    <a:pt x="34537" y="3100"/>
                    <a:pt x="34823" y="3392"/>
                  </a:cubicBezTo>
                  <a:cubicBezTo>
                    <a:pt x="34176" y="3190"/>
                    <a:pt x="33397" y="3021"/>
                    <a:pt x="32598" y="3021"/>
                  </a:cubicBezTo>
                  <a:cubicBezTo>
                    <a:pt x="31784" y="3021"/>
                    <a:pt x="30949" y="3196"/>
                    <a:pt x="30211" y="3688"/>
                  </a:cubicBezTo>
                  <a:cubicBezTo>
                    <a:pt x="29492" y="4167"/>
                    <a:pt x="29209" y="4498"/>
                    <a:pt x="29235" y="4830"/>
                  </a:cubicBezTo>
                  <a:cubicBezTo>
                    <a:pt x="29262" y="5183"/>
                    <a:pt x="29603" y="5342"/>
                    <a:pt x="29931" y="5495"/>
                  </a:cubicBezTo>
                  <a:cubicBezTo>
                    <a:pt x="30491" y="5753"/>
                    <a:pt x="30685" y="5893"/>
                    <a:pt x="30504" y="6326"/>
                  </a:cubicBezTo>
                  <a:cubicBezTo>
                    <a:pt x="30304" y="6806"/>
                    <a:pt x="29717" y="7056"/>
                    <a:pt x="28974" y="7374"/>
                  </a:cubicBezTo>
                  <a:cubicBezTo>
                    <a:pt x="27638" y="7941"/>
                    <a:pt x="25811" y="8720"/>
                    <a:pt x="25195" y="11536"/>
                  </a:cubicBezTo>
                  <a:cubicBezTo>
                    <a:pt x="24784" y="13419"/>
                    <a:pt x="25058" y="15292"/>
                    <a:pt x="25300" y="16944"/>
                  </a:cubicBezTo>
                  <a:cubicBezTo>
                    <a:pt x="25611" y="19069"/>
                    <a:pt x="25858" y="20746"/>
                    <a:pt x="24635" y="21696"/>
                  </a:cubicBezTo>
                  <a:cubicBezTo>
                    <a:pt x="23794" y="22351"/>
                    <a:pt x="22200" y="22418"/>
                    <a:pt x="20512" y="22491"/>
                  </a:cubicBezTo>
                  <a:cubicBezTo>
                    <a:pt x="17594" y="22616"/>
                    <a:pt x="14286" y="22757"/>
                    <a:pt x="12908" y="25771"/>
                  </a:cubicBezTo>
                  <a:cubicBezTo>
                    <a:pt x="12069" y="27605"/>
                    <a:pt x="12011" y="29026"/>
                    <a:pt x="11960" y="30279"/>
                  </a:cubicBezTo>
                  <a:cubicBezTo>
                    <a:pt x="11883" y="32165"/>
                    <a:pt x="11827" y="33527"/>
                    <a:pt x="8871" y="35240"/>
                  </a:cubicBezTo>
                  <a:cubicBezTo>
                    <a:pt x="3950" y="38087"/>
                    <a:pt x="1" y="41047"/>
                    <a:pt x="1507" y="48439"/>
                  </a:cubicBezTo>
                  <a:cubicBezTo>
                    <a:pt x="2193" y="51803"/>
                    <a:pt x="3569" y="54082"/>
                    <a:pt x="5719" y="55412"/>
                  </a:cubicBezTo>
                  <a:cubicBezTo>
                    <a:pt x="7173" y="56312"/>
                    <a:pt x="8969" y="56761"/>
                    <a:pt x="11142" y="56761"/>
                  </a:cubicBezTo>
                  <a:cubicBezTo>
                    <a:pt x="12975" y="56761"/>
                    <a:pt x="15078" y="56441"/>
                    <a:pt x="17471" y="55800"/>
                  </a:cubicBezTo>
                  <a:cubicBezTo>
                    <a:pt x="24698" y="53866"/>
                    <a:pt x="26138" y="49959"/>
                    <a:pt x="27662" y="45821"/>
                  </a:cubicBezTo>
                  <a:cubicBezTo>
                    <a:pt x="28165" y="44458"/>
                    <a:pt x="28684" y="43048"/>
                    <a:pt x="29423" y="41633"/>
                  </a:cubicBezTo>
                  <a:cubicBezTo>
                    <a:pt x="31098" y="38433"/>
                    <a:pt x="33269" y="37422"/>
                    <a:pt x="35184" y="36533"/>
                  </a:cubicBezTo>
                  <a:cubicBezTo>
                    <a:pt x="36706" y="35825"/>
                    <a:pt x="38020" y="35214"/>
                    <a:pt x="38696" y="33675"/>
                  </a:cubicBezTo>
                  <a:cubicBezTo>
                    <a:pt x="39657" y="31492"/>
                    <a:pt x="39240" y="29108"/>
                    <a:pt x="38839" y="26803"/>
                  </a:cubicBezTo>
                  <a:cubicBezTo>
                    <a:pt x="38618" y="25531"/>
                    <a:pt x="38409" y="24328"/>
                    <a:pt x="38454" y="23253"/>
                  </a:cubicBezTo>
                  <a:cubicBezTo>
                    <a:pt x="38520" y="21747"/>
                    <a:pt x="39359" y="20854"/>
                    <a:pt x="40327" y="19820"/>
                  </a:cubicBezTo>
                  <a:cubicBezTo>
                    <a:pt x="41217" y="18869"/>
                    <a:pt x="42227" y="17793"/>
                    <a:pt x="42806" y="16051"/>
                  </a:cubicBezTo>
                  <a:cubicBezTo>
                    <a:pt x="43932" y="12675"/>
                    <a:pt x="44960" y="9130"/>
                    <a:pt x="45060" y="8784"/>
                  </a:cubicBezTo>
                  <a:cubicBezTo>
                    <a:pt x="45175" y="8558"/>
                    <a:pt x="45865" y="7111"/>
                    <a:pt x="45865" y="4715"/>
                  </a:cubicBezTo>
                  <a:cubicBezTo>
                    <a:pt x="45865" y="2320"/>
                    <a:pt x="43234" y="539"/>
                    <a:pt x="38998" y="68"/>
                  </a:cubicBezTo>
                  <a:cubicBezTo>
                    <a:pt x="38576" y="21"/>
                    <a:pt x="38181" y="0"/>
                    <a:pt x="37814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558;p34">
              <a:extLst>
                <a:ext uri="{FF2B5EF4-FFF2-40B4-BE49-F238E27FC236}">
                  <a16:creationId xmlns:a16="http://schemas.microsoft.com/office/drawing/2014/main" id="{46450138-6058-9DAA-C5B6-8D907CD4AD95}"/>
                </a:ext>
              </a:extLst>
            </p:cNvPr>
            <p:cNvSpPr/>
            <p:nvPr/>
          </p:nvSpPr>
          <p:spPr>
            <a:xfrm>
              <a:off x="3675879" y="1804945"/>
              <a:ext cx="751834" cy="809971"/>
            </a:xfrm>
            <a:custGeom>
              <a:avLst/>
              <a:gdLst/>
              <a:ahLst/>
              <a:cxnLst/>
              <a:rect l="l" t="t" r="r" b="b"/>
              <a:pathLst>
                <a:path w="39456" h="42507" extrusionOk="0">
                  <a:moveTo>
                    <a:pt x="36226" y="0"/>
                  </a:moveTo>
                  <a:cubicBezTo>
                    <a:pt x="35872" y="0"/>
                    <a:pt x="35644" y="89"/>
                    <a:pt x="35530" y="269"/>
                  </a:cubicBezTo>
                  <a:cubicBezTo>
                    <a:pt x="35258" y="700"/>
                    <a:pt x="35854" y="1411"/>
                    <a:pt x="35924" y="1491"/>
                  </a:cubicBezTo>
                  <a:cubicBezTo>
                    <a:pt x="35951" y="1522"/>
                    <a:pt x="35990" y="1539"/>
                    <a:pt x="36029" y="1539"/>
                  </a:cubicBezTo>
                  <a:cubicBezTo>
                    <a:pt x="36061" y="1539"/>
                    <a:pt x="36095" y="1527"/>
                    <a:pt x="36121" y="1504"/>
                  </a:cubicBezTo>
                  <a:cubicBezTo>
                    <a:pt x="36181" y="1454"/>
                    <a:pt x="36187" y="1365"/>
                    <a:pt x="36136" y="1307"/>
                  </a:cubicBezTo>
                  <a:cubicBezTo>
                    <a:pt x="35961" y="1104"/>
                    <a:pt x="35641" y="620"/>
                    <a:pt x="35768" y="419"/>
                  </a:cubicBezTo>
                  <a:cubicBezTo>
                    <a:pt x="35803" y="364"/>
                    <a:pt x="35909" y="281"/>
                    <a:pt x="36224" y="281"/>
                  </a:cubicBezTo>
                  <a:cubicBezTo>
                    <a:pt x="36486" y="281"/>
                    <a:pt x="36892" y="338"/>
                    <a:pt x="37521" y="514"/>
                  </a:cubicBezTo>
                  <a:cubicBezTo>
                    <a:pt x="38426" y="767"/>
                    <a:pt x="38917" y="1221"/>
                    <a:pt x="38983" y="1861"/>
                  </a:cubicBezTo>
                  <a:cubicBezTo>
                    <a:pt x="39161" y="3622"/>
                    <a:pt x="36257" y="6288"/>
                    <a:pt x="34984" y="6942"/>
                  </a:cubicBezTo>
                  <a:cubicBezTo>
                    <a:pt x="33616" y="7645"/>
                    <a:pt x="32046" y="8003"/>
                    <a:pt x="30529" y="8348"/>
                  </a:cubicBezTo>
                  <a:cubicBezTo>
                    <a:pt x="28040" y="8914"/>
                    <a:pt x="25464" y="9501"/>
                    <a:pt x="23691" y="11628"/>
                  </a:cubicBezTo>
                  <a:cubicBezTo>
                    <a:pt x="22232" y="13380"/>
                    <a:pt x="22683" y="15200"/>
                    <a:pt x="23080" y="16807"/>
                  </a:cubicBezTo>
                  <a:cubicBezTo>
                    <a:pt x="23395" y="18079"/>
                    <a:pt x="23692" y="19281"/>
                    <a:pt x="23043" y="20308"/>
                  </a:cubicBezTo>
                  <a:cubicBezTo>
                    <a:pt x="22346" y="21410"/>
                    <a:pt x="20602" y="21689"/>
                    <a:pt x="18755" y="21985"/>
                  </a:cubicBezTo>
                  <a:cubicBezTo>
                    <a:pt x="16645" y="22323"/>
                    <a:pt x="14463" y="22672"/>
                    <a:pt x="13363" y="24253"/>
                  </a:cubicBezTo>
                  <a:cubicBezTo>
                    <a:pt x="12532" y="25446"/>
                    <a:pt x="12932" y="27145"/>
                    <a:pt x="13355" y="28942"/>
                  </a:cubicBezTo>
                  <a:cubicBezTo>
                    <a:pt x="13998" y="31678"/>
                    <a:pt x="14727" y="34779"/>
                    <a:pt x="11241" y="36825"/>
                  </a:cubicBezTo>
                  <a:cubicBezTo>
                    <a:pt x="9299" y="37964"/>
                    <a:pt x="7241" y="38794"/>
                    <a:pt x="5426" y="39526"/>
                  </a:cubicBezTo>
                  <a:cubicBezTo>
                    <a:pt x="3227" y="40413"/>
                    <a:pt x="1327" y="41178"/>
                    <a:pt x="97" y="42262"/>
                  </a:cubicBezTo>
                  <a:cubicBezTo>
                    <a:pt x="1" y="42346"/>
                    <a:pt x="61" y="42507"/>
                    <a:pt x="191" y="42507"/>
                  </a:cubicBezTo>
                  <a:cubicBezTo>
                    <a:pt x="226" y="42507"/>
                    <a:pt x="258" y="42494"/>
                    <a:pt x="284" y="42472"/>
                  </a:cubicBezTo>
                  <a:cubicBezTo>
                    <a:pt x="1475" y="41420"/>
                    <a:pt x="3355" y="40662"/>
                    <a:pt x="5530" y="39785"/>
                  </a:cubicBezTo>
                  <a:cubicBezTo>
                    <a:pt x="7356" y="39050"/>
                    <a:pt x="9423" y="38218"/>
                    <a:pt x="11383" y="37067"/>
                  </a:cubicBezTo>
                  <a:cubicBezTo>
                    <a:pt x="15046" y="34916"/>
                    <a:pt x="14292" y="31708"/>
                    <a:pt x="13627" y="28878"/>
                  </a:cubicBezTo>
                  <a:cubicBezTo>
                    <a:pt x="13219" y="27142"/>
                    <a:pt x="12834" y="25503"/>
                    <a:pt x="13592" y="24412"/>
                  </a:cubicBezTo>
                  <a:cubicBezTo>
                    <a:pt x="14623" y="22930"/>
                    <a:pt x="16746" y="22590"/>
                    <a:pt x="18798" y="22262"/>
                  </a:cubicBezTo>
                  <a:cubicBezTo>
                    <a:pt x="20710" y="21956"/>
                    <a:pt x="22515" y="21667"/>
                    <a:pt x="23279" y="20456"/>
                  </a:cubicBezTo>
                  <a:cubicBezTo>
                    <a:pt x="23993" y="19328"/>
                    <a:pt x="23681" y="18070"/>
                    <a:pt x="23351" y="16739"/>
                  </a:cubicBezTo>
                  <a:cubicBezTo>
                    <a:pt x="22951" y="15121"/>
                    <a:pt x="22537" y="13450"/>
                    <a:pt x="23907" y="11808"/>
                  </a:cubicBezTo>
                  <a:cubicBezTo>
                    <a:pt x="25619" y="9751"/>
                    <a:pt x="28034" y="9203"/>
                    <a:pt x="30591" y="8621"/>
                  </a:cubicBezTo>
                  <a:cubicBezTo>
                    <a:pt x="32126" y="8273"/>
                    <a:pt x="33713" y="7912"/>
                    <a:pt x="35112" y="7192"/>
                  </a:cubicBezTo>
                  <a:cubicBezTo>
                    <a:pt x="36474" y="6492"/>
                    <a:pt x="39455" y="3741"/>
                    <a:pt x="39261" y="1832"/>
                  </a:cubicBezTo>
                  <a:cubicBezTo>
                    <a:pt x="39184" y="1065"/>
                    <a:pt x="38624" y="531"/>
                    <a:pt x="37597" y="244"/>
                  </a:cubicBezTo>
                  <a:cubicBezTo>
                    <a:pt x="37017" y="81"/>
                    <a:pt x="36564" y="0"/>
                    <a:pt x="362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559;p34">
              <a:extLst>
                <a:ext uri="{FF2B5EF4-FFF2-40B4-BE49-F238E27FC236}">
                  <a16:creationId xmlns:a16="http://schemas.microsoft.com/office/drawing/2014/main" id="{74B961F1-C2BB-15D8-F353-2BEE9F4418E1}"/>
                </a:ext>
              </a:extLst>
            </p:cNvPr>
            <p:cNvSpPr/>
            <p:nvPr/>
          </p:nvSpPr>
          <p:spPr>
            <a:xfrm>
              <a:off x="3755434" y="2044505"/>
              <a:ext cx="476127" cy="739029"/>
            </a:xfrm>
            <a:custGeom>
              <a:avLst/>
              <a:gdLst/>
              <a:ahLst/>
              <a:cxnLst/>
              <a:rect l="l" t="t" r="r" b="b"/>
              <a:pathLst>
                <a:path w="24987" h="38784" extrusionOk="0">
                  <a:moveTo>
                    <a:pt x="22347" y="0"/>
                  </a:moveTo>
                  <a:cubicBezTo>
                    <a:pt x="22292" y="0"/>
                    <a:pt x="22239" y="33"/>
                    <a:pt x="22217" y="88"/>
                  </a:cubicBezTo>
                  <a:cubicBezTo>
                    <a:pt x="21838" y="1113"/>
                    <a:pt x="21734" y="2007"/>
                    <a:pt x="21908" y="2745"/>
                  </a:cubicBezTo>
                  <a:cubicBezTo>
                    <a:pt x="22037" y="3298"/>
                    <a:pt x="22322" y="3974"/>
                    <a:pt x="22624" y="4689"/>
                  </a:cubicBezTo>
                  <a:cubicBezTo>
                    <a:pt x="23525" y="6829"/>
                    <a:pt x="24647" y="9489"/>
                    <a:pt x="22717" y="11143"/>
                  </a:cubicBezTo>
                  <a:cubicBezTo>
                    <a:pt x="21595" y="12105"/>
                    <a:pt x="20143" y="12629"/>
                    <a:pt x="18740" y="13136"/>
                  </a:cubicBezTo>
                  <a:cubicBezTo>
                    <a:pt x="16872" y="13812"/>
                    <a:pt x="15105" y="14449"/>
                    <a:pt x="14647" y="16053"/>
                  </a:cubicBezTo>
                  <a:cubicBezTo>
                    <a:pt x="14369" y="17028"/>
                    <a:pt x="14388" y="18575"/>
                    <a:pt x="14410" y="20366"/>
                  </a:cubicBezTo>
                  <a:cubicBezTo>
                    <a:pt x="14449" y="23472"/>
                    <a:pt x="14496" y="27340"/>
                    <a:pt x="12886" y="29513"/>
                  </a:cubicBezTo>
                  <a:cubicBezTo>
                    <a:pt x="11443" y="31460"/>
                    <a:pt x="9206" y="32204"/>
                    <a:pt x="7042" y="32925"/>
                  </a:cubicBezTo>
                  <a:cubicBezTo>
                    <a:pt x="5410" y="33467"/>
                    <a:pt x="3869" y="33979"/>
                    <a:pt x="2714" y="34969"/>
                  </a:cubicBezTo>
                  <a:cubicBezTo>
                    <a:pt x="0" y="37296"/>
                    <a:pt x="360" y="38630"/>
                    <a:pt x="378" y="38684"/>
                  </a:cubicBezTo>
                  <a:cubicBezTo>
                    <a:pt x="395" y="38744"/>
                    <a:pt x="449" y="38783"/>
                    <a:pt x="512" y="38783"/>
                  </a:cubicBezTo>
                  <a:cubicBezTo>
                    <a:pt x="524" y="38783"/>
                    <a:pt x="537" y="38782"/>
                    <a:pt x="550" y="38778"/>
                  </a:cubicBezTo>
                  <a:cubicBezTo>
                    <a:pt x="624" y="38756"/>
                    <a:pt x="667" y="38678"/>
                    <a:pt x="646" y="38604"/>
                  </a:cubicBezTo>
                  <a:cubicBezTo>
                    <a:pt x="643" y="38592"/>
                    <a:pt x="347" y="37367"/>
                    <a:pt x="2897" y="35182"/>
                  </a:cubicBezTo>
                  <a:cubicBezTo>
                    <a:pt x="4009" y="34229"/>
                    <a:pt x="5525" y="33724"/>
                    <a:pt x="7129" y="33190"/>
                  </a:cubicBezTo>
                  <a:cubicBezTo>
                    <a:pt x="9336" y="32457"/>
                    <a:pt x="11615" y="31698"/>
                    <a:pt x="13110" y="29681"/>
                  </a:cubicBezTo>
                  <a:cubicBezTo>
                    <a:pt x="14777" y="27431"/>
                    <a:pt x="14729" y="23510"/>
                    <a:pt x="14690" y="20362"/>
                  </a:cubicBezTo>
                  <a:cubicBezTo>
                    <a:pt x="14668" y="18592"/>
                    <a:pt x="14649" y="17065"/>
                    <a:pt x="14917" y="16131"/>
                  </a:cubicBezTo>
                  <a:cubicBezTo>
                    <a:pt x="15336" y="14665"/>
                    <a:pt x="16958" y="14079"/>
                    <a:pt x="18835" y="13400"/>
                  </a:cubicBezTo>
                  <a:cubicBezTo>
                    <a:pt x="20262" y="12884"/>
                    <a:pt x="21740" y="12352"/>
                    <a:pt x="22901" y="11357"/>
                  </a:cubicBezTo>
                  <a:cubicBezTo>
                    <a:pt x="24986" y="9569"/>
                    <a:pt x="23820" y="6802"/>
                    <a:pt x="22883" y="4581"/>
                  </a:cubicBezTo>
                  <a:cubicBezTo>
                    <a:pt x="22586" y="3877"/>
                    <a:pt x="22306" y="3210"/>
                    <a:pt x="22180" y="2681"/>
                  </a:cubicBezTo>
                  <a:cubicBezTo>
                    <a:pt x="22020" y="1998"/>
                    <a:pt x="22121" y="1158"/>
                    <a:pt x="22481" y="185"/>
                  </a:cubicBezTo>
                  <a:cubicBezTo>
                    <a:pt x="22506" y="114"/>
                    <a:pt x="22468" y="35"/>
                    <a:pt x="22396" y="9"/>
                  </a:cubicBezTo>
                  <a:cubicBezTo>
                    <a:pt x="22380" y="3"/>
                    <a:pt x="22364" y="0"/>
                    <a:pt x="22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560;p34">
              <a:extLst>
                <a:ext uri="{FF2B5EF4-FFF2-40B4-BE49-F238E27FC236}">
                  <a16:creationId xmlns:a16="http://schemas.microsoft.com/office/drawing/2014/main" id="{B091C6DB-659E-C7A5-E462-6D9BEF8B1638}"/>
                </a:ext>
              </a:extLst>
            </p:cNvPr>
            <p:cNvSpPr/>
            <p:nvPr/>
          </p:nvSpPr>
          <p:spPr>
            <a:xfrm>
              <a:off x="4191431" y="1996448"/>
              <a:ext cx="18617" cy="24695"/>
            </a:xfrm>
            <a:custGeom>
              <a:avLst/>
              <a:gdLst/>
              <a:ahLst/>
              <a:cxnLst/>
              <a:rect l="l" t="t" r="r" b="b"/>
              <a:pathLst>
                <a:path w="977" h="1296" extrusionOk="0">
                  <a:moveTo>
                    <a:pt x="818" y="1"/>
                  </a:moveTo>
                  <a:cubicBezTo>
                    <a:pt x="775" y="1"/>
                    <a:pt x="734" y="20"/>
                    <a:pt x="707" y="56"/>
                  </a:cubicBezTo>
                  <a:cubicBezTo>
                    <a:pt x="694" y="73"/>
                    <a:pt x="402" y="471"/>
                    <a:pt x="53" y="1086"/>
                  </a:cubicBezTo>
                  <a:cubicBezTo>
                    <a:pt x="1" y="1179"/>
                    <a:pt x="68" y="1296"/>
                    <a:pt x="176" y="1296"/>
                  </a:cubicBezTo>
                  <a:cubicBezTo>
                    <a:pt x="227" y="1296"/>
                    <a:pt x="274" y="1268"/>
                    <a:pt x="298" y="1224"/>
                  </a:cubicBezTo>
                  <a:cubicBezTo>
                    <a:pt x="491" y="878"/>
                    <a:pt x="702" y="544"/>
                    <a:pt x="933" y="224"/>
                  </a:cubicBezTo>
                  <a:cubicBezTo>
                    <a:pt x="977" y="161"/>
                    <a:pt x="963" y="73"/>
                    <a:pt x="902" y="28"/>
                  </a:cubicBezTo>
                  <a:cubicBezTo>
                    <a:pt x="877" y="10"/>
                    <a:pt x="847" y="1"/>
                    <a:pt x="8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561;p34">
              <a:extLst>
                <a:ext uri="{FF2B5EF4-FFF2-40B4-BE49-F238E27FC236}">
                  <a16:creationId xmlns:a16="http://schemas.microsoft.com/office/drawing/2014/main" id="{3DDA4C5C-8C2B-2C43-27AD-9032DAA5E9BD}"/>
                </a:ext>
              </a:extLst>
            </p:cNvPr>
            <p:cNvSpPr/>
            <p:nvPr/>
          </p:nvSpPr>
          <p:spPr>
            <a:xfrm>
              <a:off x="4388670" y="2630732"/>
              <a:ext cx="395296" cy="343219"/>
            </a:xfrm>
            <a:custGeom>
              <a:avLst/>
              <a:gdLst/>
              <a:ahLst/>
              <a:cxnLst/>
              <a:rect l="l" t="t" r="r" b="b"/>
              <a:pathLst>
                <a:path w="20745" h="18012" extrusionOk="0">
                  <a:moveTo>
                    <a:pt x="5074" y="0"/>
                  </a:moveTo>
                  <a:cubicBezTo>
                    <a:pt x="3271" y="0"/>
                    <a:pt x="0" y="5987"/>
                    <a:pt x="609" y="6838"/>
                  </a:cubicBezTo>
                  <a:cubicBezTo>
                    <a:pt x="1258" y="7749"/>
                    <a:pt x="2817" y="10735"/>
                    <a:pt x="4895" y="11256"/>
                  </a:cubicBezTo>
                  <a:cubicBezTo>
                    <a:pt x="6975" y="11777"/>
                    <a:pt x="17496" y="18012"/>
                    <a:pt x="17496" y="18012"/>
                  </a:cubicBezTo>
                  <a:lnTo>
                    <a:pt x="20744" y="17102"/>
                  </a:lnTo>
                  <a:cubicBezTo>
                    <a:pt x="20744" y="17102"/>
                    <a:pt x="14378" y="12685"/>
                    <a:pt x="11910" y="10606"/>
                  </a:cubicBezTo>
                  <a:cubicBezTo>
                    <a:pt x="9443" y="8527"/>
                    <a:pt x="6065" y="5150"/>
                    <a:pt x="6065" y="5150"/>
                  </a:cubicBezTo>
                  <a:lnTo>
                    <a:pt x="5416" y="84"/>
                  </a:lnTo>
                  <a:cubicBezTo>
                    <a:pt x="5310" y="27"/>
                    <a:pt x="5195" y="0"/>
                    <a:pt x="50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562;p34">
              <a:extLst>
                <a:ext uri="{FF2B5EF4-FFF2-40B4-BE49-F238E27FC236}">
                  <a16:creationId xmlns:a16="http://schemas.microsoft.com/office/drawing/2014/main" id="{2F703E1A-69F5-8F3C-8B8B-0664C7A6BA1B}"/>
                </a:ext>
              </a:extLst>
            </p:cNvPr>
            <p:cNvSpPr/>
            <p:nvPr/>
          </p:nvSpPr>
          <p:spPr>
            <a:xfrm>
              <a:off x="4384249" y="2625301"/>
              <a:ext cx="406500" cy="353985"/>
            </a:xfrm>
            <a:custGeom>
              <a:avLst/>
              <a:gdLst/>
              <a:ahLst/>
              <a:cxnLst/>
              <a:rect l="l" t="t" r="r" b="b"/>
              <a:pathLst>
                <a:path w="21333" h="18577" extrusionOk="0">
                  <a:moveTo>
                    <a:pt x="5320" y="567"/>
                  </a:moveTo>
                  <a:cubicBezTo>
                    <a:pt x="5344" y="567"/>
                    <a:pt x="5367" y="570"/>
                    <a:pt x="5390" y="574"/>
                  </a:cubicBezTo>
                  <a:lnTo>
                    <a:pt x="6018" y="5471"/>
                  </a:lnTo>
                  <a:cubicBezTo>
                    <a:pt x="6026" y="5532"/>
                    <a:pt x="6053" y="5591"/>
                    <a:pt x="6098" y="5634"/>
                  </a:cubicBezTo>
                  <a:cubicBezTo>
                    <a:pt x="6132" y="5668"/>
                    <a:pt x="9513" y="9044"/>
                    <a:pt x="11961" y="11107"/>
                  </a:cubicBezTo>
                  <a:cubicBezTo>
                    <a:pt x="14012" y="12833"/>
                    <a:pt x="18786" y="16198"/>
                    <a:pt x="20327" y="17276"/>
                  </a:cubicBezTo>
                  <a:lnTo>
                    <a:pt x="17768" y="17993"/>
                  </a:lnTo>
                  <a:cubicBezTo>
                    <a:pt x="16608" y="17308"/>
                    <a:pt x="7203" y="11770"/>
                    <a:pt x="5196" y="11268"/>
                  </a:cubicBezTo>
                  <a:cubicBezTo>
                    <a:pt x="3571" y="10861"/>
                    <a:pt x="2207" y="8726"/>
                    <a:pt x="1475" y="7577"/>
                  </a:cubicBezTo>
                  <a:cubicBezTo>
                    <a:pt x="1315" y="7328"/>
                    <a:pt x="1179" y="7115"/>
                    <a:pt x="1070" y="6962"/>
                  </a:cubicBezTo>
                  <a:cubicBezTo>
                    <a:pt x="806" y="6558"/>
                    <a:pt x="2134" y="3419"/>
                    <a:pt x="3858" y="1542"/>
                  </a:cubicBezTo>
                  <a:cubicBezTo>
                    <a:pt x="4440" y="908"/>
                    <a:pt x="4952" y="568"/>
                    <a:pt x="5305" y="568"/>
                  </a:cubicBezTo>
                  <a:cubicBezTo>
                    <a:pt x="5310" y="567"/>
                    <a:pt x="5315" y="567"/>
                    <a:pt x="5320" y="567"/>
                  </a:cubicBezTo>
                  <a:close/>
                  <a:moveTo>
                    <a:pt x="5302" y="1"/>
                  </a:moveTo>
                  <a:cubicBezTo>
                    <a:pt x="4746" y="1"/>
                    <a:pt x="4084" y="433"/>
                    <a:pt x="3326" y="1293"/>
                  </a:cubicBezTo>
                  <a:cubicBezTo>
                    <a:pt x="1870" y="2945"/>
                    <a:pt x="1" y="6431"/>
                    <a:pt x="612" y="7288"/>
                  </a:cubicBezTo>
                  <a:cubicBezTo>
                    <a:pt x="718" y="7436"/>
                    <a:pt x="848" y="7640"/>
                    <a:pt x="1001" y="7880"/>
                  </a:cubicBezTo>
                  <a:cubicBezTo>
                    <a:pt x="1831" y="9178"/>
                    <a:pt x="3218" y="11353"/>
                    <a:pt x="5060" y="11814"/>
                  </a:cubicBezTo>
                  <a:cubicBezTo>
                    <a:pt x="7076" y="12317"/>
                    <a:pt x="17480" y="18476"/>
                    <a:pt x="17585" y="18537"/>
                  </a:cubicBezTo>
                  <a:cubicBezTo>
                    <a:pt x="17629" y="18564"/>
                    <a:pt x="17679" y="18577"/>
                    <a:pt x="17728" y="18577"/>
                  </a:cubicBezTo>
                  <a:cubicBezTo>
                    <a:pt x="17754" y="18577"/>
                    <a:pt x="17781" y="18574"/>
                    <a:pt x="17805" y="18567"/>
                  </a:cubicBezTo>
                  <a:lnTo>
                    <a:pt x="21052" y="17656"/>
                  </a:lnTo>
                  <a:cubicBezTo>
                    <a:pt x="21281" y="17592"/>
                    <a:pt x="21332" y="17292"/>
                    <a:pt x="21137" y="17156"/>
                  </a:cubicBezTo>
                  <a:cubicBezTo>
                    <a:pt x="21074" y="17112"/>
                    <a:pt x="14754" y="12722"/>
                    <a:pt x="12325" y="10676"/>
                  </a:cubicBezTo>
                  <a:cubicBezTo>
                    <a:pt x="10084" y="8790"/>
                    <a:pt x="7054" y="5792"/>
                    <a:pt x="6564" y="5305"/>
                  </a:cubicBezTo>
                  <a:lnTo>
                    <a:pt x="5926" y="333"/>
                  </a:lnTo>
                  <a:cubicBezTo>
                    <a:pt x="5915" y="244"/>
                    <a:pt x="5861" y="164"/>
                    <a:pt x="5781" y="121"/>
                  </a:cubicBezTo>
                  <a:cubicBezTo>
                    <a:pt x="5631" y="41"/>
                    <a:pt x="5471" y="1"/>
                    <a:pt x="5302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563;p34">
              <a:extLst>
                <a:ext uri="{FF2B5EF4-FFF2-40B4-BE49-F238E27FC236}">
                  <a16:creationId xmlns:a16="http://schemas.microsoft.com/office/drawing/2014/main" id="{EAB9C067-ED56-27DE-21C1-47C3C03571DB}"/>
                </a:ext>
              </a:extLst>
            </p:cNvPr>
            <p:cNvSpPr/>
            <p:nvPr/>
          </p:nvSpPr>
          <p:spPr>
            <a:xfrm>
              <a:off x="4508811" y="4188573"/>
              <a:ext cx="245352" cy="128126"/>
            </a:xfrm>
            <a:custGeom>
              <a:avLst/>
              <a:gdLst/>
              <a:ahLst/>
              <a:cxnLst/>
              <a:rect l="l" t="t" r="r" b="b"/>
              <a:pathLst>
                <a:path w="12876" h="6724" extrusionOk="0">
                  <a:moveTo>
                    <a:pt x="1681" y="0"/>
                  </a:moveTo>
                  <a:cubicBezTo>
                    <a:pt x="1681" y="0"/>
                    <a:pt x="0" y="3882"/>
                    <a:pt x="1061" y="4534"/>
                  </a:cubicBezTo>
                  <a:cubicBezTo>
                    <a:pt x="1589" y="4860"/>
                    <a:pt x="2199" y="4921"/>
                    <a:pt x="2749" y="4921"/>
                  </a:cubicBezTo>
                  <a:cubicBezTo>
                    <a:pt x="3080" y="4921"/>
                    <a:pt x="3389" y="4899"/>
                    <a:pt x="3645" y="4899"/>
                  </a:cubicBezTo>
                  <a:cubicBezTo>
                    <a:pt x="3815" y="4899"/>
                    <a:pt x="3961" y="4909"/>
                    <a:pt x="4075" y="4941"/>
                  </a:cubicBezTo>
                  <a:cubicBezTo>
                    <a:pt x="4646" y="5105"/>
                    <a:pt x="5543" y="6163"/>
                    <a:pt x="8639" y="6572"/>
                  </a:cubicBezTo>
                  <a:cubicBezTo>
                    <a:pt x="9448" y="6678"/>
                    <a:pt x="10090" y="6723"/>
                    <a:pt x="10602" y="6723"/>
                  </a:cubicBezTo>
                  <a:cubicBezTo>
                    <a:pt x="12048" y="6723"/>
                    <a:pt x="12450" y="6362"/>
                    <a:pt x="12631" y="6002"/>
                  </a:cubicBezTo>
                  <a:cubicBezTo>
                    <a:pt x="12876" y="5512"/>
                    <a:pt x="11328" y="5105"/>
                    <a:pt x="10024" y="4208"/>
                  </a:cubicBezTo>
                  <a:cubicBezTo>
                    <a:pt x="8721" y="3312"/>
                    <a:pt x="5543" y="623"/>
                    <a:pt x="5543" y="623"/>
                  </a:cubicBezTo>
                  <a:cubicBezTo>
                    <a:pt x="4966" y="952"/>
                    <a:pt x="4433" y="1076"/>
                    <a:pt x="3960" y="1076"/>
                  </a:cubicBezTo>
                  <a:cubicBezTo>
                    <a:pt x="2562" y="1076"/>
                    <a:pt x="1681" y="0"/>
                    <a:pt x="16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564;p34">
              <a:extLst>
                <a:ext uri="{FF2B5EF4-FFF2-40B4-BE49-F238E27FC236}">
                  <a16:creationId xmlns:a16="http://schemas.microsoft.com/office/drawing/2014/main" id="{4599C16A-5419-7BA7-94A0-DFFF3D29D735}"/>
                </a:ext>
              </a:extLst>
            </p:cNvPr>
            <p:cNvSpPr/>
            <p:nvPr/>
          </p:nvSpPr>
          <p:spPr>
            <a:xfrm>
              <a:off x="4503228" y="4183200"/>
              <a:ext cx="256366" cy="138854"/>
            </a:xfrm>
            <a:custGeom>
              <a:avLst/>
              <a:gdLst/>
              <a:ahLst/>
              <a:cxnLst/>
              <a:rect l="l" t="t" r="r" b="b"/>
              <a:pathLst>
                <a:path w="13454" h="7287" extrusionOk="0">
                  <a:moveTo>
                    <a:pt x="2076" y="772"/>
                  </a:moveTo>
                  <a:cubicBezTo>
                    <a:pt x="2481" y="1121"/>
                    <a:pt x="3252" y="1636"/>
                    <a:pt x="4264" y="1636"/>
                  </a:cubicBezTo>
                  <a:cubicBezTo>
                    <a:pt x="4729" y="1636"/>
                    <a:pt x="5245" y="1527"/>
                    <a:pt x="5801" y="1243"/>
                  </a:cubicBezTo>
                  <a:cubicBezTo>
                    <a:pt x="6448" y="1787"/>
                    <a:pt x="9002" y="3928"/>
                    <a:pt x="10158" y="4722"/>
                  </a:cubicBezTo>
                  <a:cubicBezTo>
                    <a:pt x="10672" y="5074"/>
                    <a:pt x="11206" y="5346"/>
                    <a:pt x="11677" y="5585"/>
                  </a:cubicBezTo>
                  <a:cubicBezTo>
                    <a:pt x="12075" y="5786"/>
                    <a:pt x="12617" y="6063"/>
                    <a:pt x="12673" y="6157"/>
                  </a:cubicBezTo>
                  <a:cubicBezTo>
                    <a:pt x="12586" y="6331"/>
                    <a:pt x="12390" y="6724"/>
                    <a:pt x="10903" y="6724"/>
                  </a:cubicBezTo>
                  <a:cubicBezTo>
                    <a:pt x="10413" y="6724"/>
                    <a:pt x="9782" y="6681"/>
                    <a:pt x="8968" y="6574"/>
                  </a:cubicBezTo>
                  <a:cubicBezTo>
                    <a:pt x="6737" y="6281"/>
                    <a:pt x="5687" y="5645"/>
                    <a:pt x="5060" y="5266"/>
                  </a:cubicBezTo>
                  <a:cubicBezTo>
                    <a:pt x="4821" y="5121"/>
                    <a:pt x="4631" y="5006"/>
                    <a:pt x="4446" y="4953"/>
                  </a:cubicBezTo>
                  <a:cubicBezTo>
                    <a:pt x="4301" y="4913"/>
                    <a:pt x="4129" y="4899"/>
                    <a:pt x="3937" y="4899"/>
                  </a:cubicBezTo>
                  <a:cubicBezTo>
                    <a:pt x="3813" y="4899"/>
                    <a:pt x="3679" y="4905"/>
                    <a:pt x="3537" y="4910"/>
                  </a:cubicBezTo>
                  <a:cubicBezTo>
                    <a:pt x="3379" y="4916"/>
                    <a:pt x="3212" y="4922"/>
                    <a:pt x="3040" y="4922"/>
                  </a:cubicBezTo>
                  <a:cubicBezTo>
                    <a:pt x="2526" y="4922"/>
                    <a:pt x="1969" y="4865"/>
                    <a:pt x="1501" y="4577"/>
                  </a:cubicBezTo>
                  <a:cubicBezTo>
                    <a:pt x="967" y="4249"/>
                    <a:pt x="1492" y="2241"/>
                    <a:pt x="2076" y="772"/>
                  </a:cubicBezTo>
                  <a:close/>
                  <a:moveTo>
                    <a:pt x="1977" y="0"/>
                  </a:moveTo>
                  <a:cubicBezTo>
                    <a:pt x="1963" y="0"/>
                    <a:pt x="1949" y="1"/>
                    <a:pt x="1936" y="3"/>
                  </a:cubicBezTo>
                  <a:cubicBezTo>
                    <a:pt x="1838" y="17"/>
                    <a:pt x="1756" y="81"/>
                    <a:pt x="1717" y="170"/>
                  </a:cubicBezTo>
                  <a:cubicBezTo>
                    <a:pt x="1419" y="855"/>
                    <a:pt x="0" y="4313"/>
                    <a:pt x="1206" y="5056"/>
                  </a:cubicBezTo>
                  <a:cubicBezTo>
                    <a:pt x="1796" y="5419"/>
                    <a:pt x="2469" y="5484"/>
                    <a:pt x="3052" y="5484"/>
                  </a:cubicBezTo>
                  <a:cubicBezTo>
                    <a:pt x="3231" y="5484"/>
                    <a:pt x="3401" y="5478"/>
                    <a:pt x="3557" y="5473"/>
                  </a:cubicBezTo>
                  <a:cubicBezTo>
                    <a:pt x="3690" y="5467"/>
                    <a:pt x="3820" y="5463"/>
                    <a:pt x="3937" y="5463"/>
                  </a:cubicBezTo>
                  <a:cubicBezTo>
                    <a:pt x="4082" y="5463"/>
                    <a:pt x="4207" y="5470"/>
                    <a:pt x="4291" y="5495"/>
                  </a:cubicBezTo>
                  <a:cubicBezTo>
                    <a:pt x="4405" y="5527"/>
                    <a:pt x="4565" y="5623"/>
                    <a:pt x="4769" y="5747"/>
                  </a:cubicBezTo>
                  <a:cubicBezTo>
                    <a:pt x="5435" y="6149"/>
                    <a:pt x="6547" y="6822"/>
                    <a:pt x="8895" y="7132"/>
                  </a:cubicBezTo>
                  <a:cubicBezTo>
                    <a:pt x="9712" y="7240"/>
                    <a:pt x="10370" y="7287"/>
                    <a:pt x="10902" y="7287"/>
                  </a:cubicBezTo>
                  <a:cubicBezTo>
                    <a:pt x="12472" y="7287"/>
                    <a:pt x="12941" y="6877"/>
                    <a:pt x="13177" y="6409"/>
                  </a:cubicBezTo>
                  <a:cubicBezTo>
                    <a:pt x="13453" y="5856"/>
                    <a:pt x="12782" y="5516"/>
                    <a:pt x="11932" y="5085"/>
                  </a:cubicBezTo>
                  <a:cubicBezTo>
                    <a:pt x="11477" y="4853"/>
                    <a:pt x="10959" y="4590"/>
                    <a:pt x="10476" y="4259"/>
                  </a:cubicBezTo>
                  <a:cubicBezTo>
                    <a:pt x="9200" y="3381"/>
                    <a:pt x="6049" y="717"/>
                    <a:pt x="6018" y="690"/>
                  </a:cubicBezTo>
                  <a:cubicBezTo>
                    <a:pt x="5966" y="647"/>
                    <a:pt x="5901" y="624"/>
                    <a:pt x="5836" y="624"/>
                  </a:cubicBezTo>
                  <a:cubicBezTo>
                    <a:pt x="5788" y="624"/>
                    <a:pt x="5740" y="636"/>
                    <a:pt x="5697" y="661"/>
                  </a:cubicBezTo>
                  <a:cubicBezTo>
                    <a:pt x="5168" y="964"/>
                    <a:pt x="4681" y="1077"/>
                    <a:pt x="4250" y="1077"/>
                  </a:cubicBezTo>
                  <a:cubicBezTo>
                    <a:pt x="3017" y="1077"/>
                    <a:pt x="2236" y="154"/>
                    <a:pt x="2192" y="103"/>
                  </a:cubicBezTo>
                  <a:cubicBezTo>
                    <a:pt x="2139" y="38"/>
                    <a:pt x="2059" y="0"/>
                    <a:pt x="1977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565;p34">
              <a:extLst>
                <a:ext uri="{FF2B5EF4-FFF2-40B4-BE49-F238E27FC236}">
                  <a16:creationId xmlns:a16="http://schemas.microsoft.com/office/drawing/2014/main" id="{750A60A8-F11F-3FDF-0725-A6A252D0FB41}"/>
                </a:ext>
              </a:extLst>
            </p:cNvPr>
            <p:cNvSpPr/>
            <p:nvPr/>
          </p:nvSpPr>
          <p:spPr>
            <a:xfrm>
              <a:off x="4521483" y="4255837"/>
              <a:ext cx="228431" cy="60843"/>
            </a:xfrm>
            <a:custGeom>
              <a:avLst/>
              <a:gdLst/>
              <a:ahLst/>
              <a:cxnLst/>
              <a:rect l="l" t="t" r="r" b="b"/>
              <a:pathLst>
                <a:path w="11988" h="3193" extrusionOk="0">
                  <a:moveTo>
                    <a:pt x="1" y="1"/>
                  </a:moveTo>
                  <a:lnTo>
                    <a:pt x="1" y="1"/>
                  </a:lnTo>
                  <a:cubicBezTo>
                    <a:pt x="11" y="457"/>
                    <a:pt x="117" y="834"/>
                    <a:pt x="396" y="1003"/>
                  </a:cubicBezTo>
                  <a:cubicBezTo>
                    <a:pt x="926" y="1329"/>
                    <a:pt x="1538" y="1390"/>
                    <a:pt x="2089" y="1390"/>
                  </a:cubicBezTo>
                  <a:cubicBezTo>
                    <a:pt x="2417" y="1390"/>
                    <a:pt x="2723" y="1369"/>
                    <a:pt x="2977" y="1369"/>
                  </a:cubicBezTo>
                  <a:cubicBezTo>
                    <a:pt x="3148" y="1369"/>
                    <a:pt x="3296" y="1378"/>
                    <a:pt x="3410" y="1411"/>
                  </a:cubicBezTo>
                  <a:cubicBezTo>
                    <a:pt x="3981" y="1573"/>
                    <a:pt x="4878" y="2633"/>
                    <a:pt x="7974" y="3040"/>
                  </a:cubicBezTo>
                  <a:cubicBezTo>
                    <a:pt x="8784" y="3147"/>
                    <a:pt x="9427" y="3192"/>
                    <a:pt x="9940" y="3192"/>
                  </a:cubicBezTo>
                  <a:cubicBezTo>
                    <a:pt x="11384" y="3192"/>
                    <a:pt x="11786" y="2832"/>
                    <a:pt x="11967" y="2472"/>
                  </a:cubicBezTo>
                  <a:cubicBezTo>
                    <a:pt x="11977" y="2447"/>
                    <a:pt x="11985" y="2422"/>
                    <a:pt x="11988" y="2396"/>
                  </a:cubicBezTo>
                  <a:lnTo>
                    <a:pt x="11988" y="2396"/>
                  </a:lnTo>
                  <a:cubicBezTo>
                    <a:pt x="11557" y="2454"/>
                    <a:pt x="11130" y="2480"/>
                    <a:pt x="10710" y="2480"/>
                  </a:cubicBezTo>
                  <a:cubicBezTo>
                    <a:pt x="9291" y="2480"/>
                    <a:pt x="7936" y="2190"/>
                    <a:pt x="6676" y="1893"/>
                  </a:cubicBezTo>
                  <a:cubicBezTo>
                    <a:pt x="4670" y="1421"/>
                    <a:pt x="4081" y="360"/>
                    <a:pt x="2195" y="360"/>
                  </a:cubicBezTo>
                  <a:cubicBezTo>
                    <a:pt x="1242" y="360"/>
                    <a:pt x="501" y="179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566;p34">
              <a:extLst>
                <a:ext uri="{FF2B5EF4-FFF2-40B4-BE49-F238E27FC236}">
                  <a16:creationId xmlns:a16="http://schemas.microsoft.com/office/drawing/2014/main" id="{32A7138A-6C10-D19A-4071-A5442B0A2DF5}"/>
                </a:ext>
              </a:extLst>
            </p:cNvPr>
            <p:cNvSpPr/>
            <p:nvPr/>
          </p:nvSpPr>
          <p:spPr>
            <a:xfrm>
              <a:off x="4516052" y="4250483"/>
              <a:ext cx="239426" cy="71571"/>
            </a:xfrm>
            <a:custGeom>
              <a:avLst/>
              <a:gdLst/>
              <a:ahLst/>
              <a:cxnLst/>
              <a:rect l="l" t="t" r="r" b="b"/>
              <a:pathLst>
                <a:path w="12565" h="3756" extrusionOk="0">
                  <a:moveTo>
                    <a:pt x="612" y="679"/>
                  </a:moveTo>
                  <a:cubicBezTo>
                    <a:pt x="1196" y="841"/>
                    <a:pt x="1821" y="922"/>
                    <a:pt x="2480" y="922"/>
                  </a:cubicBezTo>
                  <a:cubicBezTo>
                    <a:pt x="3481" y="922"/>
                    <a:pt x="4092" y="1242"/>
                    <a:pt x="4801" y="1612"/>
                  </a:cubicBezTo>
                  <a:cubicBezTo>
                    <a:pt x="5359" y="1904"/>
                    <a:pt x="5994" y="2235"/>
                    <a:pt x="6895" y="2446"/>
                  </a:cubicBezTo>
                  <a:cubicBezTo>
                    <a:pt x="8194" y="2753"/>
                    <a:pt x="9561" y="3041"/>
                    <a:pt x="10990" y="3041"/>
                  </a:cubicBezTo>
                  <a:cubicBezTo>
                    <a:pt x="11164" y="3041"/>
                    <a:pt x="11338" y="3037"/>
                    <a:pt x="11514" y="3028"/>
                  </a:cubicBezTo>
                  <a:lnTo>
                    <a:pt x="11514" y="3028"/>
                  </a:lnTo>
                  <a:cubicBezTo>
                    <a:pt x="11258" y="3122"/>
                    <a:pt x="10860" y="3193"/>
                    <a:pt x="10231" y="3193"/>
                  </a:cubicBezTo>
                  <a:cubicBezTo>
                    <a:pt x="9740" y="3193"/>
                    <a:pt x="9109" y="3150"/>
                    <a:pt x="8295" y="3043"/>
                  </a:cubicBezTo>
                  <a:cubicBezTo>
                    <a:pt x="6064" y="2750"/>
                    <a:pt x="5014" y="2114"/>
                    <a:pt x="4387" y="1735"/>
                  </a:cubicBezTo>
                  <a:cubicBezTo>
                    <a:pt x="4148" y="1590"/>
                    <a:pt x="3958" y="1475"/>
                    <a:pt x="3773" y="1422"/>
                  </a:cubicBezTo>
                  <a:cubicBezTo>
                    <a:pt x="3628" y="1382"/>
                    <a:pt x="3456" y="1368"/>
                    <a:pt x="3264" y="1368"/>
                  </a:cubicBezTo>
                  <a:cubicBezTo>
                    <a:pt x="3140" y="1368"/>
                    <a:pt x="3006" y="1374"/>
                    <a:pt x="2864" y="1379"/>
                  </a:cubicBezTo>
                  <a:cubicBezTo>
                    <a:pt x="2706" y="1385"/>
                    <a:pt x="2538" y="1391"/>
                    <a:pt x="2366" y="1391"/>
                  </a:cubicBezTo>
                  <a:cubicBezTo>
                    <a:pt x="1852" y="1391"/>
                    <a:pt x="1296" y="1334"/>
                    <a:pt x="828" y="1046"/>
                  </a:cubicBezTo>
                  <a:cubicBezTo>
                    <a:pt x="716" y="976"/>
                    <a:pt x="650" y="838"/>
                    <a:pt x="612" y="679"/>
                  </a:cubicBezTo>
                  <a:close/>
                  <a:moveTo>
                    <a:pt x="286" y="0"/>
                  </a:moveTo>
                  <a:cubicBezTo>
                    <a:pt x="134" y="0"/>
                    <a:pt x="0" y="124"/>
                    <a:pt x="4" y="288"/>
                  </a:cubicBezTo>
                  <a:cubicBezTo>
                    <a:pt x="19" y="900"/>
                    <a:pt x="197" y="1316"/>
                    <a:pt x="533" y="1525"/>
                  </a:cubicBezTo>
                  <a:cubicBezTo>
                    <a:pt x="1123" y="1888"/>
                    <a:pt x="1796" y="1953"/>
                    <a:pt x="2379" y="1953"/>
                  </a:cubicBezTo>
                  <a:cubicBezTo>
                    <a:pt x="2558" y="1953"/>
                    <a:pt x="2728" y="1947"/>
                    <a:pt x="2884" y="1942"/>
                  </a:cubicBezTo>
                  <a:cubicBezTo>
                    <a:pt x="3017" y="1936"/>
                    <a:pt x="3147" y="1932"/>
                    <a:pt x="3264" y="1932"/>
                  </a:cubicBezTo>
                  <a:cubicBezTo>
                    <a:pt x="3409" y="1932"/>
                    <a:pt x="3534" y="1939"/>
                    <a:pt x="3618" y="1964"/>
                  </a:cubicBezTo>
                  <a:cubicBezTo>
                    <a:pt x="3732" y="1996"/>
                    <a:pt x="3892" y="2092"/>
                    <a:pt x="4096" y="2216"/>
                  </a:cubicBezTo>
                  <a:cubicBezTo>
                    <a:pt x="4762" y="2618"/>
                    <a:pt x="5874" y="3291"/>
                    <a:pt x="8222" y="3601"/>
                  </a:cubicBezTo>
                  <a:cubicBezTo>
                    <a:pt x="9039" y="3709"/>
                    <a:pt x="9697" y="3756"/>
                    <a:pt x="10229" y="3756"/>
                  </a:cubicBezTo>
                  <a:cubicBezTo>
                    <a:pt x="11799" y="3756"/>
                    <a:pt x="12268" y="3346"/>
                    <a:pt x="12504" y="2879"/>
                  </a:cubicBezTo>
                  <a:cubicBezTo>
                    <a:pt x="12529" y="2827"/>
                    <a:pt x="12545" y="2772"/>
                    <a:pt x="12553" y="2715"/>
                  </a:cubicBezTo>
                  <a:cubicBezTo>
                    <a:pt x="12564" y="2627"/>
                    <a:pt x="12535" y="2540"/>
                    <a:pt x="12472" y="2478"/>
                  </a:cubicBezTo>
                  <a:cubicBezTo>
                    <a:pt x="12418" y="2425"/>
                    <a:pt x="12346" y="2396"/>
                    <a:pt x="12270" y="2396"/>
                  </a:cubicBezTo>
                  <a:cubicBezTo>
                    <a:pt x="12259" y="2396"/>
                    <a:pt x="12248" y="2397"/>
                    <a:pt x="12236" y="2398"/>
                  </a:cubicBezTo>
                  <a:cubicBezTo>
                    <a:pt x="11822" y="2454"/>
                    <a:pt x="11410" y="2479"/>
                    <a:pt x="11003" y="2479"/>
                  </a:cubicBezTo>
                  <a:cubicBezTo>
                    <a:pt x="9627" y="2479"/>
                    <a:pt x="8293" y="2199"/>
                    <a:pt x="7025" y="1899"/>
                  </a:cubicBezTo>
                  <a:cubicBezTo>
                    <a:pt x="6192" y="1704"/>
                    <a:pt x="5618" y="1403"/>
                    <a:pt x="5062" y="1115"/>
                  </a:cubicBezTo>
                  <a:cubicBezTo>
                    <a:pt x="4321" y="727"/>
                    <a:pt x="3620" y="361"/>
                    <a:pt x="2482" y="361"/>
                  </a:cubicBezTo>
                  <a:cubicBezTo>
                    <a:pt x="1540" y="361"/>
                    <a:pt x="819" y="174"/>
                    <a:pt x="380" y="16"/>
                  </a:cubicBezTo>
                  <a:cubicBezTo>
                    <a:pt x="349" y="5"/>
                    <a:pt x="317" y="0"/>
                    <a:pt x="286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567;p34">
              <a:extLst>
                <a:ext uri="{FF2B5EF4-FFF2-40B4-BE49-F238E27FC236}">
                  <a16:creationId xmlns:a16="http://schemas.microsoft.com/office/drawing/2014/main" id="{A20A4168-2BD0-5E84-FDDA-ECEC8B3C571E}"/>
                </a:ext>
              </a:extLst>
            </p:cNvPr>
            <p:cNvSpPr/>
            <p:nvPr/>
          </p:nvSpPr>
          <p:spPr>
            <a:xfrm>
              <a:off x="3818982" y="2130728"/>
              <a:ext cx="867593" cy="2102071"/>
            </a:xfrm>
            <a:custGeom>
              <a:avLst/>
              <a:gdLst/>
              <a:ahLst/>
              <a:cxnLst/>
              <a:rect l="l" t="t" r="r" b="b"/>
              <a:pathLst>
                <a:path w="45531" h="110316" extrusionOk="0">
                  <a:moveTo>
                    <a:pt x="25090" y="1"/>
                  </a:moveTo>
                  <a:cubicBezTo>
                    <a:pt x="25090" y="1"/>
                    <a:pt x="25704" y="4124"/>
                    <a:pt x="24915" y="5791"/>
                  </a:cubicBezTo>
                  <a:cubicBezTo>
                    <a:pt x="24125" y="7458"/>
                    <a:pt x="21670" y="7631"/>
                    <a:pt x="19564" y="7984"/>
                  </a:cubicBezTo>
                  <a:cubicBezTo>
                    <a:pt x="17458" y="8336"/>
                    <a:pt x="12634" y="10176"/>
                    <a:pt x="13160" y="14913"/>
                  </a:cubicBezTo>
                  <a:cubicBezTo>
                    <a:pt x="13687" y="19650"/>
                    <a:pt x="19739" y="29915"/>
                    <a:pt x="19739" y="32810"/>
                  </a:cubicBezTo>
                  <a:cubicBezTo>
                    <a:pt x="19739" y="35705"/>
                    <a:pt x="17897" y="37196"/>
                    <a:pt x="15879" y="42811"/>
                  </a:cubicBezTo>
                  <a:cubicBezTo>
                    <a:pt x="13862" y="48426"/>
                    <a:pt x="14124" y="58864"/>
                    <a:pt x="14738" y="65620"/>
                  </a:cubicBezTo>
                  <a:cubicBezTo>
                    <a:pt x="15352" y="72374"/>
                    <a:pt x="17371" y="78778"/>
                    <a:pt x="17371" y="78778"/>
                  </a:cubicBezTo>
                  <a:cubicBezTo>
                    <a:pt x="17371" y="78778"/>
                    <a:pt x="12282" y="86936"/>
                    <a:pt x="10090" y="90445"/>
                  </a:cubicBezTo>
                  <a:cubicBezTo>
                    <a:pt x="7897" y="93956"/>
                    <a:pt x="1" y="109219"/>
                    <a:pt x="1" y="109219"/>
                  </a:cubicBezTo>
                  <a:cubicBezTo>
                    <a:pt x="1" y="109219"/>
                    <a:pt x="1" y="109745"/>
                    <a:pt x="1229" y="110097"/>
                  </a:cubicBezTo>
                  <a:cubicBezTo>
                    <a:pt x="1841" y="110272"/>
                    <a:pt x="2498" y="110316"/>
                    <a:pt x="3002" y="110316"/>
                  </a:cubicBezTo>
                  <a:cubicBezTo>
                    <a:pt x="3509" y="110316"/>
                    <a:pt x="3861" y="110272"/>
                    <a:pt x="3861" y="110272"/>
                  </a:cubicBezTo>
                  <a:cubicBezTo>
                    <a:pt x="3861" y="110272"/>
                    <a:pt x="18950" y="92112"/>
                    <a:pt x="21756" y="89042"/>
                  </a:cubicBezTo>
                  <a:cubicBezTo>
                    <a:pt x="24564" y="85972"/>
                    <a:pt x="27196" y="80621"/>
                    <a:pt x="27546" y="78164"/>
                  </a:cubicBezTo>
                  <a:cubicBezTo>
                    <a:pt x="27898" y="75706"/>
                    <a:pt x="27459" y="60707"/>
                    <a:pt x="27459" y="60706"/>
                  </a:cubicBezTo>
                  <a:lnTo>
                    <a:pt x="27459" y="60706"/>
                  </a:lnTo>
                  <a:cubicBezTo>
                    <a:pt x="27459" y="60706"/>
                    <a:pt x="30618" y="68251"/>
                    <a:pt x="33074" y="72111"/>
                  </a:cubicBezTo>
                  <a:cubicBezTo>
                    <a:pt x="35532" y="75972"/>
                    <a:pt x="37191" y="79392"/>
                    <a:pt x="37191" y="79392"/>
                  </a:cubicBezTo>
                  <a:cubicBezTo>
                    <a:pt x="37191" y="79392"/>
                    <a:pt x="36583" y="84568"/>
                    <a:pt x="37197" y="88955"/>
                  </a:cubicBezTo>
                  <a:cubicBezTo>
                    <a:pt x="37811" y="93340"/>
                    <a:pt x="37293" y="107423"/>
                    <a:pt x="37907" y="108564"/>
                  </a:cubicBezTo>
                  <a:cubicBezTo>
                    <a:pt x="38185" y="109079"/>
                    <a:pt x="38821" y="109264"/>
                    <a:pt x="39484" y="109264"/>
                  </a:cubicBezTo>
                  <a:cubicBezTo>
                    <a:pt x="40288" y="109264"/>
                    <a:pt x="41132" y="108991"/>
                    <a:pt x="41421" y="108702"/>
                  </a:cubicBezTo>
                  <a:cubicBezTo>
                    <a:pt x="41947" y="108176"/>
                    <a:pt x="42198" y="104746"/>
                    <a:pt x="42198" y="104746"/>
                  </a:cubicBezTo>
                  <a:cubicBezTo>
                    <a:pt x="42198" y="104746"/>
                    <a:pt x="43250" y="94043"/>
                    <a:pt x="43864" y="89042"/>
                  </a:cubicBezTo>
                  <a:cubicBezTo>
                    <a:pt x="44479" y="84043"/>
                    <a:pt x="45531" y="79743"/>
                    <a:pt x="45181" y="78603"/>
                  </a:cubicBezTo>
                  <a:cubicBezTo>
                    <a:pt x="44829" y="77462"/>
                    <a:pt x="42636" y="65270"/>
                    <a:pt x="40969" y="59479"/>
                  </a:cubicBezTo>
                  <a:cubicBezTo>
                    <a:pt x="39302" y="53689"/>
                    <a:pt x="34215" y="42900"/>
                    <a:pt x="33074" y="40092"/>
                  </a:cubicBezTo>
                  <a:cubicBezTo>
                    <a:pt x="31934" y="37285"/>
                    <a:pt x="31320" y="34741"/>
                    <a:pt x="31495" y="33863"/>
                  </a:cubicBezTo>
                  <a:cubicBezTo>
                    <a:pt x="31670" y="32987"/>
                    <a:pt x="35091" y="27723"/>
                    <a:pt x="35969" y="26319"/>
                  </a:cubicBezTo>
                  <a:cubicBezTo>
                    <a:pt x="36846" y="24915"/>
                    <a:pt x="37197" y="22372"/>
                    <a:pt x="36144" y="20091"/>
                  </a:cubicBezTo>
                  <a:cubicBezTo>
                    <a:pt x="35091" y="17810"/>
                    <a:pt x="36144" y="14740"/>
                    <a:pt x="35969" y="12898"/>
                  </a:cubicBezTo>
                  <a:cubicBezTo>
                    <a:pt x="35793" y="11054"/>
                    <a:pt x="33074" y="10265"/>
                    <a:pt x="31670" y="9564"/>
                  </a:cubicBezTo>
                  <a:cubicBezTo>
                    <a:pt x="30267" y="8862"/>
                    <a:pt x="29740" y="7281"/>
                    <a:pt x="29740" y="5967"/>
                  </a:cubicBezTo>
                  <a:cubicBezTo>
                    <a:pt x="29740" y="4652"/>
                    <a:pt x="30529" y="2808"/>
                    <a:pt x="30529" y="2808"/>
                  </a:cubicBezTo>
                  <a:cubicBezTo>
                    <a:pt x="30529" y="2808"/>
                    <a:pt x="26231" y="1"/>
                    <a:pt x="250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568;p34">
              <a:extLst>
                <a:ext uri="{FF2B5EF4-FFF2-40B4-BE49-F238E27FC236}">
                  <a16:creationId xmlns:a16="http://schemas.microsoft.com/office/drawing/2014/main" id="{64FC7B70-692D-D87F-1882-5EF0E6AAAFAB}"/>
                </a:ext>
              </a:extLst>
            </p:cNvPr>
            <p:cNvSpPr/>
            <p:nvPr/>
          </p:nvSpPr>
          <p:spPr>
            <a:xfrm>
              <a:off x="3813647" y="2125393"/>
              <a:ext cx="875825" cy="2112780"/>
            </a:xfrm>
            <a:custGeom>
              <a:avLst/>
              <a:gdLst/>
              <a:ahLst/>
              <a:cxnLst/>
              <a:rect l="l" t="t" r="r" b="b"/>
              <a:pathLst>
                <a:path w="45963" h="110878" extrusionOk="0">
                  <a:moveTo>
                    <a:pt x="25697" y="619"/>
                  </a:moveTo>
                  <a:lnTo>
                    <a:pt x="25697" y="619"/>
                  </a:lnTo>
                  <a:cubicBezTo>
                    <a:pt x="26709" y="908"/>
                    <a:pt x="28945" y="2219"/>
                    <a:pt x="30460" y="3196"/>
                  </a:cubicBezTo>
                  <a:cubicBezTo>
                    <a:pt x="30248" y="3736"/>
                    <a:pt x="29737" y="5146"/>
                    <a:pt x="29737" y="6246"/>
                  </a:cubicBezTo>
                  <a:cubicBezTo>
                    <a:pt x="29737" y="7602"/>
                    <a:pt x="30285" y="9325"/>
                    <a:pt x="31823" y="10093"/>
                  </a:cubicBezTo>
                  <a:cubicBezTo>
                    <a:pt x="32084" y="10224"/>
                    <a:pt x="32390" y="10359"/>
                    <a:pt x="32718" y="10502"/>
                  </a:cubicBezTo>
                  <a:cubicBezTo>
                    <a:pt x="34110" y="11108"/>
                    <a:pt x="35839" y="11864"/>
                    <a:pt x="35968" y="13203"/>
                  </a:cubicBezTo>
                  <a:cubicBezTo>
                    <a:pt x="36026" y="13820"/>
                    <a:pt x="35937" y="14611"/>
                    <a:pt x="35842" y="15450"/>
                  </a:cubicBezTo>
                  <a:cubicBezTo>
                    <a:pt x="35658" y="17084"/>
                    <a:pt x="35451" y="18936"/>
                    <a:pt x="36167" y="20488"/>
                  </a:cubicBezTo>
                  <a:cubicBezTo>
                    <a:pt x="37209" y="22742"/>
                    <a:pt x="36815" y="25159"/>
                    <a:pt x="36008" y="26448"/>
                  </a:cubicBezTo>
                  <a:cubicBezTo>
                    <a:pt x="35864" y="26680"/>
                    <a:pt x="35651" y="27016"/>
                    <a:pt x="35394" y="27418"/>
                  </a:cubicBezTo>
                  <a:cubicBezTo>
                    <a:pt x="33584" y="30265"/>
                    <a:pt x="31642" y="33363"/>
                    <a:pt x="31497" y="34086"/>
                  </a:cubicBezTo>
                  <a:cubicBezTo>
                    <a:pt x="31303" y="35059"/>
                    <a:pt x="31958" y="37687"/>
                    <a:pt x="33092" y="40476"/>
                  </a:cubicBezTo>
                  <a:cubicBezTo>
                    <a:pt x="33383" y="41192"/>
                    <a:pt x="33923" y="42408"/>
                    <a:pt x="34605" y="43947"/>
                  </a:cubicBezTo>
                  <a:cubicBezTo>
                    <a:pt x="36649" y="48560"/>
                    <a:pt x="39738" y="55531"/>
                    <a:pt x="40977" y="59835"/>
                  </a:cubicBezTo>
                  <a:cubicBezTo>
                    <a:pt x="42093" y="63707"/>
                    <a:pt x="43435" y="70406"/>
                    <a:pt x="44322" y="74838"/>
                  </a:cubicBezTo>
                  <a:cubicBezTo>
                    <a:pt x="44756" y="77007"/>
                    <a:pt x="45070" y="78576"/>
                    <a:pt x="45189" y="78964"/>
                  </a:cubicBezTo>
                  <a:cubicBezTo>
                    <a:pt x="45386" y="79602"/>
                    <a:pt x="45054" y="81609"/>
                    <a:pt x="44669" y="83932"/>
                  </a:cubicBezTo>
                  <a:cubicBezTo>
                    <a:pt x="44403" y="85533"/>
                    <a:pt x="44101" y="87349"/>
                    <a:pt x="43864" y="89287"/>
                  </a:cubicBezTo>
                  <a:cubicBezTo>
                    <a:pt x="43257" y="94233"/>
                    <a:pt x="42207" y="104890"/>
                    <a:pt x="42197" y="105004"/>
                  </a:cubicBezTo>
                  <a:cubicBezTo>
                    <a:pt x="42076" y="106639"/>
                    <a:pt x="41784" y="108498"/>
                    <a:pt x="41501" y="108783"/>
                  </a:cubicBezTo>
                  <a:cubicBezTo>
                    <a:pt x="41278" y="109004"/>
                    <a:pt x="40505" y="109262"/>
                    <a:pt x="39761" y="109262"/>
                  </a:cubicBezTo>
                  <a:cubicBezTo>
                    <a:pt x="39623" y="109262"/>
                    <a:pt x="39486" y="109253"/>
                    <a:pt x="39354" y="109233"/>
                  </a:cubicBezTo>
                  <a:cubicBezTo>
                    <a:pt x="39038" y="109187"/>
                    <a:pt x="38621" y="109058"/>
                    <a:pt x="38434" y="108710"/>
                  </a:cubicBezTo>
                  <a:cubicBezTo>
                    <a:pt x="38157" y="108196"/>
                    <a:pt x="38132" y="103924"/>
                    <a:pt x="38112" y="100156"/>
                  </a:cubicBezTo>
                  <a:cubicBezTo>
                    <a:pt x="38088" y="96047"/>
                    <a:pt x="38062" y="91389"/>
                    <a:pt x="37754" y="89195"/>
                  </a:cubicBezTo>
                  <a:cubicBezTo>
                    <a:pt x="37152" y="84896"/>
                    <a:pt x="37743" y="79755"/>
                    <a:pt x="37748" y="79704"/>
                  </a:cubicBezTo>
                  <a:cubicBezTo>
                    <a:pt x="37756" y="79651"/>
                    <a:pt x="37747" y="79597"/>
                    <a:pt x="37722" y="79548"/>
                  </a:cubicBezTo>
                  <a:cubicBezTo>
                    <a:pt x="37706" y="79514"/>
                    <a:pt x="36027" y="76068"/>
                    <a:pt x="33590" y="72239"/>
                  </a:cubicBezTo>
                  <a:cubicBezTo>
                    <a:pt x="31175" y="68445"/>
                    <a:pt x="28029" y="60952"/>
                    <a:pt x="27999" y="60878"/>
                  </a:cubicBezTo>
                  <a:cubicBezTo>
                    <a:pt x="27953" y="60772"/>
                    <a:pt x="27850" y="60705"/>
                    <a:pt x="27739" y="60705"/>
                  </a:cubicBezTo>
                  <a:cubicBezTo>
                    <a:pt x="27720" y="60705"/>
                    <a:pt x="27699" y="60707"/>
                    <a:pt x="27679" y="60712"/>
                  </a:cubicBezTo>
                  <a:cubicBezTo>
                    <a:pt x="27546" y="60741"/>
                    <a:pt x="27453" y="60859"/>
                    <a:pt x="27458" y="60995"/>
                  </a:cubicBezTo>
                  <a:cubicBezTo>
                    <a:pt x="27463" y="61145"/>
                    <a:pt x="27892" y="75999"/>
                    <a:pt x="27549" y="78404"/>
                  </a:cubicBezTo>
                  <a:cubicBezTo>
                    <a:pt x="27205" y="80805"/>
                    <a:pt x="24579" y="86127"/>
                    <a:pt x="21829" y="89133"/>
                  </a:cubicBezTo>
                  <a:cubicBezTo>
                    <a:pt x="19152" y="92063"/>
                    <a:pt x="5143" y="108907"/>
                    <a:pt x="3998" y="110283"/>
                  </a:cubicBezTo>
                  <a:cubicBezTo>
                    <a:pt x="3861" y="110296"/>
                    <a:pt x="3604" y="110314"/>
                    <a:pt x="3282" y="110314"/>
                  </a:cubicBezTo>
                  <a:cubicBezTo>
                    <a:pt x="2798" y="110314"/>
                    <a:pt x="2169" y="110272"/>
                    <a:pt x="1586" y="110107"/>
                  </a:cubicBezTo>
                  <a:cubicBezTo>
                    <a:pt x="835" y="109891"/>
                    <a:pt x="632" y="109628"/>
                    <a:pt x="580" y="109534"/>
                  </a:cubicBezTo>
                  <a:cubicBezTo>
                    <a:pt x="1249" y="108243"/>
                    <a:pt x="8535" y="94192"/>
                    <a:pt x="10606" y="90874"/>
                  </a:cubicBezTo>
                  <a:cubicBezTo>
                    <a:pt x="12799" y="87365"/>
                    <a:pt x="17887" y="79207"/>
                    <a:pt x="17887" y="79207"/>
                  </a:cubicBezTo>
                  <a:cubicBezTo>
                    <a:pt x="17931" y="79137"/>
                    <a:pt x="17943" y="79050"/>
                    <a:pt x="17918" y="78973"/>
                  </a:cubicBezTo>
                  <a:cubicBezTo>
                    <a:pt x="17897" y="78909"/>
                    <a:pt x="15902" y="72521"/>
                    <a:pt x="15297" y="65873"/>
                  </a:cubicBezTo>
                  <a:cubicBezTo>
                    <a:pt x="14611" y="58327"/>
                    <a:pt x="14546" y="48404"/>
                    <a:pt x="16423" y="43186"/>
                  </a:cubicBezTo>
                  <a:cubicBezTo>
                    <a:pt x="17279" y="40801"/>
                    <a:pt x="18106" y="39163"/>
                    <a:pt x="18769" y="37845"/>
                  </a:cubicBezTo>
                  <a:cubicBezTo>
                    <a:pt x="19658" y="36086"/>
                    <a:pt x="20299" y="34814"/>
                    <a:pt x="20299" y="33089"/>
                  </a:cubicBezTo>
                  <a:cubicBezTo>
                    <a:pt x="20299" y="31656"/>
                    <a:pt x="18968" y="28694"/>
                    <a:pt x="17428" y="25264"/>
                  </a:cubicBezTo>
                  <a:cubicBezTo>
                    <a:pt x="15816" y="21676"/>
                    <a:pt x="13990" y="17610"/>
                    <a:pt x="13717" y="15163"/>
                  </a:cubicBezTo>
                  <a:cubicBezTo>
                    <a:pt x="13235" y="10819"/>
                    <a:pt x="17543" y="8931"/>
                    <a:pt x="19888" y="8540"/>
                  </a:cubicBezTo>
                  <a:cubicBezTo>
                    <a:pt x="20132" y="8499"/>
                    <a:pt x="20380" y="8461"/>
                    <a:pt x="20629" y="8423"/>
                  </a:cubicBezTo>
                  <a:cubicBezTo>
                    <a:pt x="22624" y="8116"/>
                    <a:pt x="24686" y="7798"/>
                    <a:pt x="25448" y="6190"/>
                  </a:cubicBezTo>
                  <a:cubicBezTo>
                    <a:pt x="26129" y="4754"/>
                    <a:pt x="25830" y="1697"/>
                    <a:pt x="25697" y="619"/>
                  </a:cubicBezTo>
                  <a:close/>
                  <a:moveTo>
                    <a:pt x="25368" y="1"/>
                  </a:moveTo>
                  <a:cubicBezTo>
                    <a:pt x="25197" y="1"/>
                    <a:pt x="25067" y="153"/>
                    <a:pt x="25092" y="323"/>
                  </a:cubicBezTo>
                  <a:cubicBezTo>
                    <a:pt x="25099" y="362"/>
                    <a:pt x="25685" y="4379"/>
                    <a:pt x="24942" y="5951"/>
                  </a:cubicBezTo>
                  <a:cubicBezTo>
                    <a:pt x="24307" y="7289"/>
                    <a:pt x="22395" y="7585"/>
                    <a:pt x="20546" y="7869"/>
                  </a:cubicBezTo>
                  <a:cubicBezTo>
                    <a:pt x="20294" y="7907"/>
                    <a:pt x="20044" y="7946"/>
                    <a:pt x="19798" y="7987"/>
                  </a:cubicBezTo>
                  <a:cubicBezTo>
                    <a:pt x="17270" y="8409"/>
                    <a:pt x="12632" y="10464"/>
                    <a:pt x="13160" y="15225"/>
                  </a:cubicBezTo>
                  <a:cubicBezTo>
                    <a:pt x="13442" y="17762"/>
                    <a:pt x="15288" y="21870"/>
                    <a:pt x="16916" y="25496"/>
                  </a:cubicBezTo>
                  <a:cubicBezTo>
                    <a:pt x="18367" y="28726"/>
                    <a:pt x="19738" y="31778"/>
                    <a:pt x="19738" y="33090"/>
                  </a:cubicBezTo>
                  <a:cubicBezTo>
                    <a:pt x="19738" y="34681"/>
                    <a:pt x="19154" y="35839"/>
                    <a:pt x="18269" y="37594"/>
                  </a:cubicBezTo>
                  <a:cubicBezTo>
                    <a:pt x="17598" y="38924"/>
                    <a:pt x="16763" y="40581"/>
                    <a:pt x="15895" y="42996"/>
                  </a:cubicBezTo>
                  <a:cubicBezTo>
                    <a:pt x="13496" y="49673"/>
                    <a:pt x="14403" y="62234"/>
                    <a:pt x="14738" y="65926"/>
                  </a:cubicBezTo>
                  <a:cubicBezTo>
                    <a:pt x="15303" y="72120"/>
                    <a:pt x="17062" y="78089"/>
                    <a:pt x="17345" y="79018"/>
                  </a:cubicBezTo>
                  <a:cubicBezTo>
                    <a:pt x="16735" y="79996"/>
                    <a:pt x="12176" y="87305"/>
                    <a:pt x="10131" y="90577"/>
                  </a:cubicBezTo>
                  <a:cubicBezTo>
                    <a:pt x="7956" y="94055"/>
                    <a:pt x="110" y="109217"/>
                    <a:pt x="31" y="109370"/>
                  </a:cubicBezTo>
                  <a:cubicBezTo>
                    <a:pt x="11" y="109410"/>
                    <a:pt x="1" y="109455"/>
                    <a:pt x="1" y="109499"/>
                  </a:cubicBezTo>
                  <a:cubicBezTo>
                    <a:pt x="1" y="109623"/>
                    <a:pt x="69" y="110257"/>
                    <a:pt x="1431" y="110646"/>
                  </a:cubicBezTo>
                  <a:cubicBezTo>
                    <a:pt x="2079" y="110832"/>
                    <a:pt x="2763" y="110877"/>
                    <a:pt x="3286" y="110877"/>
                  </a:cubicBezTo>
                  <a:cubicBezTo>
                    <a:pt x="3311" y="110877"/>
                    <a:pt x="3336" y="110877"/>
                    <a:pt x="3361" y="110877"/>
                  </a:cubicBezTo>
                  <a:cubicBezTo>
                    <a:pt x="3633" y="110877"/>
                    <a:pt x="3905" y="110863"/>
                    <a:pt x="4176" y="110833"/>
                  </a:cubicBezTo>
                  <a:cubicBezTo>
                    <a:pt x="4248" y="110824"/>
                    <a:pt x="4312" y="110788"/>
                    <a:pt x="4358" y="110734"/>
                  </a:cubicBezTo>
                  <a:cubicBezTo>
                    <a:pt x="4509" y="110552"/>
                    <a:pt x="19474" y="92544"/>
                    <a:pt x="22245" y="89513"/>
                  </a:cubicBezTo>
                  <a:cubicBezTo>
                    <a:pt x="25105" y="86385"/>
                    <a:pt x="27745" y="81016"/>
                    <a:pt x="28107" y="78486"/>
                  </a:cubicBezTo>
                  <a:cubicBezTo>
                    <a:pt x="28395" y="76466"/>
                    <a:pt x="28162" y="66301"/>
                    <a:pt x="28061" y="62446"/>
                  </a:cubicBezTo>
                  <a:lnTo>
                    <a:pt x="28061" y="62446"/>
                  </a:lnTo>
                  <a:cubicBezTo>
                    <a:pt x="29092" y="64804"/>
                    <a:pt x="31305" y="69694"/>
                    <a:pt x="33118" y="72544"/>
                  </a:cubicBezTo>
                  <a:cubicBezTo>
                    <a:pt x="35342" y="76039"/>
                    <a:pt x="36929" y="79211"/>
                    <a:pt x="37183" y="79724"/>
                  </a:cubicBezTo>
                  <a:cubicBezTo>
                    <a:pt x="37110" y="80411"/>
                    <a:pt x="36630" y="85207"/>
                    <a:pt x="37199" y="89276"/>
                  </a:cubicBezTo>
                  <a:cubicBezTo>
                    <a:pt x="37500" y="91433"/>
                    <a:pt x="37527" y="96071"/>
                    <a:pt x="37550" y="100162"/>
                  </a:cubicBezTo>
                  <a:cubicBezTo>
                    <a:pt x="37579" y="105234"/>
                    <a:pt x="37614" y="108373"/>
                    <a:pt x="37939" y="108978"/>
                  </a:cubicBezTo>
                  <a:cubicBezTo>
                    <a:pt x="38176" y="109418"/>
                    <a:pt x="38638" y="109700"/>
                    <a:pt x="39274" y="109793"/>
                  </a:cubicBezTo>
                  <a:cubicBezTo>
                    <a:pt x="39434" y="109816"/>
                    <a:pt x="39599" y="109827"/>
                    <a:pt x="39765" y="109827"/>
                  </a:cubicBezTo>
                  <a:cubicBezTo>
                    <a:pt x="40643" y="109827"/>
                    <a:pt x="41554" y="109527"/>
                    <a:pt x="41899" y="109182"/>
                  </a:cubicBezTo>
                  <a:cubicBezTo>
                    <a:pt x="42469" y="108610"/>
                    <a:pt x="42713" y="105638"/>
                    <a:pt x="42755" y="105055"/>
                  </a:cubicBezTo>
                  <a:cubicBezTo>
                    <a:pt x="42765" y="104947"/>
                    <a:pt x="43816" y="94297"/>
                    <a:pt x="44422" y="89357"/>
                  </a:cubicBezTo>
                  <a:cubicBezTo>
                    <a:pt x="44659" y="87431"/>
                    <a:pt x="44958" y="85622"/>
                    <a:pt x="45223" y="84027"/>
                  </a:cubicBezTo>
                  <a:cubicBezTo>
                    <a:pt x="45652" y="81436"/>
                    <a:pt x="45962" y="79564"/>
                    <a:pt x="45728" y="78803"/>
                  </a:cubicBezTo>
                  <a:cubicBezTo>
                    <a:pt x="45615" y="78439"/>
                    <a:pt x="45289" y="76803"/>
                    <a:pt x="44873" y="74729"/>
                  </a:cubicBezTo>
                  <a:cubicBezTo>
                    <a:pt x="43983" y="70288"/>
                    <a:pt x="42640" y="63576"/>
                    <a:pt x="41519" y="59682"/>
                  </a:cubicBezTo>
                  <a:cubicBezTo>
                    <a:pt x="40270" y="55342"/>
                    <a:pt x="37169" y="48350"/>
                    <a:pt x="35119" y="43722"/>
                  </a:cubicBezTo>
                  <a:cubicBezTo>
                    <a:pt x="34439" y="42187"/>
                    <a:pt x="33901" y="40975"/>
                    <a:pt x="33614" y="40267"/>
                  </a:cubicBezTo>
                  <a:cubicBezTo>
                    <a:pt x="32405" y="37290"/>
                    <a:pt x="31906" y="34919"/>
                    <a:pt x="32050" y="34199"/>
                  </a:cubicBezTo>
                  <a:cubicBezTo>
                    <a:pt x="32186" y="33517"/>
                    <a:pt x="34767" y="29457"/>
                    <a:pt x="35870" y="27723"/>
                  </a:cubicBezTo>
                  <a:cubicBezTo>
                    <a:pt x="36128" y="27318"/>
                    <a:pt x="36342" y="26981"/>
                    <a:pt x="36487" y="26749"/>
                  </a:cubicBezTo>
                  <a:cubicBezTo>
                    <a:pt x="37371" y="25334"/>
                    <a:pt x="37808" y="22699"/>
                    <a:pt x="36679" y="20253"/>
                  </a:cubicBezTo>
                  <a:cubicBezTo>
                    <a:pt x="36029" y="18844"/>
                    <a:pt x="36227" y="17075"/>
                    <a:pt x="36402" y="15516"/>
                  </a:cubicBezTo>
                  <a:cubicBezTo>
                    <a:pt x="36500" y="14646"/>
                    <a:pt x="36592" y="13827"/>
                    <a:pt x="36528" y="13152"/>
                  </a:cubicBezTo>
                  <a:cubicBezTo>
                    <a:pt x="36370" y="11483"/>
                    <a:pt x="34390" y="10618"/>
                    <a:pt x="32944" y="9988"/>
                  </a:cubicBezTo>
                  <a:cubicBezTo>
                    <a:pt x="32626" y="9850"/>
                    <a:pt x="32329" y="9720"/>
                    <a:pt x="32075" y="9593"/>
                  </a:cubicBezTo>
                  <a:cubicBezTo>
                    <a:pt x="30767" y="8938"/>
                    <a:pt x="30301" y="7436"/>
                    <a:pt x="30301" y="6247"/>
                  </a:cubicBezTo>
                  <a:cubicBezTo>
                    <a:pt x="30301" y="5006"/>
                    <a:pt x="31060" y="3218"/>
                    <a:pt x="31067" y="3199"/>
                  </a:cubicBezTo>
                  <a:cubicBezTo>
                    <a:pt x="31121" y="3074"/>
                    <a:pt x="31077" y="2928"/>
                    <a:pt x="30964" y="2853"/>
                  </a:cubicBezTo>
                  <a:cubicBezTo>
                    <a:pt x="30516" y="2562"/>
                    <a:pt x="26561" y="1"/>
                    <a:pt x="25370" y="1"/>
                  </a:cubicBezTo>
                  <a:cubicBezTo>
                    <a:pt x="25370" y="1"/>
                    <a:pt x="25369" y="1"/>
                    <a:pt x="25368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569;p34">
              <a:extLst>
                <a:ext uri="{FF2B5EF4-FFF2-40B4-BE49-F238E27FC236}">
                  <a16:creationId xmlns:a16="http://schemas.microsoft.com/office/drawing/2014/main" id="{7BC65D07-84BB-C2EB-7E5F-049787D79FED}"/>
                </a:ext>
              </a:extLst>
            </p:cNvPr>
            <p:cNvSpPr/>
            <p:nvPr/>
          </p:nvSpPr>
          <p:spPr>
            <a:xfrm>
              <a:off x="4471959" y="2414229"/>
              <a:ext cx="34032" cy="79383"/>
            </a:xfrm>
            <a:custGeom>
              <a:avLst/>
              <a:gdLst/>
              <a:ahLst/>
              <a:cxnLst/>
              <a:rect l="l" t="t" r="r" b="b"/>
              <a:pathLst>
                <a:path w="1786" h="4166" extrusionOk="0">
                  <a:moveTo>
                    <a:pt x="303" y="0"/>
                  </a:moveTo>
                  <a:cubicBezTo>
                    <a:pt x="289" y="0"/>
                    <a:pt x="274" y="1"/>
                    <a:pt x="260" y="3"/>
                  </a:cubicBezTo>
                  <a:cubicBezTo>
                    <a:pt x="107" y="28"/>
                    <a:pt x="1" y="172"/>
                    <a:pt x="27" y="327"/>
                  </a:cubicBezTo>
                  <a:cubicBezTo>
                    <a:pt x="181" y="1341"/>
                    <a:pt x="1150" y="3878"/>
                    <a:pt x="1191" y="3985"/>
                  </a:cubicBezTo>
                  <a:cubicBezTo>
                    <a:pt x="1231" y="4094"/>
                    <a:pt x="1336" y="4166"/>
                    <a:pt x="1453" y="4166"/>
                  </a:cubicBezTo>
                  <a:cubicBezTo>
                    <a:pt x="1650" y="4166"/>
                    <a:pt x="1786" y="3969"/>
                    <a:pt x="1716" y="3785"/>
                  </a:cubicBezTo>
                  <a:cubicBezTo>
                    <a:pt x="1705" y="3759"/>
                    <a:pt x="728" y="1196"/>
                    <a:pt x="581" y="241"/>
                  </a:cubicBezTo>
                  <a:cubicBezTo>
                    <a:pt x="561" y="101"/>
                    <a:pt x="440" y="0"/>
                    <a:pt x="30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570;p34">
              <a:extLst>
                <a:ext uri="{FF2B5EF4-FFF2-40B4-BE49-F238E27FC236}">
                  <a16:creationId xmlns:a16="http://schemas.microsoft.com/office/drawing/2014/main" id="{3D0676D7-6A45-C483-9BF9-493527B14136}"/>
                </a:ext>
              </a:extLst>
            </p:cNvPr>
            <p:cNvSpPr/>
            <p:nvPr/>
          </p:nvSpPr>
          <p:spPr>
            <a:xfrm>
              <a:off x="4276817" y="2645537"/>
              <a:ext cx="102554" cy="34871"/>
            </a:xfrm>
            <a:custGeom>
              <a:avLst/>
              <a:gdLst/>
              <a:ahLst/>
              <a:cxnLst/>
              <a:rect l="l" t="t" r="r" b="b"/>
              <a:pathLst>
                <a:path w="5382" h="1830" extrusionOk="0">
                  <a:moveTo>
                    <a:pt x="5061" y="1"/>
                  </a:moveTo>
                  <a:cubicBezTo>
                    <a:pt x="5020" y="1"/>
                    <a:pt x="4979" y="9"/>
                    <a:pt x="4940" y="28"/>
                  </a:cubicBezTo>
                  <a:cubicBezTo>
                    <a:pt x="2779" y="1110"/>
                    <a:pt x="1374" y="1265"/>
                    <a:pt x="744" y="1265"/>
                  </a:cubicBezTo>
                  <a:cubicBezTo>
                    <a:pt x="497" y="1265"/>
                    <a:pt x="369" y="1241"/>
                    <a:pt x="362" y="1240"/>
                  </a:cubicBezTo>
                  <a:cubicBezTo>
                    <a:pt x="344" y="1236"/>
                    <a:pt x="326" y="1235"/>
                    <a:pt x="308" y="1235"/>
                  </a:cubicBezTo>
                  <a:cubicBezTo>
                    <a:pt x="178" y="1235"/>
                    <a:pt x="62" y="1325"/>
                    <a:pt x="32" y="1456"/>
                  </a:cubicBezTo>
                  <a:cubicBezTo>
                    <a:pt x="0" y="1604"/>
                    <a:pt x="94" y="1753"/>
                    <a:pt x="241" y="1790"/>
                  </a:cubicBezTo>
                  <a:cubicBezTo>
                    <a:pt x="263" y="1794"/>
                    <a:pt x="433" y="1829"/>
                    <a:pt x="753" y="1829"/>
                  </a:cubicBezTo>
                  <a:cubicBezTo>
                    <a:pt x="1475" y="1829"/>
                    <a:pt x="2955" y="1648"/>
                    <a:pt x="5192" y="531"/>
                  </a:cubicBezTo>
                  <a:cubicBezTo>
                    <a:pt x="5328" y="460"/>
                    <a:pt x="5382" y="293"/>
                    <a:pt x="5313" y="156"/>
                  </a:cubicBezTo>
                  <a:cubicBezTo>
                    <a:pt x="5264" y="58"/>
                    <a:pt x="5164" y="1"/>
                    <a:pt x="5061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571;p34">
              <a:extLst>
                <a:ext uri="{FF2B5EF4-FFF2-40B4-BE49-F238E27FC236}">
                  <a16:creationId xmlns:a16="http://schemas.microsoft.com/office/drawing/2014/main" id="{6FBAE7F4-4B13-A52E-579E-C70EE14AC718}"/>
                </a:ext>
              </a:extLst>
            </p:cNvPr>
            <p:cNvSpPr/>
            <p:nvPr/>
          </p:nvSpPr>
          <p:spPr>
            <a:xfrm>
              <a:off x="3818982" y="2883248"/>
              <a:ext cx="867593" cy="1349551"/>
            </a:xfrm>
            <a:custGeom>
              <a:avLst/>
              <a:gdLst/>
              <a:ahLst/>
              <a:cxnLst/>
              <a:rect l="l" t="t" r="r" b="b"/>
              <a:pathLst>
                <a:path w="45531" h="70824" extrusionOk="0">
                  <a:moveTo>
                    <a:pt x="17240" y="1"/>
                  </a:moveTo>
                  <a:cubicBezTo>
                    <a:pt x="16809" y="931"/>
                    <a:pt x="16350" y="2009"/>
                    <a:pt x="15879" y="3319"/>
                  </a:cubicBezTo>
                  <a:cubicBezTo>
                    <a:pt x="13862" y="8934"/>
                    <a:pt x="14124" y="19372"/>
                    <a:pt x="14738" y="26128"/>
                  </a:cubicBezTo>
                  <a:cubicBezTo>
                    <a:pt x="15352" y="32882"/>
                    <a:pt x="17371" y="39286"/>
                    <a:pt x="17371" y="39286"/>
                  </a:cubicBezTo>
                  <a:cubicBezTo>
                    <a:pt x="17371" y="39286"/>
                    <a:pt x="12282" y="47444"/>
                    <a:pt x="10090" y="50953"/>
                  </a:cubicBezTo>
                  <a:cubicBezTo>
                    <a:pt x="7897" y="54462"/>
                    <a:pt x="1" y="69727"/>
                    <a:pt x="1" y="69727"/>
                  </a:cubicBezTo>
                  <a:cubicBezTo>
                    <a:pt x="1" y="69727"/>
                    <a:pt x="1" y="70253"/>
                    <a:pt x="1229" y="70605"/>
                  </a:cubicBezTo>
                  <a:cubicBezTo>
                    <a:pt x="1843" y="70780"/>
                    <a:pt x="2501" y="70823"/>
                    <a:pt x="3006" y="70823"/>
                  </a:cubicBezTo>
                  <a:cubicBezTo>
                    <a:pt x="3510" y="70823"/>
                    <a:pt x="3861" y="70780"/>
                    <a:pt x="3861" y="70780"/>
                  </a:cubicBezTo>
                  <a:cubicBezTo>
                    <a:pt x="3861" y="70780"/>
                    <a:pt x="18950" y="52620"/>
                    <a:pt x="21756" y="49550"/>
                  </a:cubicBezTo>
                  <a:cubicBezTo>
                    <a:pt x="24564" y="46479"/>
                    <a:pt x="27196" y="41129"/>
                    <a:pt x="27546" y="38672"/>
                  </a:cubicBezTo>
                  <a:cubicBezTo>
                    <a:pt x="27898" y="36214"/>
                    <a:pt x="27459" y="21215"/>
                    <a:pt x="27459" y="21214"/>
                  </a:cubicBezTo>
                  <a:lnTo>
                    <a:pt x="27459" y="21214"/>
                  </a:lnTo>
                  <a:cubicBezTo>
                    <a:pt x="27459" y="21214"/>
                    <a:pt x="30618" y="28759"/>
                    <a:pt x="33074" y="32619"/>
                  </a:cubicBezTo>
                  <a:cubicBezTo>
                    <a:pt x="35532" y="36478"/>
                    <a:pt x="37191" y="39900"/>
                    <a:pt x="37191" y="39900"/>
                  </a:cubicBezTo>
                  <a:cubicBezTo>
                    <a:pt x="37191" y="39900"/>
                    <a:pt x="36583" y="45076"/>
                    <a:pt x="37197" y="49463"/>
                  </a:cubicBezTo>
                  <a:cubicBezTo>
                    <a:pt x="37811" y="53848"/>
                    <a:pt x="37293" y="67931"/>
                    <a:pt x="37907" y="69072"/>
                  </a:cubicBezTo>
                  <a:cubicBezTo>
                    <a:pt x="38185" y="69587"/>
                    <a:pt x="38821" y="69772"/>
                    <a:pt x="39484" y="69772"/>
                  </a:cubicBezTo>
                  <a:cubicBezTo>
                    <a:pt x="40288" y="69772"/>
                    <a:pt x="41132" y="69499"/>
                    <a:pt x="41421" y="69210"/>
                  </a:cubicBezTo>
                  <a:cubicBezTo>
                    <a:pt x="41947" y="68684"/>
                    <a:pt x="42198" y="65254"/>
                    <a:pt x="42198" y="65254"/>
                  </a:cubicBezTo>
                  <a:cubicBezTo>
                    <a:pt x="42198" y="65254"/>
                    <a:pt x="43250" y="54551"/>
                    <a:pt x="43864" y="49550"/>
                  </a:cubicBezTo>
                  <a:cubicBezTo>
                    <a:pt x="44479" y="44551"/>
                    <a:pt x="45531" y="40251"/>
                    <a:pt x="45181" y="39111"/>
                  </a:cubicBezTo>
                  <a:cubicBezTo>
                    <a:pt x="44829" y="37970"/>
                    <a:pt x="42636" y="25776"/>
                    <a:pt x="40969" y="19986"/>
                  </a:cubicBezTo>
                  <a:cubicBezTo>
                    <a:pt x="39376" y="14453"/>
                    <a:pt x="34661" y="4357"/>
                    <a:pt x="33251" y="1023"/>
                  </a:cubicBezTo>
                  <a:cubicBezTo>
                    <a:pt x="30986" y="1871"/>
                    <a:pt x="28774" y="2193"/>
                    <a:pt x="26723" y="2193"/>
                  </a:cubicBezTo>
                  <a:cubicBezTo>
                    <a:pt x="22649" y="2193"/>
                    <a:pt x="19208" y="926"/>
                    <a:pt x="17240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572;p34">
              <a:extLst>
                <a:ext uri="{FF2B5EF4-FFF2-40B4-BE49-F238E27FC236}">
                  <a16:creationId xmlns:a16="http://schemas.microsoft.com/office/drawing/2014/main" id="{30737A4F-AA4F-7DFA-00A5-B07819340D6C}"/>
                </a:ext>
              </a:extLst>
            </p:cNvPr>
            <p:cNvSpPr/>
            <p:nvPr/>
          </p:nvSpPr>
          <p:spPr>
            <a:xfrm>
              <a:off x="3813647" y="2877894"/>
              <a:ext cx="875844" cy="1360260"/>
            </a:xfrm>
            <a:custGeom>
              <a:avLst/>
              <a:gdLst/>
              <a:ahLst/>
              <a:cxnLst/>
              <a:rect l="l" t="t" r="r" b="b"/>
              <a:pathLst>
                <a:path w="45964" h="71386" extrusionOk="0">
                  <a:moveTo>
                    <a:pt x="17657" y="654"/>
                  </a:moveTo>
                  <a:cubicBezTo>
                    <a:pt x="19756" y="1609"/>
                    <a:pt x="23090" y="2759"/>
                    <a:pt x="26989" y="2759"/>
                  </a:cubicBezTo>
                  <a:cubicBezTo>
                    <a:pt x="28999" y="2759"/>
                    <a:pt x="31158" y="2453"/>
                    <a:pt x="33376" y="1659"/>
                  </a:cubicBezTo>
                  <a:cubicBezTo>
                    <a:pt x="33681" y="2372"/>
                    <a:pt x="34108" y="3334"/>
                    <a:pt x="34607" y="4460"/>
                  </a:cubicBezTo>
                  <a:cubicBezTo>
                    <a:pt x="36650" y="9072"/>
                    <a:pt x="39739" y="16040"/>
                    <a:pt x="40979" y="20344"/>
                  </a:cubicBezTo>
                  <a:cubicBezTo>
                    <a:pt x="42093" y="24216"/>
                    <a:pt x="43435" y="30915"/>
                    <a:pt x="44322" y="35347"/>
                  </a:cubicBezTo>
                  <a:cubicBezTo>
                    <a:pt x="44756" y="37516"/>
                    <a:pt x="45071" y="39085"/>
                    <a:pt x="45191" y="39473"/>
                  </a:cubicBezTo>
                  <a:cubicBezTo>
                    <a:pt x="45386" y="40111"/>
                    <a:pt x="45054" y="42118"/>
                    <a:pt x="44669" y="44441"/>
                  </a:cubicBezTo>
                  <a:cubicBezTo>
                    <a:pt x="44403" y="46042"/>
                    <a:pt x="44101" y="47858"/>
                    <a:pt x="43864" y="49796"/>
                  </a:cubicBezTo>
                  <a:cubicBezTo>
                    <a:pt x="43257" y="54742"/>
                    <a:pt x="42207" y="65399"/>
                    <a:pt x="42197" y="65513"/>
                  </a:cubicBezTo>
                  <a:cubicBezTo>
                    <a:pt x="42077" y="67148"/>
                    <a:pt x="41784" y="69007"/>
                    <a:pt x="41501" y="69292"/>
                  </a:cubicBezTo>
                  <a:cubicBezTo>
                    <a:pt x="41278" y="69513"/>
                    <a:pt x="40505" y="69771"/>
                    <a:pt x="39761" y="69771"/>
                  </a:cubicBezTo>
                  <a:cubicBezTo>
                    <a:pt x="39623" y="69771"/>
                    <a:pt x="39486" y="69762"/>
                    <a:pt x="39354" y="69742"/>
                  </a:cubicBezTo>
                  <a:cubicBezTo>
                    <a:pt x="39038" y="69696"/>
                    <a:pt x="38622" y="69567"/>
                    <a:pt x="38434" y="69219"/>
                  </a:cubicBezTo>
                  <a:cubicBezTo>
                    <a:pt x="38157" y="68705"/>
                    <a:pt x="38133" y="64433"/>
                    <a:pt x="38112" y="60665"/>
                  </a:cubicBezTo>
                  <a:cubicBezTo>
                    <a:pt x="38088" y="56556"/>
                    <a:pt x="38062" y="51898"/>
                    <a:pt x="37754" y="49704"/>
                  </a:cubicBezTo>
                  <a:cubicBezTo>
                    <a:pt x="37153" y="45405"/>
                    <a:pt x="37743" y="40264"/>
                    <a:pt x="37750" y="40213"/>
                  </a:cubicBezTo>
                  <a:cubicBezTo>
                    <a:pt x="37756" y="40160"/>
                    <a:pt x="37747" y="40106"/>
                    <a:pt x="37724" y="40057"/>
                  </a:cubicBezTo>
                  <a:cubicBezTo>
                    <a:pt x="37706" y="40023"/>
                    <a:pt x="36027" y="36577"/>
                    <a:pt x="33590" y="32748"/>
                  </a:cubicBezTo>
                  <a:cubicBezTo>
                    <a:pt x="31175" y="28954"/>
                    <a:pt x="28029" y="21461"/>
                    <a:pt x="27999" y="21387"/>
                  </a:cubicBezTo>
                  <a:cubicBezTo>
                    <a:pt x="27953" y="21281"/>
                    <a:pt x="27850" y="21214"/>
                    <a:pt x="27739" y="21214"/>
                  </a:cubicBezTo>
                  <a:cubicBezTo>
                    <a:pt x="27720" y="21214"/>
                    <a:pt x="27699" y="21216"/>
                    <a:pt x="27679" y="21221"/>
                  </a:cubicBezTo>
                  <a:cubicBezTo>
                    <a:pt x="27546" y="21250"/>
                    <a:pt x="27453" y="21368"/>
                    <a:pt x="27458" y="21504"/>
                  </a:cubicBezTo>
                  <a:cubicBezTo>
                    <a:pt x="27462" y="21654"/>
                    <a:pt x="27892" y="36508"/>
                    <a:pt x="27549" y="38913"/>
                  </a:cubicBezTo>
                  <a:cubicBezTo>
                    <a:pt x="27205" y="41314"/>
                    <a:pt x="24579" y="46636"/>
                    <a:pt x="21829" y="49642"/>
                  </a:cubicBezTo>
                  <a:cubicBezTo>
                    <a:pt x="19152" y="52572"/>
                    <a:pt x="5143" y="69416"/>
                    <a:pt x="3998" y="70792"/>
                  </a:cubicBezTo>
                  <a:cubicBezTo>
                    <a:pt x="3861" y="70805"/>
                    <a:pt x="3604" y="70823"/>
                    <a:pt x="3282" y="70823"/>
                  </a:cubicBezTo>
                  <a:cubicBezTo>
                    <a:pt x="2798" y="70823"/>
                    <a:pt x="2169" y="70781"/>
                    <a:pt x="1586" y="70616"/>
                  </a:cubicBezTo>
                  <a:cubicBezTo>
                    <a:pt x="835" y="70400"/>
                    <a:pt x="632" y="70137"/>
                    <a:pt x="580" y="70043"/>
                  </a:cubicBezTo>
                  <a:cubicBezTo>
                    <a:pt x="1249" y="68752"/>
                    <a:pt x="8535" y="54701"/>
                    <a:pt x="10606" y="51383"/>
                  </a:cubicBezTo>
                  <a:cubicBezTo>
                    <a:pt x="12800" y="47873"/>
                    <a:pt x="17889" y="39716"/>
                    <a:pt x="17889" y="39716"/>
                  </a:cubicBezTo>
                  <a:cubicBezTo>
                    <a:pt x="17932" y="39646"/>
                    <a:pt x="17943" y="39559"/>
                    <a:pt x="17918" y="39482"/>
                  </a:cubicBezTo>
                  <a:cubicBezTo>
                    <a:pt x="17897" y="39418"/>
                    <a:pt x="15902" y="33030"/>
                    <a:pt x="15298" y="26382"/>
                  </a:cubicBezTo>
                  <a:cubicBezTo>
                    <a:pt x="14613" y="18836"/>
                    <a:pt x="14547" y="8913"/>
                    <a:pt x="16423" y="3693"/>
                  </a:cubicBezTo>
                  <a:cubicBezTo>
                    <a:pt x="16796" y="2655"/>
                    <a:pt x="17202" y="1657"/>
                    <a:pt x="17657" y="654"/>
                  </a:cubicBezTo>
                  <a:close/>
                  <a:moveTo>
                    <a:pt x="17519" y="1"/>
                  </a:moveTo>
                  <a:cubicBezTo>
                    <a:pt x="17486" y="1"/>
                    <a:pt x="17454" y="6"/>
                    <a:pt x="17423" y="18"/>
                  </a:cubicBezTo>
                  <a:cubicBezTo>
                    <a:pt x="17353" y="44"/>
                    <a:pt x="17296" y="97"/>
                    <a:pt x="17264" y="164"/>
                  </a:cubicBezTo>
                  <a:cubicBezTo>
                    <a:pt x="16754" y="1269"/>
                    <a:pt x="16306" y="2363"/>
                    <a:pt x="15895" y="3505"/>
                  </a:cubicBezTo>
                  <a:cubicBezTo>
                    <a:pt x="13496" y="10182"/>
                    <a:pt x="14403" y="22743"/>
                    <a:pt x="14738" y="26435"/>
                  </a:cubicBezTo>
                  <a:cubicBezTo>
                    <a:pt x="15303" y="32629"/>
                    <a:pt x="17062" y="38598"/>
                    <a:pt x="17345" y="39527"/>
                  </a:cubicBezTo>
                  <a:cubicBezTo>
                    <a:pt x="16735" y="40505"/>
                    <a:pt x="12176" y="47814"/>
                    <a:pt x="10131" y="51086"/>
                  </a:cubicBezTo>
                  <a:cubicBezTo>
                    <a:pt x="7956" y="54564"/>
                    <a:pt x="110" y="69726"/>
                    <a:pt x="31" y="69879"/>
                  </a:cubicBezTo>
                  <a:cubicBezTo>
                    <a:pt x="11" y="69919"/>
                    <a:pt x="1" y="69964"/>
                    <a:pt x="1" y="70008"/>
                  </a:cubicBezTo>
                  <a:cubicBezTo>
                    <a:pt x="1" y="70132"/>
                    <a:pt x="69" y="70766"/>
                    <a:pt x="1433" y="71155"/>
                  </a:cubicBezTo>
                  <a:cubicBezTo>
                    <a:pt x="2079" y="71341"/>
                    <a:pt x="2763" y="71386"/>
                    <a:pt x="3286" y="71386"/>
                  </a:cubicBezTo>
                  <a:cubicBezTo>
                    <a:pt x="3300" y="71386"/>
                    <a:pt x="3313" y="71386"/>
                    <a:pt x="3327" y="71386"/>
                  </a:cubicBezTo>
                  <a:cubicBezTo>
                    <a:pt x="3611" y="71386"/>
                    <a:pt x="3895" y="71371"/>
                    <a:pt x="4178" y="71341"/>
                  </a:cubicBezTo>
                  <a:cubicBezTo>
                    <a:pt x="4249" y="71332"/>
                    <a:pt x="4315" y="71295"/>
                    <a:pt x="4360" y="71242"/>
                  </a:cubicBezTo>
                  <a:cubicBezTo>
                    <a:pt x="4510" y="71059"/>
                    <a:pt x="19477" y="53052"/>
                    <a:pt x="22248" y="50021"/>
                  </a:cubicBezTo>
                  <a:cubicBezTo>
                    <a:pt x="25108" y="46893"/>
                    <a:pt x="27746" y="41524"/>
                    <a:pt x="28108" y="38994"/>
                  </a:cubicBezTo>
                  <a:cubicBezTo>
                    <a:pt x="28397" y="36972"/>
                    <a:pt x="28163" y="26808"/>
                    <a:pt x="28063" y="22953"/>
                  </a:cubicBezTo>
                  <a:lnTo>
                    <a:pt x="28063" y="22953"/>
                  </a:lnTo>
                  <a:cubicBezTo>
                    <a:pt x="29094" y="25312"/>
                    <a:pt x="31306" y="30202"/>
                    <a:pt x="33119" y="33052"/>
                  </a:cubicBezTo>
                  <a:cubicBezTo>
                    <a:pt x="35343" y="36546"/>
                    <a:pt x="36932" y="39718"/>
                    <a:pt x="37185" y="40232"/>
                  </a:cubicBezTo>
                  <a:cubicBezTo>
                    <a:pt x="37111" y="40919"/>
                    <a:pt x="36631" y="45714"/>
                    <a:pt x="37201" y="49783"/>
                  </a:cubicBezTo>
                  <a:cubicBezTo>
                    <a:pt x="37503" y="51940"/>
                    <a:pt x="37530" y="56578"/>
                    <a:pt x="37553" y="60669"/>
                  </a:cubicBezTo>
                  <a:cubicBezTo>
                    <a:pt x="37581" y="65742"/>
                    <a:pt x="37616" y="68880"/>
                    <a:pt x="37941" y="69486"/>
                  </a:cubicBezTo>
                  <a:cubicBezTo>
                    <a:pt x="38179" y="69926"/>
                    <a:pt x="38640" y="70207"/>
                    <a:pt x="39275" y="70301"/>
                  </a:cubicBezTo>
                  <a:cubicBezTo>
                    <a:pt x="39435" y="70324"/>
                    <a:pt x="39600" y="70335"/>
                    <a:pt x="39767" y="70335"/>
                  </a:cubicBezTo>
                  <a:cubicBezTo>
                    <a:pt x="40646" y="70335"/>
                    <a:pt x="41556" y="70034"/>
                    <a:pt x="41901" y="69690"/>
                  </a:cubicBezTo>
                  <a:cubicBezTo>
                    <a:pt x="42471" y="69118"/>
                    <a:pt x="42714" y="66146"/>
                    <a:pt x="42757" y="65562"/>
                  </a:cubicBezTo>
                  <a:cubicBezTo>
                    <a:pt x="42768" y="65454"/>
                    <a:pt x="43817" y="54805"/>
                    <a:pt x="44424" y="49865"/>
                  </a:cubicBezTo>
                  <a:cubicBezTo>
                    <a:pt x="44660" y="47938"/>
                    <a:pt x="44960" y="46130"/>
                    <a:pt x="45224" y="44534"/>
                  </a:cubicBezTo>
                  <a:cubicBezTo>
                    <a:pt x="45653" y="41944"/>
                    <a:pt x="45964" y="40071"/>
                    <a:pt x="45729" y="39310"/>
                  </a:cubicBezTo>
                  <a:cubicBezTo>
                    <a:pt x="45618" y="38947"/>
                    <a:pt x="45290" y="37311"/>
                    <a:pt x="44874" y="35237"/>
                  </a:cubicBezTo>
                  <a:cubicBezTo>
                    <a:pt x="43985" y="30796"/>
                    <a:pt x="42642" y="24084"/>
                    <a:pt x="41520" y="20190"/>
                  </a:cubicBezTo>
                  <a:cubicBezTo>
                    <a:pt x="40270" y="15849"/>
                    <a:pt x="37171" y="8859"/>
                    <a:pt x="35120" y="4234"/>
                  </a:cubicBezTo>
                  <a:cubicBezTo>
                    <a:pt x="34563" y="2977"/>
                    <a:pt x="34096" y="1924"/>
                    <a:pt x="33789" y="1195"/>
                  </a:cubicBezTo>
                  <a:cubicBezTo>
                    <a:pt x="33744" y="1088"/>
                    <a:pt x="33640" y="1023"/>
                    <a:pt x="33531" y="1023"/>
                  </a:cubicBezTo>
                  <a:cubicBezTo>
                    <a:pt x="33498" y="1023"/>
                    <a:pt x="33464" y="1029"/>
                    <a:pt x="33431" y="1042"/>
                  </a:cubicBezTo>
                  <a:cubicBezTo>
                    <a:pt x="31195" y="1879"/>
                    <a:pt x="29014" y="2198"/>
                    <a:pt x="26988" y="2198"/>
                  </a:cubicBezTo>
                  <a:cubicBezTo>
                    <a:pt x="23030" y="2198"/>
                    <a:pt x="19665" y="980"/>
                    <a:pt x="17639" y="28"/>
                  </a:cubicBezTo>
                  <a:cubicBezTo>
                    <a:pt x="17601" y="10"/>
                    <a:pt x="17560" y="1"/>
                    <a:pt x="17519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573;p34">
              <a:extLst>
                <a:ext uri="{FF2B5EF4-FFF2-40B4-BE49-F238E27FC236}">
                  <a16:creationId xmlns:a16="http://schemas.microsoft.com/office/drawing/2014/main" id="{B87694C5-AE5E-23F7-8437-1983DA7E62E6}"/>
                </a:ext>
              </a:extLst>
            </p:cNvPr>
            <p:cNvSpPr/>
            <p:nvPr/>
          </p:nvSpPr>
          <p:spPr>
            <a:xfrm>
              <a:off x="5055175" y="2964518"/>
              <a:ext cx="217551" cy="233233"/>
            </a:xfrm>
            <a:custGeom>
              <a:avLst/>
              <a:gdLst/>
              <a:ahLst/>
              <a:cxnLst/>
              <a:rect l="l" t="t" r="r" b="b"/>
              <a:pathLst>
                <a:path w="11417" h="12240" extrusionOk="0">
                  <a:moveTo>
                    <a:pt x="4" y="0"/>
                  </a:moveTo>
                  <a:lnTo>
                    <a:pt x="4" y="9002"/>
                  </a:lnTo>
                  <a:lnTo>
                    <a:pt x="968" y="9002"/>
                  </a:lnTo>
                  <a:lnTo>
                    <a:pt x="968" y="10150"/>
                  </a:lnTo>
                  <a:lnTo>
                    <a:pt x="1" y="10150"/>
                  </a:lnTo>
                  <a:lnTo>
                    <a:pt x="1" y="12240"/>
                  </a:lnTo>
                  <a:lnTo>
                    <a:pt x="3704" y="12240"/>
                  </a:lnTo>
                  <a:lnTo>
                    <a:pt x="3704" y="11538"/>
                  </a:lnTo>
                  <a:lnTo>
                    <a:pt x="7713" y="11538"/>
                  </a:lnTo>
                  <a:lnTo>
                    <a:pt x="7713" y="12240"/>
                  </a:lnTo>
                  <a:lnTo>
                    <a:pt x="11416" y="12240"/>
                  </a:lnTo>
                  <a:lnTo>
                    <a:pt x="11416" y="10150"/>
                  </a:lnTo>
                  <a:lnTo>
                    <a:pt x="10451" y="10150"/>
                  </a:lnTo>
                  <a:lnTo>
                    <a:pt x="10451" y="9002"/>
                  </a:lnTo>
                  <a:lnTo>
                    <a:pt x="11415" y="9002"/>
                  </a:lnTo>
                  <a:lnTo>
                    <a:pt x="1141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574;p34">
              <a:extLst>
                <a:ext uri="{FF2B5EF4-FFF2-40B4-BE49-F238E27FC236}">
                  <a16:creationId xmlns:a16="http://schemas.microsoft.com/office/drawing/2014/main" id="{68D3E2EC-9E3B-0157-29B2-20F7D6D246BE}"/>
                </a:ext>
              </a:extLst>
            </p:cNvPr>
            <p:cNvSpPr/>
            <p:nvPr/>
          </p:nvSpPr>
          <p:spPr>
            <a:xfrm>
              <a:off x="5049840" y="2959183"/>
              <a:ext cx="228241" cy="243904"/>
            </a:xfrm>
            <a:custGeom>
              <a:avLst/>
              <a:gdLst/>
              <a:ahLst/>
              <a:cxnLst/>
              <a:rect l="l" t="t" r="r" b="b"/>
              <a:pathLst>
                <a:path w="11978" h="12800" extrusionOk="0">
                  <a:moveTo>
                    <a:pt x="11415" y="562"/>
                  </a:moveTo>
                  <a:lnTo>
                    <a:pt x="11415" y="9000"/>
                  </a:lnTo>
                  <a:lnTo>
                    <a:pt x="10732" y="9000"/>
                  </a:lnTo>
                  <a:cubicBezTo>
                    <a:pt x="10576" y="9000"/>
                    <a:pt x="10451" y="9126"/>
                    <a:pt x="10451" y="9282"/>
                  </a:cubicBezTo>
                  <a:lnTo>
                    <a:pt x="10451" y="10430"/>
                  </a:lnTo>
                  <a:cubicBezTo>
                    <a:pt x="10451" y="10584"/>
                    <a:pt x="10576" y="10711"/>
                    <a:pt x="10732" y="10711"/>
                  </a:cubicBezTo>
                  <a:lnTo>
                    <a:pt x="11416" y="10711"/>
                  </a:lnTo>
                  <a:lnTo>
                    <a:pt x="11416" y="12238"/>
                  </a:lnTo>
                  <a:lnTo>
                    <a:pt x="8276" y="12238"/>
                  </a:lnTo>
                  <a:lnTo>
                    <a:pt x="8275" y="11817"/>
                  </a:lnTo>
                  <a:cubicBezTo>
                    <a:pt x="8275" y="11662"/>
                    <a:pt x="8149" y="11537"/>
                    <a:pt x="7993" y="11537"/>
                  </a:cubicBezTo>
                  <a:lnTo>
                    <a:pt x="3984" y="11537"/>
                  </a:lnTo>
                  <a:cubicBezTo>
                    <a:pt x="3829" y="11537"/>
                    <a:pt x="3702" y="11662"/>
                    <a:pt x="3704" y="11817"/>
                  </a:cubicBezTo>
                  <a:lnTo>
                    <a:pt x="3704" y="12238"/>
                  </a:lnTo>
                  <a:lnTo>
                    <a:pt x="562" y="12238"/>
                  </a:lnTo>
                  <a:lnTo>
                    <a:pt x="562" y="10711"/>
                  </a:lnTo>
                  <a:lnTo>
                    <a:pt x="1248" y="10711"/>
                  </a:lnTo>
                  <a:cubicBezTo>
                    <a:pt x="1402" y="10711"/>
                    <a:pt x="1528" y="10584"/>
                    <a:pt x="1528" y="10430"/>
                  </a:cubicBezTo>
                  <a:lnTo>
                    <a:pt x="1528" y="9282"/>
                  </a:lnTo>
                  <a:cubicBezTo>
                    <a:pt x="1528" y="9126"/>
                    <a:pt x="1402" y="9000"/>
                    <a:pt x="1248" y="9000"/>
                  </a:cubicBezTo>
                  <a:lnTo>
                    <a:pt x="564" y="9000"/>
                  </a:lnTo>
                  <a:lnTo>
                    <a:pt x="564" y="562"/>
                  </a:lnTo>
                  <a:close/>
                  <a:moveTo>
                    <a:pt x="284" y="0"/>
                  </a:moveTo>
                  <a:cubicBezTo>
                    <a:pt x="128" y="0"/>
                    <a:pt x="2" y="126"/>
                    <a:pt x="2" y="280"/>
                  </a:cubicBezTo>
                  <a:lnTo>
                    <a:pt x="2" y="9282"/>
                  </a:lnTo>
                  <a:cubicBezTo>
                    <a:pt x="2" y="9436"/>
                    <a:pt x="128" y="9563"/>
                    <a:pt x="284" y="9563"/>
                  </a:cubicBezTo>
                  <a:lnTo>
                    <a:pt x="966" y="9563"/>
                  </a:lnTo>
                  <a:lnTo>
                    <a:pt x="966" y="10148"/>
                  </a:lnTo>
                  <a:lnTo>
                    <a:pt x="281" y="10148"/>
                  </a:lnTo>
                  <a:cubicBezTo>
                    <a:pt x="126" y="10148"/>
                    <a:pt x="1" y="10275"/>
                    <a:pt x="1" y="10430"/>
                  </a:cubicBezTo>
                  <a:lnTo>
                    <a:pt x="1" y="12520"/>
                  </a:lnTo>
                  <a:cubicBezTo>
                    <a:pt x="1" y="12674"/>
                    <a:pt x="126" y="12800"/>
                    <a:pt x="281" y="12800"/>
                  </a:cubicBezTo>
                  <a:lnTo>
                    <a:pt x="3984" y="12800"/>
                  </a:lnTo>
                  <a:cubicBezTo>
                    <a:pt x="4138" y="12800"/>
                    <a:pt x="4265" y="12674"/>
                    <a:pt x="4265" y="12520"/>
                  </a:cubicBezTo>
                  <a:lnTo>
                    <a:pt x="4265" y="12098"/>
                  </a:lnTo>
                  <a:lnTo>
                    <a:pt x="7713" y="12098"/>
                  </a:lnTo>
                  <a:lnTo>
                    <a:pt x="7713" y="12520"/>
                  </a:lnTo>
                  <a:cubicBezTo>
                    <a:pt x="7713" y="12674"/>
                    <a:pt x="7838" y="12800"/>
                    <a:pt x="7993" y="12800"/>
                  </a:cubicBezTo>
                  <a:lnTo>
                    <a:pt x="11696" y="12800"/>
                  </a:lnTo>
                  <a:cubicBezTo>
                    <a:pt x="11852" y="12800"/>
                    <a:pt x="11978" y="12674"/>
                    <a:pt x="11978" y="12520"/>
                  </a:cubicBezTo>
                  <a:lnTo>
                    <a:pt x="11978" y="10430"/>
                  </a:lnTo>
                  <a:cubicBezTo>
                    <a:pt x="11978" y="10275"/>
                    <a:pt x="11852" y="10148"/>
                    <a:pt x="11696" y="10148"/>
                  </a:cubicBezTo>
                  <a:lnTo>
                    <a:pt x="11012" y="10148"/>
                  </a:lnTo>
                  <a:lnTo>
                    <a:pt x="11012" y="9563"/>
                  </a:lnTo>
                  <a:lnTo>
                    <a:pt x="11696" y="9563"/>
                  </a:lnTo>
                  <a:cubicBezTo>
                    <a:pt x="11851" y="9563"/>
                    <a:pt x="11976" y="9436"/>
                    <a:pt x="11976" y="9282"/>
                  </a:cubicBezTo>
                  <a:lnTo>
                    <a:pt x="11976" y="280"/>
                  </a:lnTo>
                  <a:cubicBezTo>
                    <a:pt x="11976" y="126"/>
                    <a:pt x="11851" y="0"/>
                    <a:pt x="116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575;p34">
              <a:extLst>
                <a:ext uri="{FF2B5EF4-FFF2-40B4-BE49-F238E27FC236}">
                  <a16:creationId xmlns:a16="http://schemas.microsoft.com/office/drawing/2014/main" id="{5B3030C2-C4F3-4474-4394-7893751DADCE}"/>
                </a:ext>
              </a:extLst>
            </p:cNvPr>
            <p:cNvSpPr/>
            <p:nvPr/>
          </p:nvSpPr>
          <p:spPr>
            <a:xfrm>
              <a:off x="4085943" y="2913203"/>
              <a:ext cx="1280229" cy="76601"/>
            </a:xfrm>
            <a:custGeom>
              <a:avLst/>
              <a:gdLst/>
              <a:ahLst/>
              <a:cxnLst/>
              <a:rect l="l" t="t" r="r" b="b"/>
              <a:pathLst>
                <a:path w="67186" h="4020" extrusionOk="0">
                  <a:moveTo>
                    <a:pt x="1" y="1"/>
                  </a:moveTo>
                  <a:lnTo>
                    <a:pt x="1" y="4019"/>
                  </a:lnTo>
                  <a:lnTo>
                    <a:pt x="67154" y="4019"/>
                  </a:lnTo>
                  <a:cubicBezTo>
                    <a:pt x="67171" y="4019"/>
                    <a:pt x="67186" y="4006"/>
                    <a:pt x="67186" y="3987"/>
                  </a:cubicBezTo>
                  <a:lnTo>
                    <a:pt x="67186" y="35"/>
                  </a:lnTo>
                  <a:cubicBezTo>
                    <a:pt x="67186" y="16"/>
                    <a:pt x="67171" y="1"/>
                    <a:pt x="67154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576;p34">
              <a:extLst>
                <a:ext uri="{FF2B5EF4-FFF2-40B4-BE49-F238E27FC236}">
                  <a16:creationId xmlns:a16="http://schemas.microsoft.com/office/drawing/2014/main" id="{CD7798B3-814C-8BE5-85EC-28F8EF093CEA}"/>
                </a:ext>
              </a:extLst>
            </p:cNvPr>
            <p:cNvSpPr/>
            <p:nvPr/>
          </p:nvSpPr>
          <p:spPr>
            <a:xfrm>
              <a:off x="4080588" y="2907868"/>
              <a:ext cx="1290957" cy="87291"/>
            </a:xfrm>
            <a:custGeom>
              <a:avLst/>
              <a:gdLst/>
              <a:ahLst/>
              <a:cxnLst/>
              <a:rect l="l" t="t" r="r" b="b"/>
              <a:pathLst>
                <a:path w="67749" h="4581" extrusionOk="0">
                  <a:moveTo>
                    <a:pt x="66465" y="562"/>
                  </a:moveTo>
                  <a:cubicBezTo>
                    <a:pt x="66863" y="562"/>
                    <a:pt x="67185" y="886"/>
                    <a:pt x="67185" y="1284"/>
                  </a:cubicBezTo>
                  <a:lnTo>
                    <a:pt x="67185" y="3297"/>
                  </a:lnTo>
                  <a:cubicBezTo>
                    <a:pt x="67185" y="3695"/>
                    <a:pt x="66863" y="4018"/>
                    <a:pt x="66465" y="4019"/>
                  </a:cubicBezTo>
                  <a:lnTo>
                    <a:pt x="563" y="4019"/>
                  </a:lnTo>
                  <a:lnTo>
                    <a:pt x="563" y="562"/>
                  </a:lnTo>
                  <a:close/>
                  <a:moveTo>
                    <a:pt x="282" y="1"/>
                  </a:moveTo>
                  <a:cubicBezTo>
                    <a:pt x="127" y="1"/>
                    <a:pt x="0" y="126"/>
                    <a:pt x="0" y="282"/>
                  </a:cubicBezTo>
                  <a:lnTo>
                    <a:pt x="0" y="4299"/>
                  </a:lnTo>
                  <a:cubicBezTo>
                    <a:pt x="0" y="4455"/>
                    <a:pt x="127" y="4581"/>
                    <a:pt x="282" y="4581"/>
                  </a:cubicBezTo>
                  <a:lnTo>
                    <a:pt x="66465" y="4581"/>
                  </a:lnTo>
                  <a:cubicBezTo>
                    <a:pt x="67174" y="4581"/>
                    <a:pt x="67747" y="4006"/>
                    <a:pt x="67748" y="3297"/>
                  </a:cubicBezTo>
                  <a:lnTo>
                    <a:pt x="67748" y="1284"/>
                  </a:lnTo>
                  <a:cubicBezTo>
                    <a:pt x="67747" y="576"/>
                    <a:pt x="67174" y="1"/>
                    <a:pt x="66465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77;p34">
              <a:extLst>
                <a:ext uri="{FF2B5EF4-FFF2-40B4-BE49-F238E27FC236}">
                  <a16:creationId xmlns:a16="http://schemas.microsoft.com/office/drawing/2014/main" id="{59E37E0A-E599-9EE1-8E32-7AEEE2E0DC16}"/>
                </a:ext>
              </a:extLst>
            </p:cNvPr>
            <p:cNvSpPr/>
            <p:nvPr/>
          </p:nvSpPr>
          <p:spPr>
            <a:xfrm>
              <a:off x="4903783" y="2901732"/>
              <a:ext cx="98000" cy="99562"/>
            </a:xfrm>
            <a:custGeom>
              <a:avLst/>
              <a:gdLst/>
              <a:ahLst/>
              <a:cxnLst/>
              <a:rect l="l" t="t" r="r" b="b"/>
              <a:pathLst>
                <a:path w="5143" h="5225" extrusionOk="0">
                  <a:moveTo>
                    <a:pt x="18" y="1"/>
                  </a:moveTo>
                  <a:cubicBezTo>
                    <a:pt x="7" y="1"/>
                    <a:pt x="0" y="9"/>
                    <a:pt x="0" y="18"/>
                  </a:cubicBezTo>
                  <a:lnTo>
                    <a:pt x="0" y="5206"/>
                  </a:lnTo>
                  <a:cubicBezTo>
                    <a:pt x="0" y="5216"/>
                    <a:pt x="7" y="5225"/>
                    <a:pt x="18" y="5225"/>
                  </a:cubicBezTo>
                  <a:lnTo>
                    <a:pt x="5125" y="5225"/>
                  </a:lnTo>
                  <a:cubicBezTo>
                    <a:pt x="5135" y="5225"/>
                    <a:pt x="5143" y="5216"/>
                    <a:pt x="5143" y="5206"/>
                  </a:cubicBezTo>
                  <a:lnTo>
                    <a:pt x="5143" y="18"/>
                  </a:lnTo>
                  <a:cubicBezTo>
                    <a:pt x="5143" y="9"/>
                    <a:pt x="5135" y="1"/>
                    <a:pt x="5125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78;p34">
              <a:extLst>
                <a:ext uri="{FF2B5EF4-FFF2-40B4-BE49-F238E27FC236}">
                  <a16:creationId xmlns:a16="http://schemas.microsoft.com/office/drawing/2014/main" id="{7234C33F-05F8-061A-6FDD-007E7F62B810}"/>
                </a:ext>
              </a:extLst>
            </p:cNvPr>
            <p:cNvSpPr/>
            <p:nvPr/>
          </p:nvSpPr>
          <p:spPr>
            <a:xfrm>
              <a:off x="4898391" y="2896396"/>
              <a:ext cx="108766" cy="110271"/>
            </a:xfrm>
            <a:custGeom>
              <a:avLst/>
              <a:gdLst/>
              <a:ahLst/>
              <a:cxnLst/>
              <a:rect l="l" t="t" r="r" b="b"/>
              <a:pathLst>
                <a:path w="5708" h="5787" extrusionOk="0">
                  <a:moveTo>
                    <a:pt x="4871" y="562"/>
                  </a:moveTo>
                  <a:cubicBezTo>
                    <a:pt x="5022" y="562"/>
                    <a:pt x="5144" y="685"/>
                    <a:pt x="5144" y="836"/>
                  </a:cubicBezTo>
                  <a:lnTo>
                    <a:pt x="5144" y="4949"/>
                  </a:lnTo>
                  <a:cubicBezTo>
                    <a:pt x="5144" y="5101"/>
                    <a:pt x="5022" y="5223"/>
                    <a:pt x="4871" y="5223"/>
                  </a:cubicBezTo>
                  <a:lnTo>
                    <a:pt x="837" y="5223"/>
                  </a:lnTo>
                  <a:cubicBezTo>
                    <a:pt x="686" y="5223"/>
                    <a:pt x="563" y="5101"/>
                    <a:pt x="563" y="4949"/>
                  </a:cubicBezTo>
                  <a:lnTo>
                    <a:pt x="563" y="835"/>
                  </a:lnTo>
                  <a:cubicBezTo>
                    <a:pt x="563" y="685"/>
                    <a:pt x="686" y="562"/>
                    <a:pt x="837" y="562"/>
                  </a:cubicBezTo>
                  <a:close/>
                  <a:moveTo>
                    <a:pt x="837" y="1"/>
                  </a:moveTo>
                  <a:cubicBezTo>
                    <a:pt x="375" y="1"/>
                    <a:pt x="2" y="374"/>
                    <a:pt x="0" y="836"/>
                  </a:cubicBezTo>
                  <a:lnTo>
                    <a:pt x="0" y="4951"/>
                  </a:lnTo>
                  <a:cubicBezTo>
                    <a:pt x="2" y="5411"/>
                    <a:pt x="375" y="5785"/>
                    <a:pt x="837" y="5786"/>
                  </a:cubicBezTo>
                  <a:lnTo>
                    <a:pt x="4871" y="5786"/>
                  </a:lnTo>
                  <a:cubicBezTo>
                    <a:pt x="5332" y="5785"/>
                    <a:pt x="5707" y="5411"/>
                    <a:pt x="5707" y="4951"/>
                  </a:cubicBezTo>
                  <a:lnTo>
                    <a:pt x="5707" y="836"/>
                  </a:lnTo>
                  <a:cubicBezTo>
                    <a:pt x="5707" y="374"/>
                    <a:pt x="5332" y="1"/>
                    <a:pt x="48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79;p34">
              <a:extLst>
                <a:ext uri="{FF2B5EF4-FFF2-40B4-BE49-F238E27FC236}">
                  <a16:creationId xmlns:a16="http://schemas.microsoft.com/office/drawing/2014/main" id="{88A63128-CF78-31AE-D718-9B4A78B6F684}"/>
                </a:ext>
              </a:extLst>
            </p:cNvPr>
            <p:cNvSpPr/>
            <p:nvPr/>
          </p:nvSpPr>
          <p:spPr>
            <a:xfrm>
              <a:off x="3729919" y="2752436"/>
              <a:ext cx="398154" cy="398154"/>
            </a:xfrm>
            <a:custGeom>
              <a:avLst/>
              <a:gdLst/>
              <a:ahLst/>
              <a:cxnLst/>
              <a:rect l="l" t="t" r="r" b="b"/>
              <a:pathLst>
                <a:path w="20895" h="20895" extrusionOk="0">
                  <a:moveTo>
                    <a:pt x="10447" y="1"/>
                  </a:moveTo>
                  <a:cubicBezTo>
                    <a:pt x="7676" y="1"/>
                    <a:pt x="5019" y="1100"/>
                    <a:pt x="3060" y="3061"/>
                  </a:cubicBezTo>
                  <a:cubicBezTo>
                    <a:pt x="1100" y="5019"/>
                    <a:pt x="0" y="7677"/>
                    <a:pt x="0" y="10448"/>
                  </a:cubicBezTo>
                  <a:cubicBezTo>
                    <a:pt x="0" y="13219"/>
                    <a:pt x="1100" y="15876"/>
                    <a:pt x="3060" y="17835"/>
                  </a:cubicBezTo>
                  <a:cubicBezTo>
                    <a:pt x="5019" y="19795"/>
                    <a:pt x="7676" y="20895"/>
                    <a:pt x="10447" y="20895"/>
                  </a:cubicBezTo>
                  <a:cubicBezTo>
                    <a:pt x="13218" y="20895"/>
                    <a:pt x="15876" y="19795"/>
                    <a:pt x="17834" y="17835"/>
                  </a:cubicBezTo>
                  <a:cubicBezTo>
                    <a:pt x="19794" y="15876"/>
                    <a:pt x="20894" y="13219"/>
                    <a:pt x="20894" y="10448"/>
                  </a:cubicBezTo>
                  <a:cubicBezTo>
                    <a:pt x="20894" y="7677"/>
                    <a:pt x="19794" y="5019"/>
                    <a:pt x="17834" y="3061"/>
                  </a:cubicBezTo>
                  <a:cubicBezTo>
                    <a:pt x="15876" y="1100"/>
                    <a:pt x="13218" y="1"/>
                    <a:pt x="10447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80;p34">
              <a:extLst>
                <a:ext uri="{FF2B5EF4-FFF2-40B4-BE49-F238E27FC236}">
                  <a16:creationId xmlns:a16="http://schemas.microsoft.com/office/drawing/2014/main" id="{859983FD-2567-6801-326F-BC94C2845A9A}"/>
                </a:ext>
              </a:extLst>
            </p:cNvPr>
            <p:cNvSpPr/>
            <p:nvPr/>
          </p:nvSpPr>
          <p:spPr>
            <a:xfrm>
              <a:off x="3724546" y="2747101"/>
              <a:ext cx="408882" cy="408882"/>
            </a:xfrm>
            <a:custGeom>
              <a:avLst/>
              <a:gdLst/>
              <a:ahLst/>
              <a:cxnLst/>
              <a:rect l="l" t="t" r="r" b="b"/>
              <a:pathLst>
                <a:path w="21458" h="21458" extrusionOk="0">
                  <a:moveTo>
                    <a:pt x="10729" y="561"/>
                  </a:moveTo>
                  <a:cubicBezTo>
                    <a:pt x="16335" y="561"/>
                    <a:pt x="20896" y="5123"/>
                    <a:pt x="20896" y="10729"/>
                  </a:cubicBezTo>
                  <a:cubicBezTo>
                    <a:pt x="20896" y="16334"/>
                    <a:pt x="16335" y="20895"/>
                    <a:pt x="10729" y="20895"/>
                  </a:cubicBezTo>
                  <a:cubicBezTo>
                    <a:pt x="5123" y="20895"/>
                    <a:pt x="562" y="16334"/>
                    <a:pt x="562" y="10729"/>
                  </a:cubicBezTo>
                  <a:cubicBezTo>
                    <a:pt x="562" y="5123"/>
                    <a:pt x="5123" y="562"/>
                    <a:pt x="10729" y="562"/>
                  </a:cubicBezTo>
                  <a:lnTo>
                    <a:pt x="10729" y="561"/>
                  </a:lnTo>
                  <a:close/>
                  <a:moveTo>
                    <a:pt x="10729" y="1"/>
                  </a:moveTo>
                  <a:cubicBezTo>
                    <a:pt x="4814" y="1"/>
                    <a:pt x="1" y="4814"/>
                    <a:pt x="1" y="10729"/>
                  </a:cubicBezTo>
                  <a:cubicBezTo>
                    <a:pt x="1" y="16645"/>
                    <a:pt x="4814" y="21458"/>
                    <a:pt x="10729" y="21458"/>
                  </a:cubicBezTo>
                  <a:cubicBezTo>
                    <a:pt x="16645" y="21458"/>
                    <a:pt x="21458" y="16643"/>
                    <a:pt x="21458" y="10728"/>
                  </a:cubicBezTo>
                  <a:cubicBezTo>
                    <a:pt x="21458" y="4812"/>
                    <a:pt x="16645" y="1"/>
                    <a:pt x="10729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81;p34">
              <a:extLst>
                <a:ext uri="{FF2B5EF4-FFF2-40B4-BE49-F238E27FC236}">
                  <a16:creationId xmlns:a16="http://schemas.microsoft.com/office/drawing/2014/main" id="{619CD93E-2F45-DDF0-9264-45C2E8BE6A75}"/>
                </a:ext>
              </a:extLst>
            </p:cNvPr>
            <p:cNvSpPr/>
            <p:nvPr/>
          </p:nvSpPr>
          <p:spPr>
            <a:xfrm>
              <a:off x="3848575" y="2819814"/>
              <a:ext cx="160824" cy="263416"/>
            </a:xfrm>
            <a:custGeom>
              <a:avLst/>
              <a:gdLst/>
              <a:ahLst/>
              <a:cxnLst/>
              <a:rect l="l" t="t" r="r" b="b"/>
              <a:pathLst>
                <a:path w="8440" h="13824" extrusionOk="0">
                  <a:moveTo>
                    <a:pt x="4220" y="0"/>
                  </a:moveTo>
                  <a:cubicBezTo>
                    <a:pt x="1890" y="0"/>
                    <a:pt x="1" y="1664"/>
                    <a:pt x="1" y="3716"/>
                  </a:cubicBezTo>
                  <a:cubicBezTo>
                    <a:pt x="1" y="5077"/>
                    <a:pt x="834" y="6264"/>
                    <a:pt x="2072" y="6912"/>
                  </a:cubicBezTo>
                  <a:cubicBezTo>
                    <a:pt x="834" y="7559"/>
                    <a:pt x="1" y="8745"/>
                    <a:pt x="1" y="10106"/>
                  </a:cubicBezTo>
                  <a:cubicBezTo>
                    <a:pt x="1" y="12159"/>
                    <a:pt x="1890" y="13823"/>
                    <a:pt x="4220" y="13823"/>
                  </a:cubicBezTo>
                  <a:cubicBezTo>
                    <a:pt x="6551" y="13823"/>
                    <a:pt x="8439" y="12159"/>
                    <a:pt x="8439" y="10107"/>
                  </a:cubicBezTo>
                  <a:cubicBezTo>
                    <a:pt x="8439" y="8746"/>
                    <a:pt x="7607" y="7559"/>
                    <a:pt x="6368" y="6912"/>
                  </a:cubicBezTo>
                  <a:cubicBezTo>
                    <a:pt x="7607" y="6266"/>
                    <a:pt x="8439" y="5077"/>
                    <a:pt x="8439" y="3716"/>
                  </a:cubicBezTo>
                  <a:cubicBezTo>
                    <a:pt x="8439" y="1664"/>
                    <a:pt x="6551" y="0"/>
                    <a:pt x="42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82;p34">
              <a:extLst>
                <a:ext uri="{FF2B5EF4-FFF2-40B4-BE49-F238E27FC236}">
                  <a16:creationId xmlns:a16="http://schemas.microsoft.com/office/drawing/2014/main" id="{CD3AE894-950A-3B0F-F891-C9AEC8732222}"/>
                </a:ext>
              </a:extLst>
            </p:cNvPr>
            <p:cNvSpPr/>
            <p:nvPr/>
          </p:nvSpPr>
          <p:spPr>
            <a:xfrm>
              <a:off x="3843220" y="2814441"/>
              <a:ext cx="171533" cy="274144"/>
            </a:xfrm>
            <a:custGeom>
              <a:avLst/>
              <a:gdLst/>
              <a:ahLst/>
              <a:cxnLst/>
              <a:rect l="l" t="t" r="r" b="b"/>
              <a:pathLst>
                <a:path w="9002" h="14387" extrusionOk="0">
                  <a:moveTo>
                    <a:pt x="4501" y="564"/>
                  </a:moveTo>
                  <a:cubicBezTo>
                    <a:pt x="6673" y="564"/>
                    <a:pt x="8439" y="2104"/>
                    <a:pt x="8439" y="3998"/>
                  </a:cubicBezTo>
                  <a:cubicBezTo>
                    <a:pt x="8439" y="5215"/>
                    <a:pt x="7721" y="6316"/>
                    <a:pt x="6518" y="6944"/>
                  </a:cubicBezTo>
                  <a:cubicBezTo>
                    <a:pt x="6317" y="7049"/>
                    <a:pt x="6317" y="7338"/>
                    <a:pt x="6518" y="7443"/>
                  </a:cubicBezTo>
                  <a:cubicBezTo>
                    <a:pt x="7721" y="8072"/>
                    <a:pt x="8439" y="9173"/>
                    <a:pt x="8439" y="10389"/>
                  </a:cubicBezTo>
                  <a:cubicBezTo>
                    <a:pt x="8439" y="12282"/>
                    <a:pt x="6673" y="13824"/>
                    <a:pt x="4501" y="13824"/>
                  </a:cubicBezTo>
                  <a:cubicBezTo>
                    <a:pt x="2330" y="13824"/>
                    <a:pt x="563" y="12282"/>
                    <a:pt x="563" y="10389"/>
                  </a:cubicBezTo>
                  <a:cubicBezTo>
                    <a:pt x="563" y="9173"/>
                    <a:pt x="1281" y="8072"/>
                    <a:pt x="2484" y="7443"/>
                  </a:cubicBezTo>
                  <a:cubicBezTo>
                    <a:pt x="2685" y="7338"/>
                    <a:pt x="2685" y="7049"/>
                    <a:pt x="2484" y="6944"/>
                  </a:cubicBezTo>
                  <a:cubicBezTo>
                    <a:pt x="1281" y="6316"/>
                    <a:pt x="563" y="5215"/>
                    <a:pt x="563" y="3998"/>
                  </a:cubicBezTo>
                  <a:cubicBezTo>
                    <a:pt x="563" y="2104"/>
                    <a:pt x="2330" y="564"/>
                    <a:pt x="4501" y="564"/>
                  </a:cubicBezTo>
                  <a:close/>
                  <a:moveTo>
                    <a:pt x="4501" y="1"/>
                  </a:moveTo>
                  <a:cubicBezTo>
                    <a:pt x="2020" y="1"/>
                    <a:pt x="0" y="1795"/>
                    <a:pt x="0" y="3998"/>
                  </a:cubicBezTo>
                  <a:cubicBezTo>
                    <a:pt x="0" y="5257"/>
                    <a:pt x="681" y="6444"/>
                    <a:pt x="1803" y="7194"/>
                  </a:cubicBezTo>
                  <a:cubicBezTo>
                    <a:pt x="681" y="7943"/>
                    <a:pt x="0" y="9131"/>
                    <a:pt x="0" y="10389"/>
                  </a:cubicBezTo>
                  <a:cubicBezTo>
                    <a:pt x="0" y="12593"/>
                    <a:pt x="2020" y="14387"/>
                    <a:pt x="4501" y="14387"/>
                  </a:cubicBezTo>
                  <a:cubicBezTo>
                    <a:pt x="6982" y="14387"/>
                    <a:pt x="9002" y="12593"/>
                    <a:pt x="9002" y="10389"/>
                  </a:cubicBezTo>
                  <a:cubicBezTo>
                    <a:pt x="9002" y="9131"/>
                    <a:pt x="8322" y="7943"/>
                    <a:pt x="7199" y="7194"/>
                  </a:cubicBezTo>
                  <a:cubicBezTo>
                    <a:pt x="8322" y="6444"/>
                    <a:pt x="9002" y="5257"/>
                    <a:pt x="9002" y="3998"/>
                  </a:cubicBezTo>
                  <a:cubicBezTo>
                    <a:pt x="9002" y="1795"/>
                    <a:pt x="6982" y="1"/>
                    <a:pt x="4501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83;p34">
              <a:extLst>
                <a:ext uri="{FF2B5EF4-FFF2-40B4-BE49-F238E27FC236}">
                  <a16:creationId xmlns:a16="http://schemas.microsoft.com/office/drawing/2014/main" id="{B60E8581-83D7-1E1D-F3FD-5AE8224D6727}"/>
                </a:ext>
              </a:extLst>
            </p:cNvPr>
            <p:cNvSpPr/>
            <p:nvPr/>
          </p:nvSpPr>
          <p:spPr>
            <a:xfrm>
              <a:off x="4744636" y="2935878"/>
              <a:ext cx="144913" cy="81841"/>
            </a:xfrm>
            <a:custGeom>
              <a:avLst/>
              <a:gdLst/>
              <a:ahLst/>
              <a:cxnLst/>
              <a:rect l="l" t="t" r="r" b="b"/>
              <a:pathLst>
                <a:path w="7605" h="4295" extrusionOk="0">
                  <a:moveTo>
                    <a:pt x="6557" y="1"/>
                  </a:moveTo>
                  <a:cubicBezTo>
                    <a:pt x="6528" y="1"/>
                    <a:pt x="6495" y="5"/>
                    <a:pt x="6459" y="13"/>
                  </a:cubicBezTo>
                  <a:cubicBezTo>
                    <a:pt x="5806" y="157"/>
                    <a:pt x="5444" y="883"/>
                    <a:pt x="5444" y="883"/>
                  </a:cubicBezTo>
                  <a:cubicBezTo>
                    <a:pt x="5444" y="883"/>
                    <a:pt x="5396" y="168"/>
                    <a:pt x="5069" y="168"/>
                  </a:cubicBezTo>
                  <a:cubicBezTo>
                    <a:pt x="4992" y="168"/>
                    <a:pt x="4900" y="207"/>
                    <a:pt x="4791" y="303"/>
                  </a:cubicBezTo>
                  <a:cubicBezTo>
                    <a:pt x="4210" y="811"/>
                    <a:pt x="3774" y="1464"/>
                    <a:pt x="3774" y="1464"/>
                  </a:cubicBezTo>
                  <a:cubicBezTo>
                    <a:pt x="3774" y="1464"/>
                    <a:pt x="3717" y="387"/>
                    <a:pt x="3454" y="387"/>
                  </a:cubicBezTo>
                  <a:cubicBezTo>
                    <a:pt x="3419" y="387"/>
                    <a:pt x="3381" y="405"/>
                    <a:pt x="3339" y="447"/>
                  </a:cubicBezTo>
                  <a:cubicBezTo>
                    <a:pt x="2976" y="811"/>
                    <a:pt x="1598" y="2771"/>
                    <a:pt x="1598" y="2771"/>
                  </a:cubicBezTo>
                  <a:lnTo>
                    <a:pt x="1" y="2917"/>
                  </a:lnTo>
                  <a:cubicBezTo>
                    <a:pt x="1" y="2917"/>
                    <a:pt x="3266" y="4295"/>
                    <a:pt x="4283" y="4295"/>
                  </a:cubicBezTo>
                  <a:cubicBezTo>
                    <a:pt x="5300" y="4295"/>
                    <a:pt x="6460" y="3278"/>
                    <a:pt x="7041" y="2044"/>
                  </a:cubicBezTo>
                  <a:cubicBezTo>
                    <a:pt x="7523" y="1021"/>
                    <a:pt x="7605" y="447"/>
                    <a:pt x="7411" y="447"/>
                  </a:cubicBezTo>
                  <a:cubicBezTo>
                    <a:pt x="7371" y="447"/>
                    <a:pt x="7320" y="471"/>
                    <a:pt x="7258" y="520"/>
                  </a:cubicBezTo>
                  <a:lnTo>
                    <a:pt x="6532" y="1101"/>
                  </a:lnTo>
                  <a:cubicBezTo>
                    <a:pt x="6532" y="1101"/>
                    <a:pt x="7049" y="1"/>
                    <a:pt x="65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84;p34">
              <a:extLst>
                <a:ext uri="{FF2B5EF4-FFF2-40B4-BE49-F238E27FC236}">
                  <a16:creationId xmlns:a16="http://schemas.microsoft.com/office/drawing/2014/main" id="{BD20FEA9-11DF-6284-E3AD-041C4030A43C}"/>
                </a:ext>
              </a:extLst>
            </p:cNvPr>
            <p:cNvSpPr/>
            <p:nvPr/>
          </p:nvSpPr>
          <p:spPr>
            <a:xfrm>
              <a:off x="4738977" y="2930543"/>
              <a:ext cx="158976" cy="92550"/>
            </a:xfrm>
            <a:custGeom>
              <a:avLst/>
              <a:gdLst/>
              <a:ahLst/>
              <a:cxnLst/>
              <a:rect l="l" t="t" r="r" b="b"/>
              <a:pathLst>
                <a:path w="8343" h="4857" extrusionOk="0">
                  <a:moveTo>
                    <a:pt x="6787" y="580"/>
                  </a:moveTo>
                  <a:cubicBezTo>
                    <a:pt x="6776" y="730"/>
                    <a:pt x="6689" y="1021"/>
                    <a:pt x="6575" y="1261"/>
                  </a:cubicBezTo>
                  <a:cubicBezTo>
                    <a:pt x="6520" y="1381"/>
                    <a:pt x="6553" y="1521"/>
                    <a:pt x="6655" y="1602"/>
                  </a:cubicBezTo>
                  <a:cubicBezTo>
                    <a:pt x="6707" y="1642"/>
                    <a:pt x="6769" y="1662"/>
                    <a:pt x="6830" y="1662"/>
                  </a:cubicBezTo>
                  <a:cubicBezTo>
                    <a:pt x="6892" y="1662"/>
                    <a:pt x="6954" y="1642"/>
                    <a:pt x="7005" y="1601"/>
                  </a:cubicBezTo>
                  <a:lnTo>
                    <a:pt x="7465" y="1235"/>
                  </a:lnTo>
                  <a:lnTo>
                    <a:pt x="7465" y="1235"/>
                  </a:lnTo>
                  <a:cubicBezTo>
                    <a:pt x="7404" y="1451"/>
                    <a:pt x="7290" y="1766"/>
                    <a:pt x="7083" y="2205"/>
                  </a:cubicBezTo>
                  <a:cubicBezTo>
                    <a:pt x="6523" y="3396"/>
                    <a:pt x="5446" y="4293"/>
                    <a:pt x="4580" y="4293"/>
                  </a:cubicBezTo>
                  <a:cubicBezTo>
                    <a:pt x="4017" y="4293"/>
                    <a:pt x="2583" y="3793"/>
                    <a:pt x="1485" y="3370"/>
                  </a:cubicBezTo>
                  <a:lnTo>
                    <a:pt x="1920" y="3331"/>
                  </a:lnTo>
                  <a:cubicBezTo>
                    <a:pt x="2001" y="3323"/>
                    <a:pt x="2077" y="3280"/>
                    <a:pt x="2124" y="3213"/>
                  </a:cubicBezTo>
                  <a:cubicBezTo>
                    <a:pt x="2456" y="2740"/>
                    <a:pt x="3299" y="1562"/>
                    <a:pt x="3698" y="1082"/>
                  </a:cubicBezTo>
                  <a:cubicBezTo>
                    <a:pt x="3749" y="1305"/>
                    <a:pt x="3779" y="1531"/>
                    <a:pt x="3791" y="1758"/>
                  </a:cubicBezTo>
                  <a:cubicBezTo>
                    <a:pt x="3800" y="1925"/>
                    <a:pt x="3936" y="2026"/>
                    <a:pt x="4074" y="2026"/>
                  </a:cubicBezTo>
                  <a:cubicBezTo>
                    <a:pt x="4161" y="2026"/>
                    <a:pt x="4248" y="1986"/>
                    <a:pt x="4306" y="1900"/>
                  </a:cubicBezTo>
                  <a:cubicBezTo>
                    <a:pt x="4310" y="1894"/>
                    <a:pt x="4726" y="1273"/>
                    <a:pt x="5273" y="794"/>
                  </a:cubicBezTo>
                  <a:cubicBezTo>
                    <a:pt x="5309" y="764"/>
                    <a:pt x="5335" y="746"/>
                    <a:pt x="5344" y="736"/>
                  </a:cubicBezTo>
                  <a:cubicBezTo>
                    <a:pt x="5394" y="808"/>
                    <a:pt x="5449" y="1010"/>
                    <a:pt x="5461" y="1182"/>
                  </a:cubicBezTo>
                  <a:cubicBezTo>
                    <a:pt x="5470" y="1309"/>
                    <a:pt x="5562" y="1414"/>
                    <a:pt x="5685" y="1439"/>
                  </a:cubicBezTo>
                  <a:cubicBezTo>
                    <a:pt x="5704" y="1443"/>
                    <a:pt x="5722" y="1445"/>
                    <a:pt x="5741" y="1445"/>
                  </a:cubicBezTo>
                  <a:cubicBezTo>
                    <a:pt x="5845" y="1445"/>
                    <a:pt x="5943" y="1386"/>
                    <a:pt x="5992" y="1289"/>
                  </a:cubicBezTo>
                  <a:cubicBezTo>
                    <a:pt x="5995" y="1283"/>
                    <a:pt x="6283" y="732"/>
                    <a:pt x="6787" y="580"/>
                  </a:cubicBezTo>
                  <a:close/>
                  <a:moveTo>
                    <a:pt x="6854" y="1"/>
                  </a:moveTo>
                  <a:cubicBezTo>
                    <a:pt x="6807" y="1"/>
                    <a:pt x="6755" y="6"/>
                    <a:pt x="6698" y="19"/>
                  </a:cubicBezTo>
                  <a:cubicBezTo>
                    <a:pt x="6345" y="97"/>
                    <a:pt x="6066" y="309"/>
                    <a:pt x="5866" y="519"/>
                  </a:cubicBezTo>
                  <a:cubicBezTo>
                    <a:pt x="5796" y="383"/>
                    <a:pt x="5697" y="265"/>
                    <a:pt x="5556" y="205"/>
                  </a:cubicBezTo>
                  <a:cubicBezTo>
                    <a:pt x="5504" y="183"/>
                    <a:pt x="5440" y="166"/>
                    <a:pt x="5367" y="166"/>
                  </a:cubicBezTo>
                  <a:cubicBezTo>
                    <a:pt x="5240" y="166"/>
                    <a:pt x="5083" y="216"/>
                    <a:pt x="4904" y="373"/>
                  </a:cubicBezTo>
                  <a:cubicBezTo>
                    <a:pt x="4675" y="574"/>
                    <a:pt x="4462" y="794"/>
                    <a:pt x="4266" y="1029"/>
                  </a:cubicBezTo>
                  <a:cubicBezTo>
                    <a:pt x="4150" y="512"/>
                    <a:pt x="3959" y="440"/>
                    <a:pt x="3887" y="411"/>
                  </a:cubicBezTo>
                  <a:cubicBezTo>
                    <a:pt x="3858" y="400"/>
                    <a:pt x="3810" y="386"/>
                    <a:pt x="3751" y="386"/>
                  </a:cubicBezTo>
                  <a:cubicBezTo>
                    <a:pt x="3664" y="386"/>
                    <a:pt x="3551" y="416"/>
                    <a:pt x="3438" y="529"/>
                  </a:cubicBezTo>
                  <a:cubicBezTo>
                    <a:pt x="3105" y="862"/>
                    <a:pt x="2052" y="2340"/>
                    <a:pt x="1740" y="2782"/>
                  </a:cubicBezTo>
                  <a:lnTo>
                    <a:pt x="273" y="2917"/>
                  </a:lnTo>
                  <a:cubicBezTo>
                    <a:pt x="143" y="2927"/>
                    <a:pt x="40" y="3024"/>
                    <a:pt x="19" y="3153"/>
                  </a:cubicBezTo>
                  <a:cubicBezTo>
                    <a:pt x="0" y="3280"/>
                    <a:pt x="69" y="3405"/>
                    <a:pt x="189" y="3455"/>
                  </a:cubicBezTo>
                  <a:cubicBezTo>
                    <a:pt x="528" y="3598"/>
                    <a:pt x="3537" y="4856"/>
                    <a:pt x="4580" y="4856"/>
                  </a:cubicBezTo>
                  <a:cubicBezTo>
                    <a:pt x="5668" y="4856"/>
                    <a:pt x="6934" y="3841"/>
                    <a:pt x="7592" y="2445"/>
                  </a:cubicBezTo>
                  <a:cubicBezTo>
                    <a:pt x="8343" y="848"/>
                    <a:pt x="8042" y="612"/>
                    <a:pt x="7930" y="523"/>
                  </a:cubicBezTo>
                  <a:cubicBezTo>
                    <a:pt x="7890" y="492"/>
                    <a:pt x="7814" y="446"/>
                    <a:pt x="7708" y="446"/>
                  </a:cubicBezTo>
                  <a:cubicBezTo>
                    <a:pt x="7618" y="446"/>
                    <a:pt x="7508" y="479"/>
                    <a:pt x="7380" y="582"/>
                  </a:cubicBezTo>
                  <a:lnTo>
                    <a:pt x="7348" y="608"/>
                  </a:lnTo>
                  <a:cubicBezTo>
                    <a:pt x="7355" y="442"/>
                    <a:pt x="7325" y="287"/>
                    <a:pt x="7234" y="173"/>
                  </a:cubicBezTo>
                  <a:cubicBezTo>
                    <a:pt x="7177" y="102"/>
                    <a:pt x="7061" y="1"/>
                    <a:pt x="6854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5;p34">
              <a:extLst>
                <a:ext uri="{FF2B5EF4-FFF2-40B4-BE49-F238E27FC236}">
                  <a16:creationId xmlns:a16="http://schemas.microsoft.com/office/drawing/2014/main" id="{BDCC6B47-FB3A-1F75-96A1-D320CCEE06D4}"/>
                </a:ext>
              </a:extLst>
            </p:cNvPr>
            <p:cNvSpPr/>
            <p:nvPr/>
          </p:nvSpPr>
          <p:spPr>
            <a:xfrm>
              <a:off x="4791664" y="2963756"/>
              <a:ext cx="24924" cy="38758"/>
            </a:xfrm>
            <a:custGeom>
              <a:avLst/>
              <a:gdLst/>
              <a:ahLst/>
              <a:cxnLst/>
              <a:rect l="l" t="t" r="r" b="b"/>
              <a:pathLst>
                <a:path w="1308" h="2034" extrusionOk="0">
                  <a:moveTo>
                    <a:pt x="1307" y="1"/>
                  </a:moveTo>
                  <a:lnTo>
                    <a:pt x="1" y="2034"/>
                  </a:lnTo>
                  <a:cubicBezTo>
                    <a:pt x="1089" y="1744"/>
                    <a:pt x="1307" y="1"/>
                    <a:pt x="13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86;p34">
              <a:extLst>
                <a:ext uri="{FF2B5EF4-FFF2-40B4-BE49-F238E27FC236}">
                  <a16:creationId xmlns:a16="http://schemas.microsoft.com/office/drawing/2014/main" id="{AA00D00A-F619-BBBB-2B9C-FB72DA58B9DE}"/>
                </a:ext>
              </a:extLst>
            </p:cNvPr>
            <p:cNvSpPr/>
            <p:nvPr/>
          </p:nvSpPr>
          <p:spPr>
            <a:xfrm>
              <a:off x="4785966" y="2958306"/>
              <a:ext cx="36338" cy="49562"/>
            </a:xfrm>
            <a:custGeom>
              <a:avLst/>
              <a:gdLst/>
              <a:ahLst/>
              <a:cxnLst/>
              <a:rect l="l" t="t" r="r" b="b"/>
              <a:pathLst>
                <a:path w="1907" h="2601" extrusionOk="0">
                  <a:moveTo>
                    <a:pt x="1606" y="0"/>
                  </a:moveTo>
                  <a:cubicBezTo>
                    <a:pt x="1464" y="0"/>
                    <a:pt x="1341" y="108"/>
                    <a:pt x="1326" y="253"/>
                  </a:cubicBezTo>
                  <a:cubicBezTo>
                    <a:pt x="1325" y="268"/>
                    <a:pt x="1108" y="1812"/>
                    <a:pt x="227" y="2047"/>
                  </a:cubicBezTo>
                  <a:cubicBezTo>
                    <a:pt x="90" y="2084"/>
                    <a:pt x="1" y="2216"/>
                    <a:pt x="20" y="2356"/>
                  </a:cubicBezTo>
                  <a:cubicBezTo>
                    <a:pt x="38" y="2496"/>
                    <a:pt x="157" y="2600"/>
                    <a:pt x="297" y="2600"/>
                  </a:cubicBezTo>
                  <a:cubicBezTo>
                    <a:pt x="298" y="2600"/>
                    <a:pt x="299" y="2600"/>
                    <a:pt x="300" y="2600"/>
                  </a:cubicBezTo>
                  <a:cubicBezTo>
                    <a:pt x="323" y="2600"/>
                    <a:pt x="348" y="2597"/>
                    <a:pt x="371" y="2591"/>
                  </a:cubicBezTo>
                  <a:cubicBezTo>
                    <a:pt x="1628" y="2256"/>
                    <a:pt x="1873" y="401"/>
                    <a:pt x="1884" y="322"/>
                  </a:cubicBezTo>
                  <a:cubicBezTo>
                    <a:pt x="1907" y="166"/>
                    <a:pt x="1796" y="23"/>
                    <a:pt x="1640" y="3"/>
                  </a:cubicBezTo>
                  <a:cubicBezTo>
                    <a:pt x="1628" y="1"/>
                    <a:pt x="1617" y="0"/>
                    <a:pt x="1606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587;p34">
              <a:extLst>
                <a:ext uri="{FF2B5EF4-FFF2-40B4-BE49-F238E27FC236}">
                  <a16:creationId xmlns:a16="http://schemas.microsoft.com/office/drawing/2014/main" id="{095DD04F-F143-39EB-90E5-CCA439284D6C}"/>
                </a:ext>
              </a:extLst>
            </p:cNvPr>
            <p:cNvSpPr/>
            <p:nvPr/>
          </p:nvSpPr>
          <p:spPr>
            <a:xfrm>
              <a:off x="4820704" y="2952704"/>
              <a:ext cx="27668" cy="60881"/>
            </a:xfrm>
            <a:custGeom>
              <a:avLst/>
              <a:gdLst/>
              <a:ahLst/>
              <a:cxnLst/>
              <a:rect l="l" t="t" r="r" b="b"/>
              <a:pathLst>
                <a:path w="1452" h="3195" extrusionOk="0">
                  <a:moveTo>
                    <a:pt x="1452" y="0"/>
                  </a:moveTo>
                  <a:lnTo>
                    <a:pt x="1" y="3194"/>
                  </a:lnTo>
                  <a:cubicBezTo>
                    <a:pt x="871" y="2758"/>
                    <a:pt x="1452" y="1"/>
                    <a:pt x="14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588;p34">
              <a:extLst>
                <a:ext uri="{FF2B5EF4-FFF2-40B4-BE49-F238E27FC236}">
                  <a16:creationId xmlns:a16="http://schemas.microsoft.com/office/drawing/2014/main" id="{6AB56410-FC0B-1B19-C843-B5F19E95FD44}"/>
                </a:ext>
              </a:extLst>
            </p:cNvPr>
            <p:cNvSpPr/>
            <p:nvPr/>
          </p:nvSpPr>
          <p:spPr>
            <a:xfrm>
              <a:off x="4814930" y="2947464"/>
              <a:ext cx="39234" cy="71475"/>
            </a:xfrm>
            <a:custGeom>
              <a:avLst/>
              <a:gdLst/>
              <a:ahLst/>
              <a:cxnLst/>
              <a:rect l="l" t="t" r="r" b="b"/>
              <a:pathLst>
                <a:path w="2059" h="3751" extrusionOk="0">
                  <a:moveTo>
                    <a:pt x="1752" y="1"/>
                  </a:moveTo>
                  <a:cubicBezTo>
                    <a:pt x="1625" y="1"/>
                    <a:pt x="1511" y="88"/>
                    <a:pt x="1481" y="217"/>
                  </a:cubicBezTo>
                  <a:cubicBezTo>
                    <a:pt x="1266" y="1232"/>
                    <a:pt x="724" y="2944"/>
                    <a:pt x="178" y="3219"/>
                  </a:cubicBezTo>
                  <a:cubicBezTo>
                    <a:pt x="62" y="3275"/>
                    <a:pt x="0" y="3407"/>
                    <a:pt x="30" y="3534"/>
                  </a:cubicBezTo>
                  <a:cubicBezTo>
                    <a:pt x="60" y="3661"/>
                    <a:pt x="174" y="3751"/>
                    <a:pt x="304" y="3751"/>
                  </a:cubicBezTo>
                  <a:cubicBezTo>
                    <a:pt x="347" y="3751"/>
                    <a:pt x="390" y="3741"/>
                    <a:pt x="429" y="3720"/>
                  </a:cubicBezTo>
                  <a:cubicBezTo>
                    <a:pt x="1393" y="3238"/>
                    <a:pt x="1968" y="630"/>
                    <a:pt x="2031" y="334"/>
                  </a:cubicBezTo>
                  <a:cubicBezTo>
                    <a:pt x="2058" y="184"/>
                    <a:pt x="1961" y="38"/>
                    <a:pt x="1812" y="7"/>
                  </a:cubicBezTo>
                  <a:cubicBezTo>
                    <a:pt x="1792" y="3"/>
                    <a:pt x="1772" y="1"/>
                    <a:pt x="1752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589;p34">
              <a:extLst>
                <a:ext uri="{FF2B5EF4-FFF2-40B4-BE49-F238E27FC236}">
                  <a16:creationId xmlns:a16="http://schemas.microsoft.com/office/drawing/2014/main" id="{79A50051-8145-FB4F-A302-269CAE66D8C0}"/>
                </a:ext>
              </a:extLst>
            </p:cNvPr>
            <p:cNvSpPr/>
            <p:nvPr/>
          </p:nvSpPr>
          <p:spPr>
            <a:xfrm>
              <a:off x="4846961" y="2956877"/>
              <a:ext cx="22180" cy="55317"/>
            </a:xfrm>
            <a:custGeom>
              <a:avLst/>
              <a:gdLst/>
              <a:ahLst/>
              <a:cxnLst/>
              <a:rect l="l" t="t" r="r" b="b"/>
              <a:pathLst>
                <a:path w="1164" h="2903" extrusionOk="0">
                  <a:moveTo>
                    <a:pt x="1163" y="0"/>
                  </a:moveTo>
                  <a:lnTo>
                    <a:pt x="1" y="2903"/>
                  </a:lnTo>
                  <a:cubicBezTo>
                    <a:pt x="510" y="2176"/>
                    <a:pt x="1163" y="1"/>
                    <a:pt x="11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590;p34">
              <a:extLst>
                <a:ext uri="{FF2B5EF4-FFF2-40B4-BE49-F238E27FC236}">
                  <a16:creationId xmlns:a16="http://schemas.microsoft.com/office/drawing/2014/main" id="{5799EC1E-0291-EC7A-5DD5-31677902DC42}"/>
                </a:ext>
              </a:extLst>
            </p:cNvPr>
            <p:cNvSpPr/>
            <p:nvPr/>
          </p:nvSpPr>
          <p:spPr>
            <a:xfrm>
              <a:off x="4840883" y="2951504"/>
              <a:ext cx="34223" cy="66026"/>
            </a:xfrm>
            <a:custGeom>
              <a:avLst/>
              <a:gdLst/>
              <a:ahLst/>
              <a:cxnLst/>
              <a:rect l="l" t="t" r="r" b="b"/>
              <a:pathLst>
                <a:path w="1796" h="3465" extrusionOk="0">
                  <a:moveTo>
                    <a:pt x="1481" y="0"/>
                  </a:moveTo>
                  <a:cubicBezTo>
                    <a:pt x="1360" y="0"/>
                    <a:pt x="1248" y="79"/>
                    <a:pt x="1213" y="201"/>
                  </a:cubicBezTo>
                  <a:cubicBezTo>
                    <a:pt x="1207" y="222"/>
                    <a:pt x="566" y="2343"/>
                    <a:pt x="90" y="3023"/>
                  </a:cubicBezTo>
                  <a:cubicBezTo>
                    <a:pt x="1" y="3150"/>
                    <a:pt x="31" y="3325"/>
                    <a:pt x="160" y="3414"/>
                  </a:cubicBezTo>
                  <a:cubicBezTo>
                    <a:pt x="206" y="3447"/>
                    <a:pt x="263" y="3465"/>
                    <a:pt x="320" y="3465"/>
                  </a:cubicBezTo>
                  <a:cubicBezTo>
                    <a:pt x="412" y="3465"/>
                    <a:pt x="498" y="3421"/>
                    <a:pt x="550" y="3345"/>
                  </a:cubicBezTo>
                  <a:cubicBezTo>
                    <a:pt x="1078" y="2591"/>
                    <a:pt x="1723" y="453"/>
                    <a:pt x="1751" y="362"/>
                  </a:cubicBezTo>
                  <a:cubicBezTo>
                    <a:pt x="1796" y="214"/>
                    <a:pt x="1711" y="56"/>
                    <a:pt x="1563" y="12"/>
                  </a:cubicBezTo>
                  <a:cubicBezTo>
                    <a:pt x="1535" y="4"/>
                    <a:pt x="1508" y="0"/>
                    <a:pt x="1481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591;p34">
              <a:extLst>
                <a:ext uri="{FF2B5EF4-FFF2-40B4-BE49-F238E27FC236}">
                  <a16:creationId xmlns:a16="http://schemas.microsoft.com/office/drawing/2014/main" id="{910F88B0-68CD-F45A-083B-47522F99DDCA}"/>
                </a:ext>
              </a:extLst>
            </p:cNvPr>
            <p:cNvSpPr/>
            <p:nvPr/>
          </p:nvSpPr>
          <p:spPr>
            <a:xfrm>
              <a:off x="4270967" y="2130728"/>
              <a:ext cx="148038" cy="292799"/>
            </a:xfrm>
            <a:custGeom>
              <a:avLst/>
              <a:gdLst/>
              <a:ahLst/>
              <a:cxnLst/>
              <a:rect l="l" t="t" r="r" b="b"/>
              <a:pathLst>
                <a:path w="7769" h="15366" extrusionOk="0">
                  <a:moveTo>
                    <a:pt x="1370" y="1"/>
                  </a:moveTo>
                  <a:cubicBezTo>
                    <a:pt x="1370" y="1"/>
                    <a:pt x="1984" y="4124"/>
                    <a:pt x="1195" y="5791"/>
                  </a:cubicBezTo>
                  <a:cubicBezTo>
                    <a:pt x="945" y="6320"/>
                    <a:pt x="523" y="6698"/>
                    <a:pt x="1" y="6979"/>
                  </a:cubicBezTo>
                  <a:cubicBezTo>
                    <a:pt x="576" y="8931"/>
                    <a:pt x="2912" y="13287"/>
                    <a:pt x="4185" y="14855"/>
                  </a:cubicBezTo>
                  <a:cubicBezTo>
                    <a:pt x="4473" y="15209"/>
                    <a:pt x="4733" y="15365"/>
                    <a:pt x="4975" y="15365"/>
                  </a:cubicBezTo>
                  <a:cubicBezTo>
                    <a:pt x="6081" y="15365"/>
                    <a:pt x="6780" y="12079"/>
                    <a:pt x="7769" y="9450"/>
                  </a:cubicBezTo>
                  <a:cubicBezTo>
                    <a:pt x="6509" y="8706"/>
                    <a:pt x="6020" y="7220"/>
                    <a:pt x="6020" y="5966"/>
                  </a:cubicBezTo>
                  <a:cubicBezTo>
                    <a:pt x="6020" y="4650"/>
                    <a:pt x="6809" y="2808"/>
                    <a:pt x="6809" y="2808"/>
                  </a:cubicBezTo>
                  <a:cubicBezTo>
                    <a:pt x="6809" y="2808"/>
                    <a:pt x="2511" y="1"/>
                    <a:pt x="13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592;p34">
              <a:extLst>
                <a:ext uri="{FF2B5EF4-FFF2-40B4-BE49-F238E27FC236}">
                  <a16:creationId xmlns:a16="http://schemas.microsoft.com/office/drawing/2014/main" id="{054F4271-103F-6F61-A383-A7AE94D2404B}"/>
                </a:ext>
              </a:extLst>
            </p:cNvPr>
            <p:cNvSpPr/>
            <p:nvPr/>
          </p:nvSpPr>
          <p:spPr>
            <a:xfrm>
              <a:off x="4265117" y="2125393"/>
              <a:ext cx="159833" cy="303489"/>
            </a:xfrm>
            <a:custGeom>
              <a:avLst/>
              <a:gdLst/>
              <a:ahLst/>
              <a:cxnLst/>
              <a:rect l="l" t="t" r="r" b="b"/>
              <a:pathLst>
                <a:path w="8388" h="15927" extrusionOk="0">
                  <a:moveTo>
                    <a:pt x="2006" y="618"/>
                  </a:moveTo>
                  <a:lnTo>
                    <a:pt x="2006" y="618"/>
                  </a:lnTo>
                  <a:cubicBezTo>
                    <a:pt x="3018" y="908"/>
                    <a:pt x="5254" y="2218"/>
                    <a:pt x="6769" y="3196"/>
                  </a:cubicBezTo>
                  <a:cubicBezTo>
                    <a:pt x="6556" y="3734"/>
                    <a:pt x="6046" y="5146"/>
                    <a:pt x="6046" y="6244"/>
                  </a:cubicBezTo>
                  <a:cubicBezTo>
                    <a:pt x="6046" y="7445"/>
                    <a:pt x="6495" y="8988"/>
                    <a:pt x="7734" y="9844"/>
                  </a:cubicBezTo>
                  <a:cubicBezTo>
                    <a:pt x="7510" y="10455"/>
                    <a:pt x="7301" y="11092"/>
                    <a:pt x="7097" y="11712"/>
                  </a:cubicBezTo>
                  <a:cubicBezTo>
                    <a:pt x="6556" y="13369"/>
                    <a:pt x="5941" y="15246"/>
                    <a:pt x="5332" y="15358"/>
                  </a:cubicBezTo>
                  <a:cubicBezTo>
                    <a:pt x="5317" y="15361"/>
                    <a:pt x="5302" y="15362"/>
                    <a:pt x="5286" y="15362"/>
                  </a:cubicBezTo>
                  <a:cubicBezTo>
                    <a:pt x="5082" y="15362"/>
                    <a:pt x="4864" y="15148"/>
                    <a:pt x="4711" y="14957"/>
                  </a:cubicBezTo>
                  <a:cubicBezTo>
                    <a:pt x="3487" y="13453"/>
                    <a:pt x="1289" y="9346"/>
                    <a:pt x="643" y="7392"/>
                  </a:cubicBezTo>
                  <a:cubicBezTo>
                    <a:pt x="1160" y="7073"/>
                    <a:pt x="1526" y="6679"/>
                    <a:pt x="1756" y="6189"/>
                  </a:cubicBezTo>
                  <a:cubicBezTo>
                    <a:pt x="2437" y="4752"/>
                    <a:pt x="2140" y="1695"/>
                    <a:pt x="2006" y="618"/>
                  </a:cubicBezTo>
                  <a:close/>
                  <a:moveTo>
                    <a:pt x="1675" y="1"/>
                  </a:moveTo>
                  <a:cubicBezTo>
                    <a:pt x="1504" y="1"/>
                    <a:pt x="1374" y="153"/>
                    <a:pt x="1400" y="323"/>
                  </a:cubicBezTo>
                  <a:cubicBezTo>
                    <a:pt x="1406" y="362"/>
                    <a:pt x="1992" y="4380"/>
                    <a:pt x="1249" y="5951"/>
                  </a:cubicBezTo>
                  <a:cubicBezTo>
                    <a:pt x="1040" y="6389"/>
                    <a:pt x="690" y="6736"/>
                    <a:pt x="174" y="7014"/>
                  </a:cubicBezTo>
                  <a:cubicBezTo>
                    <a:pt x="57" y="7077"/>
                    <a:pt x="0" y="7213"/>
                    <a:pt x="38" y="7341"/>
                  </a:cubicBezTo>
                  <a:cubicBezTo>
                    <a:pt x="611" y="9282"/>
                    <a:pt x="2946" y="13680"/>
                    <a:pt x="4274" y="15313"/>
                  </a:cubicBezTo>
                  <a:cubicBezTo>
                    <a:pt x="4606" y="15721"/>
                    <a:pt x="4944" y="15927"/>
                    <a:pt x="5281" y="15927"/>
                  </a:cubicBezTo>
                  <a:cubicBezTo>
                    <a:pt x="5332" y="15927"/>
                    <a:pt x="5383" y="15923"/>
                    <a:pt x="5434" y="15914"/>
                  </a:cubicBezTo>
                  <a:cubicBezTo>
                    <a:pt x="6371" y="15740"/>
                    <a:pt x="6928" y="14041"/>
                    <a:pt x="7632" y="11890"/>
                  </a:cubicBezTo>
                  <a:cubicBezTo>
                    <a:pt x="7857" y="11205"/>
                    <a:pt x="8089" y="10494"/>
                    <a:pt x="8340" y="9831"/>
                  </a:cubicBezTo>
                  <a:cubicBezTo>
                    <a:pt x="8388" y="9702"/>
                    <a:pt x="8337" y="9559"/>
                    <a:pt x="8219" y="9489"/>
                  </a:cubicBezTo>
                  <a:cubicBezTo>
                    <a:pt x="7031" y="8788"/>
                    <a:pt x="6608" y="7354"/>
                    <a:pt x="6608" y="6247"/>
                  </a:cubicBezTo>
                  <a:cubicBezTo>
                    <a:pt x="6608" y="5006"/>
                    <a:pt x="7367" y="3218"/>
                    <a:pt x="7374" y="3199"/>
                  </a:cubicBezTo>
                  <a:cubicBezTo>
                    <a:pt x="7430" y="3074"/>
                    <a:pt x="7384" y="2928"/>
                    <a:pt x="7271" y="2853"/>
                  </a:cubicBezTo>
                  <a:cubicBezTo>
                    <a:pt x="6823" y="2560"/>
                    <a:pt x="2868" y="1"/>
                    <a:pt x="1677" y="1"/>
                  </a:cubicBezTo>
                  <a:cubicBezTo>
                    <a:pt x="1677" y="1"/>
                    <a:pt x="1676" y="1"/>
                    <a:pt x="1675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593;p34">
              <a:extLst>
                <a:ext uri="{FF2B5EF4-FFF2-40B4-BE49-F238E27FC236}">
                  <a16:creationId xmlns:a16="http://schemas.microsoft.com/office/drawing/2014/main" id="{C5E6AABE-BC1F-4CFE-65E3-5845CEFEB46C}"/>
                </a:ext>
              </a:extLst>
            </p:cNvPr>
            <p:cNvSpPr/>
            <p:nvPr/>
          </p:nvSpPr>
          <p:spPr>
            <a:xfrm>
              <a:off x="3892630" y="2293668"/>
              <a:ext cx="561932" cy="719231"/>
            </a:xfrm>
            <a:custGeom>
              <a:avLst/>
              <a:gdLst/>
              <a:ahLst/>
              <a:cxnLst/>
              <a:rect l="l" t="t" r="r" b="b"/>
              <a:pathLst>
                <a:path w="29490" h="37745" extrusionOk="0">
                  <a:moveTo>
                    <a:pt x="14359" y="1"/>
                  </a:moveTo>
                  <a:cubicBezTo>
                    <a:pt x="14359" y="1"/>
                    <a:pt x="11024" y="371"/>
                    <a:pt x="9291" y="3708"/>
                  </a:cubicBezTo>
                  <a:cubicBezTo>
                    <a:pt x="7560" y="7046"/>
                    <a:pt x="0" y="22197"/>
                    <a:pt x="645" y="23103"/>
                  </a:cubicBezTo>
                  <a:cubicBezTo>
                    <a:pt x="4320" y="28273"/>
                    <a:pt x="17690" y="31992"/>
                    <a:pt x="19051" y="33351"/>
                  </a:cubicBezTo>
                  <a:cubicBezTo>
                    <a:pt x="20410" y="34710"/>
                    <a:pt x="22146" y="36337"/>
                    <a:pt x="23505" y="37203"/>
                  </a:cubicBezTo>
                  <a:cubicBezTo>
                    <a:pt x="24148" y="37612"/>
                    <a:pt x="25097" y="37745"/>
                    <a:pt x="25970" y="37745"/>
                  </a:cubicBezTo>
                  <a:cubicBezTo>
                    <a:pt x="26941" y="37745"/>
                    <a:pt x="27819" y="37581"/>
                    <a:pt x="28079" y="37451"/>
                  </a:cubicBezTo>
                  <a:cubicBezTo>
                    <a:pt x="28572" y="37203"/>
                    <a:pt x="28944" y="36090"/>
                    <a:pt x="28079" y="36090"/>
                  </a:cubicBezTo>
                  <a:cubicBezTo>
                    <a:pt x="27214" y="36090"/>
                    <a:pt x="26771" y="35466"/>
                    <a:pt x="26647" y="34971"/>
                  </a:cubicBezTo>
                  <a:cubicBezTo>
                    <a:pt x="26621" y="34869"/>
                    <a:pt x="26665" y="34830"/>
                    <a:pt x="26757" y="34830"/>
                  </a:cubicBezTo>
                  <a:cubicBezTo>
                    <a:pt x="27035" y="34830"/>
                    <a:pt x="27753" y="35181"/>
                    <a:pt x="28332" y="35181"/>
                  </a:cubicBezTo>
                  <a:cubicBezTo>
                    <a:pt x="28484" y="35181"/>
                    <a:pt x="28626" y="35156"/>
                    <a:pt x="28748" y="35095"/>
                  </a:cubicBezTo>
                  <a:cubicBezTo>
                    <a:pt x="29489" y="34725"/>
                    <a:pt x="27088" y="33372"/>
                    <a:pt x="26348" y="32753"/>
                  </a:cubicBezTo>
                  <a:cubicBezTo>
                    <a:pt x="25607" y="32136"/>
                    <a:pt x="24988" y="31270"/>
                    <a:pt x="23999" y="31270"/>
                  </a:cubicBezTo>
                  <a:cubicBezTo>
                    <a:pt x="23011" y="31270"/>
                    <a:pt x="21154" y="31248"/>
                    <a:pt x="21154" y="31248"/>
                  </a:cubicBezTo>
                  <a:cubicBezTo>
                    <a:pt x="21154" y="31248"/>
                    <a:pt x="16599" y="27949"/>
                    <a:pt x="13849" y="25493"/>
                  </a:cubicBezTo>
                  <a:cubicBezTo>
                    <a:pt x="10143" y="22185"/>
                    <a:pt x="6876" y="20401"/>
                    <a:pt x="6876" y="20401"/>
                  </a:cubicBezTo>
                  <a:lnTo>
                    <a:pt x="15225" y="6675"/>
                  </a:lnTo>
                  <a:lnTo>
                    <a:pt x="143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594;p34">
              <a:extLst>
                <a:ext uri="{FF2B5EF4-FFF2-40B4-BE49-F238E27FC236}">
                  <a16:creationId xmlns:a16="http://schemas.microsoft.com/office/drawing/2014/main" id="{9F5BD7EF-E1E6-6B3C-FBF9-0BEC3874F5C3}"/>
                </a:ext>
              </a:extLst>
            </p:cNvPr>
            <p:cNvSpPr/>
            <p:nvPr/>
          </p:nvSpPr>
          <p:spPr>
            <a:xfrm>
              <a:off x="3890801" y="2288332"/>
              <a:ext cx="558273" cy="729845"/>
            </a:xfrm>
            <a:custGeom>
              <a:avLst/>
              <a:gdLst/>
              <a:ahLst/>
              <a:cxnLst/>
              <a:rect l="l" t="t" r="r" b="b"/>
              <a:pathLst>
                <a:path w="29298" h="38302" extrusionOk="0">
                  <a:moveTo>
                    <a:pt x="14455" y="0"/>
                  </a:moveTo>
                  <a:cubicBezTo>
                    <a:pt x="14444" y="0"/>
                    <a:pt x="14434" y="1"/>
                    <a:pt x="14423" y="2"/>
                  </a:cubicBezTo>
                  <a:cubicBezTo>
                    <a:pt x="14281" y="18"/>
                    <a:pt x="10917" y="428"/>
                    <a:pt x="9137" y="3860"/>
                  </a:cubicBezTo>
                  <a:cubicBezTo>
                    <a:pt x="8325" y="5426"/>
                    <a:pt x="5981" y="10083"/>
                    <a:pt x="3919" y="14477"/>
                  </a:cubicBezTo>
                  <a:cubicBezTo>
                    <a:pt x="0" y="22828"/>
                    <a:pt x="333" y="23295"/>
                    <a:pt x="511" y="23546"/>
                  </a:cubicBezTo>
                  <a:cubicBezTo>
                    <a:pt x="3062" y="27132"/>
                    <a:pt x="10112" y="30001"/>
                    <a:pt x="14776" y="31900"/>
                  </a:cubicBezTo>
                  <a:cubicBezTo>
                    <a:pt x="16803" y="32724"/>
                    <a:pt x="18553" y="33437"/>
                    <a:pt x="18947" y="33831"/>
                  </a:cubicBezTo>
                  <a:cubicBezTo>
                    <a:pt x="20817" y="35699"/>
                    <a:pt x="22331" y="37007"/>
                    <a:pt x="23451" y="37721"/>
                  </a:cubicBezTo>
                  <a:cubicBezTo>
                    <a:pt x="24142" y="38160"/>
                    <a:pt x="25135" y="38301"/>
                    <a:pt x="26050" y="38301"/>
                  </a:cubicBezTo>
                  <a:cubicBezTo>
                    <a:pt x="27090" y="38301"/>
                    <a:pt x="28026" y="38119"/>
                    <a:pt x="28299" y="37982"/>
                  </a:cubicBezTo>
                  <a:cubicBezTo>
                    <a:pt x="28745" y="37760"/>
                    <a:pt x="29061" y="37107"/>
                    <a:pt x="28951" y="36638"/>
                  </a:cubicBezTo>
                  <a:cubicBezTo>
                    <a:pt x="28870" y="36296"/>
                    <a:pt x="28580" y="36090"/>
                    <a:pt x="28173" y="36090"/>
                  </a:cubicBezTo>
                  <a:cubicBezTo>
                    <a:pt x="27631" y="36090"/>
                    <a:pt x="27288" y="35785"/>
                    <a:pt x="27116" y="35451"/>
                  </a:cubicBezTo>
                  <a:lnTo>
                    <a:pt x="27116" y="35451"/>
                  </a:lnTo>
                  <a:cubicBezTo>
                    <a:pt x="27176" y="35469"/>
                    <a:pt x="27237" y="35489"/>
                    <a:pt x="27292" y="35505"/>
                  </a:cubicBezTo>
                  <a:cubicBezTo>
                    <a:pt x="27625" y="35610"/>
                    <a:pt x="28041" y="35740"/>
                    <a:pt x="28429" y="35740"/>
                  </a:cubicBezTo>
                  <a:cubicBezTo>
                    <a:pt x="28620" y="35740"/>
                    <a:pt x="28805" y="35708"/>
                    <a:pt x="28970" y="35626"/>
                  </a:cubicBezTo>
                  <a:cubicBezTo>
                    <a:pt x="29209" y="35507"/>
                    <a:pt x="29257" y="35319"/>
                    <a:pt x="29263" y="35216"/>
                  </a:cubicBezTo>
                  <a:cubicBezTo>
                    <a:pt x="29298" y="34728"/>
                    <a:pt x="28590" y="34203"/>
                    <a:pt x="27422" y="33395"/>
                  </a:cubicBezTo>
                  <a:cubicBezTo>
                    <a:pt x="27104" y="33175"/>
                    <a:pt x="26804" y="32968"/>
                    <a:pt x="26623" y="32817"/>
                  </a:cubicBezTo>
                  <a:cubicBezTo>
                    <a:pt x="26457" y="32679"/>
                    <a:pt x="26298" y="32527"/>
                    <a:pt x="26137" y="32377"/>
                  </a:cubicBezTo>
                  <a:cubicBezTo>
                    <a:pt x="25564" y="31831"/>
                    <a:pt x="24969" y="31268"/>
                    <a:pt x="24095" y="31268"/>
                  </a:cubicBezTo>
                  <a:cubicBezTo>
                    <a:pt x="23239" y="31268"/>
                    <a:pt x="21725" y="31254"/>
                    <a:pt x="21343" y="31249"/>
                  </a:cubicBezTo>
                  <a:cubicBezTo>
                    <a:pt x="20750" y="30816"/>
                    <a:pt x="16653" y="27813"/>
                    <a:pt x="14133" y="25564"/>
                  </a:cubicBezTo>
                  <a:cubicBezTo>
                    <a:pt x="11035" y="22799"/>
                    <a:pt x="8208" y="21074"/>
                    <a:pt x="7363" y="20581"/>
                  </a:cubicBezTo>
                  <a:lnTo>
                    <a:pt x="15562" y="7100"/>
                  </a:lnTo>
                  <a:cubicBezTo>
                    <a:pt x="15641" y="6968"/>
                    <a:pt x="15597" y="6797"/>
                    <a:pt x="15466" y="6717"/>
                  </a:cubicBezTo>
                  <a:cubicBezTo>
                    <a:pt x="15420" y="6689"/>
                    <a:pt x="15370" y="6676"/>
                    <a:pt x="15320" y="6676"/>
                  </a:cubicBezTo>
                  <a:cubicBezTo>
                    <a:pt x="15226" y="6676"/>
                    <a:pt x="15134" y="6723"/>
                    <a:pt x="15081" y="6809"/>
                  </a:cubicBezTo>
                  <a:lnTo>
                    <a:pt x="6732" y="20537"/>
                  </a:lnTo>
                  <a:cubicBezTo>
                    <a:pt x="6649" y="20674"/>
                    <a:pt x="6697" y="20852"/>
                    <a:pt x="6837" y="20929"/>
                  </a:cubicBezTo>
                  <a:cubicBezTo>
                    <a:pt x="6871" y="20947"/>
                    <a:pt x="10122" y="22738"/>
                    <a:pt x="13758" y="25983"/>
                  </a:cubicBezTo>
                  <a:cubicBezTo>
                    <a:pt x="16488" y="28420"/>
                    <a:pt x="21040" y="31723"/>
                    <a:pt x="21085" y="31757"/>
                  </a:cubicBezTo>
                  <a:cubicBezTo>
                    <a:pt x="21132" y="31791"/>
                    <a:pt x="21189" y="31810"/>
                    <a:pt x="21247" y="31811"/>
                  </a:cubicBezTo>
                  <a:cubicBezTo>
                    <a:pt x="21247" y="31811"/>
                    <a:pt x="23107" y="31831"/>
                    <a:pt x="24097" y="31831"/>
                  </a:cubicBezTo>
                  <a:cubicBezTo>
                    <a:pt x="24746" y="31831"/>
                    <a:pt x="25234" y="32295"/>
                    <a:pt x="25752" y="32785"/>
                  </a:cubicBezTo>
                  <a:cubicBezTo>
                    <a:pt x="25921" y="32944"/>
                    <a:pt x="26089" y="33103"/>
                    <a:pt x="26264" y="33249"/>
                  </a:cubicBezTo>
                  <a:cubicBezTo>
                    <a:pt x="26465" y="33417"/>
                    <a:pt x="26775" y="33631"/>
                    <a:pt x="27103" y="33859"/>
                  </a:cubicBezTo>
                  <a:cubicBezTo>
                    <a:pt x="27577" y="34185"/>
                    <a:pt x="28534" y="34846"/>
                    <a:pt x="28685" y="35138"/>
                  </a:cubicBezTo>
                  <a:cubicBezTo>
                    <a:pt x="28611" y="35168"/>
                    <a:pt x="28523" y="35180"/>
                    <a:pt x="28426" y="35180"/>
                  </a:cubicBezTo>
                  <a:cubicBezTo>
                    <a:pt x="28130" y="35180"/>
                    <a:pt x="27756" y="35062"/>
                    <a:pt x="27460" y="34970"/>
                  </a:cubicBezTo>
                  <a:cubicBezTo>
                    <a:pt x="27210" y="34891"/>
                    <a:pt x="27010" y="34828"/>
                    <a:pt x="26848" y="34828"/>
                  </a:cubicBezTo>
                  <a:cubicBezTo>
                    <a:pt x="26737" y="34828"/>
                    <a:pt x="26644" y="34858"/>
                    <a:pt x="26566" y="34932"/>
                  </a:cubicBezTo>
                  <a:cubicBezTo>
                    <a:pt x="26508" y="34987"/>
                    <a:pt x="26417" y="35110"/>
                    <a:pt x="26470" y="35320"/>
                  </a:cubicBezTo>
                  <a:cubicBezTo>
                    <a:pt x="26624" y="35934"/>
                    <a:pt x="27163" y="36652"/>
                    <a:pt x="28175" y="36652"/>
                  </a:cubicBezTo>
                  <a:cubicBezTo>
                    <a:pt x="28377" y="36652"/>
                    <a:pt x="28395" y="36727"/>
                    <a:pt x="28405" y="36767"/>
                  </a:cubicBezTo>
                  <a:cubicBezTo>
                    <a:pt x="28455" y="36981"/>
                    <a:pt x="28259" y="37374"/>
                    <a:pt x="28048" y="37479"/>
                  </a:cubicBezTo>
                  <a:cubicBezTo>
                    <a:pt x="27823" y="37591"/>
                    <a:pt x="26986" y="37744"/>
                    <a:pt x="26061" y="37744"/>
                  </a:cubicBezTo>
                  <a:cubicBezTo>
                    <a:pt x="25238" y="37744"/>
                    <a:pt x="24345" y="37623"/>
                    <a:pt x="23753" y="37245"/>
                  </a:cubicBezTo>
                  <a:cubicBezTo>
                    <a:pt x="22668" y="36555"/>
                    <a:pt x="21184" y="35272"/>
                    <a:pt x="19345" y="33433"/>
                  </a:cubicBezTo>
                  <a:cubicBezTo>
                    <a:pt x="18871" y="32959"/>
                    <a:pt x="17242" y="32297"/>
                    <a:pt x="14989" y="31379"/>
                  </a:cubicBezTo>
                  <a:cubicBezTo>
                    <a:pt x="10383" y="29505"/>
                    <a:pt x="3425" y="26674"/>
                    <a:pt x="986" y="23253"/>
                  </a:cubicBezTo>
                  <a:cubicBezTo>
                    <a:pt x="713" y="22192"/>
                    <a:pt x="6557" y="10057"/>
                    <a:pt x="9636" y="4118"/>
                  </a:cubicBezTo>
                  <a:cubicBezTo>
                    <a:pt x="11274" y="962"/>
                    <a:pt x="14454" y="564"/>
                    <a:pt x="14486" y="561"/>
                  </a:cubicBezTo>
                  <a:cubicBezTo>
                    <a:pt x="14640" y="543"/>
                    <a:pt x="14751" y="403"/>
                    <a:pt x="14734" y="250"/>
                  </a:cubicBezTo>
                  <a:cubicBezTo>
                    <a:pt x="14719" y="106"/>
                    <a:pt x="14596" y="0"/>
                    <a:pt x="14455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595;p34">
              <a:extLst>
                <a:ext uri="{FF2B5EF4-FFF2-40B4-BE49-F238E27FC236}">
                  <a16:creationId xmlns:a16="http://schemas.microsoft.com/office/drawing/2014/main" id="{71E3432A-B705-A22D-C215-3EC50B7FF213}"/>
                </a:ext>
              </a:extLst>
            </p:cNvPr>
            <p:cNvSpPr/>
            <p:nvPr/>
          </p:nvSpPr>
          <p:spPr>
            <a:xfrm>
              <a:off x="3898308" y="2547004"/>
              <a:ext cx="556254" cy="465895"/>
            </a:xfrm>
            <a:custGeom>
              <a:avLst/>
              <a:gdLst/>
              <a:ahLst/>
              <a:cxnLst/>
              <a:rect l="l" t="t" r="r" b="b"/>
              <a:pathLst>
                <a:path w="29192" h="24450" extrusionOk="0">
                  <a:moveTo>
                    <a:pt x="4262" y="1"/>
                  </a:moveTo>
                  <a:cubicBezTo>
                    <a:pt x="2037" y="4688"/>
                    <a:pt x="0" y="9319"/>
                    <a:pt x="347" y="9808"/>
                  </a:cubicBezTo>
                  <a:cubicBezTo>
                    <a:pt x="4022" y="14978"/>
                    <a:pt x="17392" y="18697"/>
                    <a:pt x="18753" y="20056"/>
                  </a:cubicBezTo>
                  <a:cubicBezTo>
                    <a:pt x="20112" y="21415"/>
                    <a:pt x="21848" y="23042"/>
                    <a:pt x="23207" y="23908"/>
                  </a:cubicBezTo>
                  <a:cubicBezTo>
                    <a:pt x="23850" y="24317"/>
                    <a:pt x="24799" y="24450"/>
                    <a:pt x="25672" y="24450"/>
                  </a:cubicBezTo>
                  <a:cubicBezTo>
                    <a:pt x="26643" y="24450"/>
                    <a:pt x="27521" y="24286"/>
                    <a:pt x="27781" y="24156"/>
                  </a:cubicBezTo>
                  <a:cubicBezTo>
                    <a:pt x="28274" y="23908"/>
                    <a:pt x="28646" y="22795"/>
                    <a:pt x="27781" y="22795"/>
                  </a:cubicBezTo>
                  <a:cubicBezTo>
                    <a:pt x="26916" y="22795"/>
                    <a:pt x="26473" y="22171"/>
                    <a:pt x="26349" y="21676"/>
                  </a:cubicBezTo>
                  <a:cubicBezTo>
                    <a:pt x="26323" y="21574"/>
                    <a:pt x="26367" y="21535"/>
                    <a:pt x="26459" y="21535"/>
                  </a:cubicBezTo>
                  <a:cubicBezTo>
                    <a:pt x="26737" y="21535"/>
                    <a:pt x="27455" y="21886"/>
                    <a:pt x="28034" y="21886"/>
                  </a:cubicBezTo>
                  <a:cubicBezTo>
                    <a:pt x="28186" y="21886"/>
                    <a:pt x="28328" y="21861"/>
                    <a:pt x="28450" y="21800"/>
                  </a:cubicBezTo>
                  <a:cubicBezTo>
                    <a:pt x="29191" y="21429"/>
                    <a:pt x="26792" y="20077"/>
                    <a:pt x="26050" y="19458"/>
                  </a:cubicBezTo>
                  <a:cubicBezTo>
                    <a:pt x="25309" y="18840"/>
                    <a:pt x="24690" y="17975"/>
                    <a:pt x="23701" y="17975"/>
                  </a:cubicBezTo>
                  <a:cubicBezTo>
                    <a:pt x="22713" y="17975"/>
                    <a:pt x="20856" y="17953"/>
                    <a:pt x="20856" y="17953"/>
                  </a:cubicBezTo>
                  <a:cubicBezTo>
                    <a:pt x="20856" y="17953"/>
                    <a:pt x="16301" y="14654"/>
                    <a:pt x="13551" y="12198"/>
                  </a:cubicBezTo>
                  <a:cubicBezTo>
                    <a:pt x="9845" y="8890"/>
                    <a:pt x="6578" y="7106"/>
                    <a:pt x="6578" y="7106"/>
                  </a:cubicBezTo>
                  <a:lnTo>
                    <a:pt x="9919" y="1614"/>
                  </a:lnTo>
                  <a:cubicBezTo>
                    <a:pt x="7727" y="240"/>
                    <a:pt x="5424" y="15"/>
                    <a:pt x="42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596;p34">
              <a:extLst>
                <a:ext uri="{FF2B5EF4-FFF2-40B4-BE49-F238E27FC236}">
                  <a16:creationId xmlns:a16="http://schemas.microsoft.com/office/drawing/2014/main" id="{354359F7-20F5-FE41-AB1E-8EA81C7B5A8F}"/>
                </a:ext>
              </a:extLst>
            </p:cNvPr>
            <p:cNvSpPr/>
            <p:nvPr/>
          </p:nvSpPr>
          <p:spPr>
            <a:xfrm>
              <a:off x="3890286" y="2541669"/>
              <a:ext cx="558788" cy="476508"/>
            </a:xfrm>
            <a:custGeom>
              <a:avLst/>
              <a:gdLst/>
              <a:ahLst/>
              <a:cxnLst/>
              <a:rect l="l" t="t" r="r" b="b"/>
              <a:pathLst>
                <a:path w="29325" h="25007" extrusionOk="0">
                  <a:moveTo>
                    <a:pt x="4859" y="567"/>
                  </a:moveTo>
                  <a:cubicBezTo>
                    <a:pt x="6001" y="600"/>
                    <a:pt x="8006" y="845"/>
                    <a:pt x="9955" y="1989"/>
                  </a:cubicBezTo>
                  <a:lnTo>
                    <a:pt x="6761" y="7242"/>
                  </a:lnTo>
                  <a:cubicBezTo>
                    <a:pt x="6676" y="7379"/>
                    <a:pt x="6724" y="7557"/>
                    <a:pt x="6866" y="7634"/>
                  </a:cubicBezTo>
                  <a:cubicBezTo>
                    <a:pt x="6898" y="7652"/>
                    <a:pt x="10146" y="9440"/>
                    <a:pt x="13786" y="12688"/>
                  </a:cubicBezTo>
                  <a:cubicBezTo>
                    <a:pt x="16517" y="15125"/>
                    <a:pt x="21067" y="18428"/>
                    <a:pt x="21112" y="18462"/>
                  </a:cubicBezTo>
                  <a:cubicBezTo>
                    <a:pt x="21160" y="18496"/>
                    <a:pt x="21217" y="18515"/>
                    <a:pt x="21276" y="18516"/>
                  </a:cubicBezTo>
                  <a:cubicBezTo>
                    <a:pt x="21276" y="18516"/>
                    <a:pt x="23134" y="18536"/>
                    <a:pt x="24124" y="18536"/>
                  </a:cubicBezTo>
                  <a:cubicBezTo>
                    <a:pt x="24773" y="18536"/>
                    <a:pt x="25261" y="18999"/>
                    <a:pt x="25781" y="19489"/>
                  </a:cubicBezTo>
                  <a:cubicBezTo>
                    <a:pt x="25948" y="19649"/>
                    <a:pt x="26118" y="19808"/>
                    <a:pt x="26293" y="19954"/>
                  </a:cubicBezTo>
                  <a:cubicBezTo>
                    <a:pt x="26492" y="20122"/>
                    <a:pt x="26803" y="20336"/>
                    <a:pt x="27131" y="20564"/>
                  </a:cubicBezTo>
                  <a:cubicBezTo>
                    <a:pt x="27605" y="20890"/>
                    <a:pt x="28561" y="21551"/>
                    <a:pt x="28712" y="21843"/>
                  </a:cubicBezTo>
                  <a:cubicBezTo>
                    <a:pt x="28638" y="21873"/>
                    <a:pt x="28550" y="21885"/>
                    <a:pt x="28453" y="21885"/>
                  </a:cubicBezTo>
                  <a:cubicBezTo>
                    <a:pt x="28158" y="21885"/>
                    <a:pt x="27783" y="21767"/>
                    <a:pt x="27489" y="21675"/>
                  </a:cubicBezTo>
                  <a:cubicBezTo>
                    <a:pt x="27238" y="21596"/>
                    <a:pt x="27037" y="21533"/>
                    <a:pt x="26876" y="21533"/>
                  </a:cubicBezTo>
                  <a:cubicBezTo>
                    <a:pt x="26765" y="21533"/>
                    <a:pt x="26672" y="21563"/>
                    <a:pt x="26593" y="21637"/>
                  </a:cubicBezTo>
                  <a:cubicBezTo>
                    <a:pt x="26536" y="21692"/>
                    <a:pt x="26446" y="21815"/>
                    <a:pt x="26498" y="22025"/>
                  </a:cubicBezTo>
                  <a:cubicBezTo>
                    <a:pt x="26653" y="22639"/>
                    <a:pt x="27191" y="23357"/>
                    <a:pt x="28202" y="23357"/>
                  </a:cubicBezTo>
                  <a:cubicBezTo>
                    <a:pt x="28406" y="23357"/>
                    <a:pt x="28423" y="23432"/>
                    <a:pt x="28432" y="23472"/>
                  </a:cubicBezTo>
                  <a:cubicBezTo>
                    <a:pt x="28483" y="23686"/>
                    <a:pt x="28286" y="24079"/>
                    <a:pt x="28076" y="24184"/>
                  </a:cubicBezTo>
                  <a:cubicBezTo>
                    <a:pt x="27851" y="24296"/>
                    <a:pt x="27014" y="24449"/>
                    <a:pt x="26089" y="24449"/>
                  </a:cubicBezTo>
                  <a:cubicBezTo>
                    <a:pt x="25266" y="24449"/>
                    <a:pt x="24373" y="24328"/>
                    <a:pt x="23780" y="23950"/>
                  </a:cubicBezTo>
                  <a:cubicBezTo>
                    <a:pt x="22696" y="23260"/>
                    <a:pt x="21213" y="21977"/>
                    <a:pt x="19374" y="20138"/>
                  </a:cubicBezTo>
                  <a:cubicBezTo>
                    <a:pt x="18900" y="19664"/>
                    <a:pt x="17271" y="19002"/>
                    <a:pt x="15016" y="18084"/>
                  </a:cubicBezTo>
                  <a:cubicBezTo>
                    <a:pt x="10411" y="16210"/>
                    <a:pt x="3452" y="13379"/>
                    <a:pt x="1013" y="9958"/>
                  </a:cubicBezTo>
                  <a:cubicBezTo>
                    <a:pt x="964" y="9762"/>
                    <a:pt x="1096" y="8511"/>
                    <a:pt x="4859" y="567"/>
                  </a:cubicBezTo>
                  <a:close/>
                  <a:moveTo>
                    <a:pt x="4686" y="1"/>
                  </a:moveTo>
                  <a:cubicBezTo>
                    <a:pt x="4562" y="13"/>
                    <a:pt x="4476" y="62"/>
                    <a:pt x="4429" y="161"/>
                  </a:cubicBezTo>
                  <a:cubicBezTo>
                    <a:pt x="1" y="9494"/>
                    <a:pt x="350" y="9987"/>
                    <a:pt x="538" y="10251"/>
                  </a:cubicBezTo>
                  <a:cubicBezTo>
                    <a:pt x="3089" y="13837"/>
                    <a:pt x="10139" y="16706"/>
                    <a:pt x="14803" y="18605"/>
                  </a:cubicBezTo>
                  <a:cubicBezTo>
                    <a:pt x="16830" y="19429"/>
                    <a:pt x="18580" y="20142"/>
                    <a:pt x="18974" y="20536"/>
                  </a:cubicBezTo>
                  <a:cubicBezTo>
                    <a:pt x="20844" y="22404"/>
                    <a:pt x="22358" y="23712"/>
                    <a:pt x="23478" y="24426"/>
                  </a:cubicBezTo>
                  <a:cubicBezTo>
                    <a:pt x="24169" y="24865"/>
                    <a:pt x="25162" y="25006"/>
                    <a:pt x="26077" y="25006"/>
                  </a:cubicBezTo>
                  <a:cubicBezTo>
                    <a:pt x="27117" y="25006"/>
                    <a:pt x="28053" y="24824"/>
                    <a:pt x="28326" y="24687"/>
                  </a:cubicBezTo>
                  <a:cubicBezTo>
                    <a:pt x="28772" y="24465"/>
                    <a:pt x="29088" y="23812"/>
                    <a:pt x="28978" y="23343"/>
                  </a:cubicBezTo>
                  <a:cubicBezTo>
                    <a:pt x="28897" y="23001"/>
                    <a:pt x="28606" y="22795"/>
                    <a:pt x="28200" y="22795"/>
                  </a:cubicBezTo>
                  <a:cubicBezTo>
                    <a:pt x="27658" y="22795"/>
                    <a:pt x="27315" y="22490"/>
                    <a:pt x="27143" y="22156"/>
                  </a:cubicBezTo>
                  <a:lnTo>
                    <a:pt x="27143" y="22156"/>
                  </a:lnTo>
                  <a:cubicBezTo>
                    <a:pt x="27203" y="22174"/>
                    <a:pt x="27264" y="22194"/>
                    <a:pt x="27318" y="22210"/>
                  </a:cubicBezTo>
                  <a:cubicBezTo>
                    <a:pt x="27652" y="22315"/>
                    <a:pt x="28068" y="22445"/>
                    <a:pt x="28455" y="22445"/>
                  </a:cubicBezTo>
                  <a:cubicBezTo>
                    <a:pt x="28647" y="22445"/>
                    <a:pt x="28831" y="22413"/>
                    <a:pt x="28995" y="22331"/>
                  </a:cubicBezTo>
                  <a:cubicBezTo>
                    <a:pt x="29236" y="22212"/>
                    <a:pt x="29282" y="22024"/>
                    <a:pt x="29290" y="21921"/>
                  </a:cubicBezTo>
                  <a:cubicBezTo>
                    <a:pt x="29325" y="21433"/>
                    <a:pt x="28617" y="20908"/>
                    <a:pt x="27449" y="20100"/>
                  </a:cubicBezTo>
                  <a:cubicBezTo>
                    <a:pt x="27131" y="19881"/>
                    <a:pt x="26831" y="19673"/>
                    <a:pt x="26650" y="19522"/>
                  </a:cubicBezTo>
                  <a:cubicBezTo>
                    <a:pt x="26484" y="19384"/>
                    <a:pt x="26323" y="19232"/>
                    <a:pt x="26164" y="19080"/>
                  </a:cubicBezTo>
                  <a:cubicBezTo>
                    <a:pt x="25590" y="18536"/>
                    <a:pt x="24995" y="17973"/>
                    <a:pt x="24122" y="17973"/>
                  </a:cubicBezTo>
                  <a:cubicBezTo>
                    <a:pt x="23266" y="17973"/>
                    <a:pt x="21752" y="17957"/>
                    <a:pt x="21369" y="17954"/>
                  </a:cubicBezTo>
                  <a:cubicBezTo>
                    <a:pt x="20777" y="17521"/>
                    <a:pt x="16680" y="14518"/>
                    <a:pt x="14160" y="12268"/>
                  </a:cubicBezTo>
                  <a:cubicBezTo>
                    <a:pt x="11062" y="9504"/>
                    <a:pt x="8235" y="7779"/>
                    <a:pt x="7390" y="7286"/>
                  </a:cubicBezTo>
                  <a:lnTo>
                    <a:pt x="10581" y="2040"/>
                  </a:lnTo>
                  <a:cubicBezTo>
                    <a:pt x="10659" y="1909"/>
                    <a:pt x="10619" y="1736"/>
                    <a:pt x="10489" y="1655"/>
                  </a:cubicBezTo>
                  <a:cubicBezTo>
                    <a:pt x="8246" y="250"/>
                    <a:pt x="5889" y="15"/>
                    <a:pt x="4686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597;p34">
              <a:extLst>
                <a:ext uri="{FF2B5EF4-FFF2-40B4-BE49-F238E27FC236}">
                  <a16:creationId xmlns:a16="http://schemas.microsoft.com/office/drawing/2014/main" id="{4FC700A8-A798-ABF6-3F71-675E831E1AAF}"/>
                </a:ext>
              </a:extLst>
            </p:cNvPr>
            <p:cNvSpPr/>
            <p:nvPr/>
          </p:nvSpPr>
          <p:spPr>
            <a:xfrm>
              <a:off x="4220147" y="1881641"/>
              <a:ext cx="299278" cy="334987"/>
            </a:xfrm>
            <a:custGeom>
              <a:avLst/>
              <a:gdLst/>
              <a:ahLst/>
              <a:cxnLst/>
              <a:rect l="l" t="t" r="r" b="b"/>
              <a:pathLst>
                <a:path w="15706" h="17580" extrusionOk="0">
                  <a:moveTo>
                    <a:pt x="12548" y="1"/>
                  </a:moveTo>
                  <a:lnTo>
                    <a:pt x="12532" y="12"/>
                  </a:lnTo>
                  <a:cubicBezTo>
                    <a:pt x="11458" y="1872"/>
                    <a:pt x="8354" y="2973"/>
                    <a:pt x="6979" y="3396"/>
                  </a:cubicBezTo>
                  <a:cubicBezTo>
                    <a:pt x="5468" y="3861"/>
                    <a:pt x="7676" y="4907"/>
                    <a:pt x="7444" y="6303"/>
                  </a:cubicBezTo>
                  <a:cubicBezTo>
                    <a:pt x="7211" y="7698"/>
                    <a:pt x="4189" y="8512"/>
                    <a:pt x="4189" y="8512"/>
                  </a:cubicBezTo>
                  <a:cubicBezTo>
                    <a:pt x="4189" y="8512"/>
                    <a:pt x="3324" y="6653"/>
                    <a:pt x="2096" y="6653"/>
                  </a:cubicBezTo>
                  <a:cubicBezTo>
                    <a:pt x="868" y="6653"/>
                    <a:pt x="0" y="9462"/>
                    <a:pt x="702" y="10955"/>
                  </a:cubicBezTo>
                  <a:cubicBezTo>
                    <a:pt x="1184" y="11981"/>
                    <a:pt x="2041" y="12142"/>
                    <a:pt x="2530" y="12142"/>
                  </a:cubicBezTo>
                  <a:cubicBezTo>
                    <a:pt x="2751" y="12142"/>
                    <a:pt x="2897" y="12109"/>
                    <a:pt x="2897" y="12109"/>
                  </a:cubicBezTo>
                  <a:lnTo>
                    <a:pt x="2897" y="12109"/>
                  </a:lnTo>
                  <a:cubicBezTo>
                    <a:pt x="2897" y="12109"/>
                    <a:pt x="2809" y="14740"/>
                    <a:pt x="4476" y="15529"/>
                  </a:cubicBezTo>
                  <a:cubicBezTo>
                    <a:pt x="6143" y="16319"/>
                    <a:pt x="8951" y="17372"/>
                    <a:pt x="10003" y="17547"/>
                  </a:cubicBezTo>
                  <a:cubicBezTo>
                    <a:pt x="10130" y="17568"/>
                    <a:pt x="10258" y="17579"/>
                    <a:pt x="10384" y="17579"/>
                  </a:cubicBezTo>
                  <a:cubicBezTo>
                    <a:pt x="11302" y="17579"/>
                    <a:pt x="12162" y="17005"/>
                    <a:pt x="12548" y="15618"/>
                  </a:cubicBezTo>
                  <a:cubicBezTo>
                    <a:pt x="12985" y="14038"/>
                    <a:pt x="13249" y="10792"/>
                    <a:pt x="13249" y="10792"/>
                  </a:cubicBezTo>
                  <a:cubicBezTo>
                    <a:pt x="13249" y="10792"/>
                    <a:pt x="14829" y="9740"/>
                    <a:pt x="15266" y="9126"/>
                  </a:cubicBezTo>
                  <a:cubicBezTo>
                    <a:pt x="15705" y="8512"/>
                    <a:pt x="14126" y="7897"/>
                    <a:pt x="13688" y="7020"/>
                  </a:cubicBezTo>
                  <a:cubicBezTo>
                    <a:pt x="13249" y="6142"/>
                    <a:pt x="13249" y="5441"/>
                    <a:pt x="13424" y="4211"/>
                  </a:cubicBezTo>
                  <a:cubicBezTo>
                    <a:pt x="13601" y="2983"/>
                    <a:pt x="12548" y="1"/>
                    <a:pt x="125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598;p34">
              <a:extLst>
                <a:ext uri="{FF2B5EF4-FFF2-40B4-BE49-F238E27FC236}">
                  <a16:creationId xmlns:a16="http://schemas.microsoft.com/office/drawing/2014/main" id="{24344F3B-729D-B4F1-2B41-848C359F7A77}"/>
                </a:ext>
              </a:extLst>
            </p:cNvPr>
            <p:cNvSpPr/>
            <p:nvPr/>
          </p:nvSpPr>
          <p:spPr>
            <a:xfrm>
              <a:off x="4218337" y="1876439"/>
              <a:ext cx="304842" cy="345581"/>
            </a:xfrm>
            <a:custGeom>
              <a:avLst/>
              <a:gdLst/>
              <a:ahLst/>
              <a:cxnLst/>
              <a:rect l="l" t="t" r="r" b="b"/>
              <a:pathLst>
                <a:path w="15998" h="18136" extrusionOk="0">
                  <a:moveTo>
                    <a:pt x="12552" y="892"/>
                  </a:moveTo>
                  <a:cubicBezTo>
                    <a:pt x="12880" y="1920"/>
                    <a:pt x="13354" y="3654"/>
                    <a:pt x="13242" y="4446"/>
                  </a:cubicBezTo>
                  <a:cubicBezTo>
                    <a:pt x="13061" y="5706"/>
                    <a:pt x="13058" y="6473"/>
                    <a:pt x="13532" y="7419"/>
                  </a:cubicBezTo>
                  <a:cubicBezTo>
                    <a:pt x="13741" y="7839"/>
                    <a:pt x="14156" y="8186"/>
                    <a:pt x="14523" y="8492"/>
                  </a:cubicBezTo>
                  <a:cubicBezTo>
                    <a:pt x="14927" y="8830"/>
                    <a:pt x="15228" y="9100"/>
                    <a:pt x="15134" y="9234"/>
                  </a:cubicBezTo>
                  <a:cubicBezTo>
                    <a:pt x="14798" y="9704"/>
                    <a:pt x="13615" y="10545"/>
                    <a:pt x="13188" y="10831"/>
                  </a:cubicBezTo>
                  <a:cubicBezTo>
                    <a:pt x="13117" y="10879"/>
                    <a:pt x="13071" y="10957"/>
                    <a:pt x="13064" y="11043"/>
                  </a:cubicBezTo>
                  <a:cubicBezTo>
                    <a:pt x="13061" y="11075"/>
                    <a:pt x="12797" y="14281"/>
                    <a:pt x="12371" y="15815"/>
                  </a:cubicBezTo>
                  <a:cubicBezTo>
                    <a:pt x="12056" y="16949"/>
                    <a:pt x="11379" y="17572"/>
                    <a:pt x="10487" y="17572"/>
                  </a:cubicBezTo>
                  <a:cubicBezTo>
                    <a:pt x="10376" y="17572"/>
                    <a:pt x="10262" y="17563"/>
                    <a:pt x="10144" y="17543"/>
                  </a:cubicBezTo>
                  <a:cubicBezTo>
                    <a:pt x="9112" y="17371"/>
                    <a:pt x="6284" y="16302"/>
                    <a:pt x="4691" y="15548"/>
                  </a:cubicBezTo>
                  <a:cubicBezTo>
                    <a:pt x="3214" y="14848"/>
                    <a:pt x="3273" y="12414"/>
                    <a:pt x="3273" y="12390"/>
                  </a:cubicBezTo>
                  <a:cubicBezTo>
                    <a:pt x="3278" y="12231"/>
                    <a:pt x="3149" y="12100"/>
                    <a:pt x="2990" y="12100"/>
                  </a:cubicBezTo>
                  <a:cubicBezTo>
                    <a:pt x="2972" y="12100"/>
                    <a:pt x="2951" y="12102"/>
                    <a:pt x="2931" y="12106"/>
                  </a:cubicBezTo>
                  <a:cubicBezTo>
                    <a:pt x="2915" y="12109"/>
                    <a:pt x="2796" y="12134"/>
                    <a:pt x="2621" y="12134"/>
                  </a:cubicBezTo>
                  <a:cubicBezTo>
                    <a:pt x="2205" y="12134"/>
                    <a:pt x="1469" y="11996"/>
                    <a:pt x="1051" y="11107"/>
                  </a:cubicBezTo>
                  <a:cubicBezTo>
                    <a:pt x="606" y="10162"/>
                    <a:pt x="871" y="8636"/>
                    <a:pt x="1399" y="7805"/>
                  </a:cubicBezTo>
                  <a:cubicBezTo>
                    <a:pt x="1541" y="7582"/>
                    <a:pt x="1832" y="7207"/>
                    <a:pt x="2191" y="7207"/>
                  </a:cubicBezTo>
                  <a:cubicBezTo>
                    <a:pt x="3049" y="7207"/>
                    <a:pt x="3809" y="8432"/>
                    <a:pt x="4029" y="8905"/>
                  </a:cubicBezTo>
                  <a:cubicBezTo>
                    <a:pt x="4076" y="9005"/>
                    <a:pt x="4176" y="9067"/>
                    <a:pt x="4283" y="9067"/>
                  </a:cubicBezTo>
                  <a:cubicBezTo>
                    <a:pt x="4307" y="9067"/>
                    <a:pt x="4332" y="9063"/>
                    <a:pt x="4357" y="9056"/>
                  </a:cubicBezTo>
                  <a:cubicBezTo>
                    <a:pt x="4685" y="8969"/>
                    <a:pt x="7561" y="8152"/>
                    <a:pt x="7817" y="6622"/>
                  </a:cubicBezTo>
                  <a:cubicBezTo>
                    <a:pt x="7939" y="5887"/>
                    <a:pt x="7512" y="5270"/>
                    <a:pt x="7169" y="4774"/>
                  </a:cubicBezTo>
                  <a:cubicBezTo>
                    <a:pt x="7009" y="4544"/>
                    <a:pt x="6790" y="4227"/>
                    <a:pt x="6826" y="4121"/>
                  </a:cubicBezTo>
                  <a:cubicBezTo>
                    <a:pt x="6829" y="4112"/>
                    <a:pt x="6866" y="4029"/>
                    <a:pt x="7157" y="3939"/>
                  </a:cubicBezTo>
                  <a:cubicBezTo>
                    <a:pt x="8687" y="3469"/>
                    <a:pt x="11296" y="2476"/>
                    <a:pt x="12552" y="892"/>
                  </a:cubicBezTo>
                  <a:close/>
                  <a:moveTo>
                    <a:pt x="12638" y="0"/>
                  </a:moveTo>
                  <a:cubicBezTo>
                    <a:pt x="12571" y="0"/>
                    <a:pt x="12505" y="22"/>
                    <a:pt x="12451" y="65"/>
                  </a:cubicBezTo>
                  <a:cubicBezTo>
                    <a:pt x="12424" y="87"/>
                    <a:pt x="12400" y="115"/>
                    <a:pt x="12383" y="145"/>
                  </a:cubicBezTo>
                  <a:cubicBezTo>
                    <a:pt x="11409" y="1834"/>
                    <a:pt x="8587" y="2910"/>
                    <a:pt x="6992" y="3400"/>
                  </a:cubicBezTo>
                  <a:cubicBezTo>
                    <a:pt x="6606" y="3519"/>
                    <a:pt x="6378" y="3694"/>
                    <a:pt x="6295" y="3937"/>
                  </a:cubicBezTo>
                  <a:cubicBezTo>
                    <a:pt x="6166" y="4312"/>
                    <a:pt x="6428" y="4693"/>
                    <a:pt x="6707" y="5094"/>
                  </a:cubicBezTo>
                  <a:cubicBezTo>
                    <a:pt x="7007" y="5527"/>
                    <a:pt x="7348" y="6018"/>
                    <a:pt x="7262" y="6529"/>
                  </a:cubicBezTo>
                  <a:cubicBezTo>
                    <a:pt x="7111" y="7445"/>
                    <a:pt x="5331" y="8173"/>
                    <a:pt x="4429" y="8450"/>
                  </a:cubicBezTo>
                  <a:cubicBezTo>
                    <a:pt x="4143" y="7926"/>
                    <a:pt x="3323" y="6643"/>
                    <a:pt x="2191" y="6643"/>
                  </a:cubicBezTo>
                  <a:cubicBezTo>
                    <a:pt x="1720" y="6643"/>
                    <a:pt x="1283" y="6940"/>
                    <a:pt x="925" y="7503"/>
                  </a:cubicBezTo>
                  <a:cubicBezTo>
                    <a:pt x="320" y="8455"/>
                    <a:pt x="1" y="10197"/>
                    <a:pt x="542" y="11346"/>
                  </a:cubicBezTo>
                  <a:cubicBezTo>
                    <a:pt x="1046" y="12417"/>
                    <a:pt x="1973" y="12699"/>
                    <a:pt x="2623" y="12699"/>
                  </a:cubicBezTo>
                  <a:cubicBezTo>
                    <a:pt x="2655" y="12699"/>
                    <a:pt x="2686" y="12698"/>
                    <a:pt x="2716" y="12697"/>
                  </a:cubicBezTo>
                  <a:cubicBezTo>
                    <a:pt x="2751" y="13465"/>
                    <a:pt x="2989" y="15363"/>
                    <a:pt x="4450" y="16055"/>
                  </a:cubicBezTo>
                  <a:cubicBezTo>
                    <a:pt x="6085" y="16830"/>
                    <a:pt x="8948" y="17912"/>
                    <a:pt x="10051" y="18097"/>
                  </a:cubicBezTo>
                  <a:cubicBezTo>
                    <a:pt x="10198" y="18122"/>
                    <a:pt x="10348" y="18134"/>
                    <a:pt x="10497" y="18135"/>
                  </a:cubicBezTo>
                  <a:cubicBezTo>
                    <a:pt x="11642" y="18135"/>
                    <a:pt x="12527" y="17351"/>
                    <a:pt x="12914" y="15964"/>
                  </a:cubicBezTo>
                  <a:cubicBezTo>
                    <a:pt x="13309" y="14542"/>
                    <a:pt x="13558" y="11860"/>
                    <a:pt x="13614" y="11221"/>
                  </a:cubicBezTo>
                  <a:cubicBezTo>
                    <a:pt x="13992" y="10963"/>
                    <a:pt x="15195" y="10115"/>
                    <a:pt x="15592" y="9560"/>
                  </a:cubicBezTo>
                  <a:cubicBezTo>
                    <a:pt x="15997" y="8991"/>
                    <a:pt x="15406" y="8496"/>
                    <a:pt x="14884" y="8059"/>
                  </a:cubicBezTo>
                  <a:cubicBezTo>
                    <a:pt x="14560" y="7787"/>
                    <a:pt x="14193" y="7481"/>
                    <a:pt x="14035" y="7166"/>
                  </a:cubicBezTo>
                  <a:cubicBezTo>
                    <a:pt x="13626" y="6349"/>
                    <a:pt x="13631" y="5690"/>
                    <a:pt x="13798" y="4523"/>
                  </a:cubicBezTo>
                  <a:cubicBezTo>
                    <a:pt x="13981" y="3243"/>
                    <a:pt x="12952" y="304"/>
                    <a:pt x="12908" y="180"/>
                  </a:cubicBezTo>
                  <a:cubicBezTo>
                    <a:pt x="12877" y="94"/>
                    <a:pt x="12800" y="34"/>
                    <a:pt x="12713" y="10"/>
                  </a:cubicBezTo>
                  <a:cubicBezTo>
                    <a:pt x="12688" y="3"/>
                    <a:pt x="12663" y="0"/>
                    <a:pt x="12638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599;p34">
              <a:extLst>
                <a:ext uri="{FF2B5EF4-FFF2-40B4-BE49-F238E27FC236}">
                  <a16:creationId xmlns:a16="http://schemas.microsoft.com/office/drawing/2014/main" id="{69676AC4-DFDF-37BB-80CA-D6152BA5DF51}"/>
                </a:ext>
              </a:extLst>
            </p:cNvPr>
            <p:cNvSpPr/>
            <p:nvPr/>
          </p:nvSpPr>
          <p:spPr>
            <a:xfrm>
              <a:off x="4435088" y="1999535"/>
              <a:ext cx="13319" cy="33251"/>
            </a:xfrm>
            <a:custGeom>
              <a:avLst/>
              <a:gdLst/>
              <a:ahLst/>
              <a:cxnLst/>
              <a:rect l="l" t="t" r="r" b="b"/>
              <a:pathLst>
                <a:path w="699" h="1745" extrusionOk="0">
                  <a:moveTo>
                    <a:pt x="350" y="0"/>
                  </a:moveTo>
                  <a:cubicBezTo>
                    <a:pt x="158" y="0"/>
                    <a:pt x="0" y="391"/>
                    <a:pt x="0" y="872"/>
                  </a:cubicBezTo>
                  <a:cubicBezTo>
                    <a:pt x="0" y="1354"/>
                    <a:pt x="156" y="1745"/>
                    <a:pt x="350" y="1745"/>
                  </a:cubicBezTo>
                  <a:cubicBezTo>
                    <a:pt x="543" y="1745"/>
                    <a:pt x="699" y="1354"/>
                    <a:pt x="699" y="872"/>
                  </a:cubicBezTo>
                  <a:cubicBezTo>
                    <a:pt x="699" y="391"/>
                    <a:pt x="543" y="0"/>
                    <a:pt x="350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600;p34">
              <a:extLst>
                <a:ext uri="{FF2B5EF4-FFF2-40B4-BE49-F238E27FC236}">
                  <a16:creationId xmlns:a16="http://schemas.microsoft.com/office/drawing/2014/main" id="{CAFDAD5D-DB29-4F31-BA75-97449FD7A23B}"/>
                </a:ext>
              </a:extLst>
            </p:cNvPr>
            <p:cNvSpPr/>
            <p:nvPr/>
          </p:nvSpPr>
          <p:spPr>
            <a:xfrm>
              <a:off x="4412507" y="1966951"/>
              <a:ext cx="43998" cy="26868"/>
            </a:xfrm>
            <a:custGeom>
              <a:avLst/>
              <a:gdLst/>
              <a:ahLst/>
              <a:cxnLst/>
              <a:rect l="l" t="t" r="r" b="b"/>
              <a:pathLst>
                <a:path w="2309" h="1410" extrusionOk="0">
                  <a:moveTo>
                    <a:pt x="1783" y="0"/>
                  </a:moveTo>
                  <a:cubicBezTo>
                    <a:pt x="1021" y="0"/>
                    <a:pt x="257" y="835"/>
                    <a:pt x="163" y="942"/>
                  </a:cubicBezTo>
                  <a:cubicBezTo>
                    <a:pt x="1" y="1124"/>
                    <a:pt x="129" y="1410"/>
                    <a:pt x="371" y="1410"/>
                  </a:cubicBezTo>
                  <a:cubicBezTo>
                    <a:pt x="452" y="1410"/>
                    <a:pt x="529" y="1376"/>
                    <a:pt x="581" y="1317"/>
                  </a:cubicBezTo>
                  <a:cubicBezTo>
                    <a:pt x="771" y="1103"/>
                    <a:pt x="1359" y="562"/>
                    <a:pt x="1781" y="562"/>
                  </a:cubicBezTo>
                  <a:cubicBezTo>
                    <a:pt x="1826" y="562"/>
                    <a:pt x="1869" y="568"/>
                    <a:pt x="1910" y="581"/>
                  </a:cubicBezTo>
                  <a:cubicBezTo>
                    <a:pt x="1938" y="590"/>
                    <a:pt x="1966" y="594"/>
                    <a:pt x="1994" y="594"/>
                  </a:cubicBezTo>
                  <a:cubicBezTo>
                    <a:pt x="2111" y="594"/>
                    <a:pt x="2221" y="520"/>
                    <a:pt x="2260" y="402"/>
                  </a:cubicBezTo>
                  <a:cubicBezTo>
                    <a:pt x="2308" y="258"/>
                    <a:pt x="2232" y="100"/>
                    <a:pt x="2088" y="49"/>
                  </a:cubicBezTo>
                  <a:cubicBezTo>
                    <a:pt x="1987" y="15"/>
                    <a:pt x="1885" y="0"/>
                    <a:pt x="1783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601;p34">
              <a:extLst>
                <a:ext uri="{FF2B5EF4-FFF2-40B4-BE49-F238E27FC236}">
                  <a16:creationId xmlns:a16="http://schemas.microsoft.com/office/drawing/2014/main" id="{80506535-D5CB-7039-6844-3797132D2203}"/>
                </a:ext>
              </a:extLst>
            </p:cNvPr>
            <p:cNvSpPr/>
            <p:nvPr/>
          </p:nvSpPr>
          <p:spPr>
            <a:xfrm>
              <a:off x="4398121" y="2109368"/>
              <a:ext cx="58537" cy="23800"/>
            </a:xfrm>
            <a:custGeom>
              <a:avLst/>
              <a:gdLst/>
              <a:ahLst/>
              <a:cxnLst/>
              <a:rect l="l" t="t" r="r" b="b"/>
              <a:pathLst>
                <a:path w="3072" h="1249" extrusionOk="0">
                  <a:moveTo>
                    <a:pt x="312" y="1"/>
                  </a:moveTo>
                  <a:cubicBezTo>
                    <a:pt x="236" y="1"/>
                    <a:pt x="159" y="32"/>
                    <a:pt x="104" y="93"/>
                  </a:cubicBezTo>
                  <a:cubicBezTo>
                    <a:pt x="0" y="209"/>
                    <a:pt x="11" y="387"/>
                    <a:pt x="126" y="490"/>
                  </a:cubicBezTo>
                  <a:cubicBezTo>
                    <a:pt x="805" y="1103"/>
                    <a:pt x="1519" y="1249"/>
                    <a:pt x="2045" y="1249"/>
                  </a:cubicBezTo>
                  <a:cubicBezTo>
                    <a:pt x="2506" y="1249"/>
                    <a:pt x="2823" y="1138"/>
                    <a:pt x="2850" y="1128"/>
                  </a:cubicBezTo>
                  <a:cubicBezTo>
                    <a:pt x="2996" y="1074"/>
                    <a:pt x="3072" y="913"/>
                    <a:pt x="3019" y="767"/>
                  </a:cubicBezTo>
                  <a:cubicBezTo>
                    <a:pt x="2978" y="653"/>
                    <a:pt x="2870" y="581"/>
                    <a:pt x="2754" y="581"/>
                  </a:cubicBezTo>
                  <a:cubicBezTo>
                    <a:pt x="2723" y="581"/>
                    <a:pt x="2691" y="587"/>
                    <a:pt x="2659" y="598"/>
                  </a:cubicBezTo>
                  <a:cubicBezTo>
                    <a:pt x="2639" y="605"/>
                    <a:pt x="2400" y="687"/>
                    <a:pt x="2049" y="687"/>
                  </a:cubicBezTo>
                  <a:cubicBezTo>
                    <a:pt x="1631" y="687"/>
                    <a:pt x="1054" y="571"/>
                    <a:pt x="501" y="73"/>
                  </a:cubicBezTo>
                  <a:cubicBezTo>
                    <a:pt x="447" y="25"/>
                    <a:pt x="379" y="1"/>
                    <a:pt x="312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602;p34">
              <a:extLst>
                <a:ext uri="{FF2B5EF4-FFF2-40B4-BE49-F238E27FC236}">
                  <a16:creationId xmlns:a16="http://schemas.microsoft.com/office/drawing/2014/main" id="{B7D5575E-B3E6-E5CC-9962-5663E95791E9}"/>
                </a:ext>
              </a:extLst>
            </p:cNvPr>
            <p:cNvSpPr/>
            <p:nvPr/>
          </p:nvSpPr>
          <p:spPr>
            <a:xfrm>
              <a:off x="3779024" y="4211877"/>
              <a:ext cx="221324" cy="195276"/>
            </a:xfrm>
            <a:custGeom>
              <a:avLst/>
              <a:gdLst/>
              <a:ahLst/>
              <a:cxnLst/>
              <a:rect l="l" t="t" r="r" b="b"/>
              <a:pathLst>
                <a:path w="11615" h="10248" extrusionOk="0">
                  <a:moveTo>
                    <a:pt x="2098" y="1"/>
                  </a:moveTo>
                  <a:cubicBezTo>
                    <a:pt x="2098" y="1"/>
                    <a:pt x="0" y="4207"/>
                    <a:pt x="82" y="4777"/>
                  </a:cubicBezTo>
                  <a:cubicBezTo>
                    <a:pt x="164" y="5347"/>
                    <a:pt x="4319" y="8363"/>
                    <a:pt x="6275" y="9422"/>
                  </a:cubicBezTo>
                  <a:cubicBezTo>
                    <a:pt x="7237" y="9943"/>
                    <a:pt x="8573" y="10247"/>
                    <a:pt x="9654" y="10247"/>
                  </a:cubicBezTo>
                  <a:cubicBezTo>
                    <a:pt x="10771" y="10247"/>
                    <a:pt x="11615" y="9923"/>
                    <a:pt x="11490" y="9177"/>
                  </a:cubicBezTo>
                  <a:cubicBezTo>
                    <a:pt x="11245" y="7712"/>
                    <a:pt x="7905" y="6733"/>
                    <a:pt x="7090" y="4534"/>
                  </a:cubicBezTo>
                  <a:cubicBezTo>
                    <a:pt x="6275" y="2333"/>
                    <a:pt x="5958" y="1054"/>
                    <a:pt x="5958" y="1054"/>
                  </a:cubicBezTo>
                  <a:cubicBezTo>
                    <a:pt x="5958" y="1054"/>
                    <a:pt x="5901" y="1057"/>
                    <a:pt x="5796" y="1057"/>
                  </a:cubicBezTo>
                  <a:cubicBezTo>
                    <a:pt x="5283" y="1057"/>
                    <a:pt x="3637" y="975"/>
                    <a:pt x="20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603;p34">
              <a:extLst>
                <a:ext uri="{FF2B5EF4-FFF2-40B4-BE49-F238E27FC236}">
                  <a16:creationId xmlns:a16="http://schemas.microsoft.com/office/drawing/2014/main" id="{A064B35A-EA8D-5718-C09B-393A8BEE5DF4}"/>
                </a:ext>
              </a:extLst>
            </p:cNvPr>
            <p:cNvSpPr/>
            <p:nvPr/>
          </p:nvSpPr>
          <p:spPr>
            <a:xfrm>
              <a:off x="3773650" y="4206542"/>
              <a:ext cx="230889" cy="205946"/>
            </a:xfrm>
            <a:custGeom>
              <a:avLst/>
              <a:gdLst/>
              <a:ahLst/>
              <a:cxnLst/>
              <a:rect l="l" t="t" r="r" b="b"/>
              <a:pathLst>
                <a:path w="12117" h="10808" extrusionOk="0">
                  <a:moveTo>
                    <a:pt x="2496" y="679"/>
                  </a:moveTo>
                  <a:cubicBezTo>
                    <a:pt x="3971" y="1516"/>
                    <a:pt x="5463" y="1614"/>
                    <a:pt x="6024" y="1618"/>
                  </a:cubicBezTo>
                  <a:cubicBezTo>
                    <a:pt x="6148" y="2072"/>
                    <a:pt x="6481" y="3214"/>
                    <a:pt x="7108" y="4910"/>
                  </a:cubicBezTo>
                  <a:cubicBezTo>
                    <a:pt x="7569" y="6152"/>
                    <a:pt x="8744" y="7004"/>
                    <a:pt x="9781" y="7754"/>
                  </a:cubicBezTo>
                  <a:cubicBezTo>
                    <a:pt x="10613" y="8356"/>
                    <a:pt x="11399" y="8926"/>
                    <a:pt x="11495" y="9504"/>
                  </a:cubicBezTo>
                  <a:cubicBezTo>
                    <a:pt x="11527" y="9698"/>
                    <a:pt x="11467" y="9838"/>
                    <a:pt x="11300" y="9956"/>
                  </a:cubicBezTo>
                  <a:cubicBezTo>
                    <a:pt x="11019" y="10157"/>
                    <a:pt x="10528" y="10251"/>
                    <a:pt x="9947" y="10251"/>
                  </a:cubicBezTo>
                  <a:cubicBezTo>
                    <a:pt x="8926" y="10251"/>
                    <a:pt x="7625" y="9962"/>
                    <a:pt x="6691" y="9456"/>
                  </a:cubicBezTo>
                  <a:cubicBezTo>
                    <a:pt x="4541" y="8292"/>
                    <a:pt x="831" y="5499"/>
                    <a:pt x="643" y="5024"/>
                  </a:cubicBezTo>
                  <a:cubicBezTo>
                    <a:pt x="627" y="4679"/>
                    <a:pt x="1551" y="2595"/>
                    <a:pt x="2496" y="679"/>
                  </a:cubicBezTo>
                  <a:close/>
                  <a:moveTo>
                    <a:pt x="2381" y="0"/>
                  </a:moveTo>
                  <a:cubicBezTo>
                    <a:pt x="2278" y="0"/>
                    <a:pt x="2178" y="56"/>
                    <a:pt x="2129" y="155"/>
                  </a:cubicBezTo>
                  <a:cubicBezTo>
                    <a:pt x="1486" y="1445"/>
                    <a:pt x="1" y="4504"/>
                    <a:pt x="85" y="5096"/>
                  </a:cubicBezTo>
                  <a:cubicBezTo>
                    <a:pt x="198" y="5887"/>
                    <a:pt x="4757" y="9047"/>
                    <a:pt x="6422" y="9950"/>
                  </a:cubicBezTo>
                  <a:cubicBezTo>
                    <a:pt x="7372" y="10464"/>
                    <a:pt x="8776" y="10808"/>
                    <a:pt x="9945" y="10808"/>
                  </a:cubicBezTo>
                  <a:cubicBezTo>
                    <a:pt x="10634" y="10808"/>
                    <a:pt x="11241" y="10688"/>
                    <a:pt x="11626" y="10415"/>
                  </a:cubicBezTo>
                  <a:cubicBezTo>
                    <a:pt x="11966" y="10172"/>
                    <a:pt x="12116" y="9816"/>
                    <a:pt x="12049" y="9412"/>
                  </a:cubicBezTo>
                  <a:cubicBezTo>
                    <a:pt x="11915" y="8606"/>
                    <a:pt x="11078" y="8000"/>
                    <a:pt x="10111" y="7300"/>
                  </a:cubicBezTo>
                  <a:cubicBezTo>
                    <a:pt x="9138" y="6596"/>
                    <a:pt x="8035" y="5797"/>
                    <a:pt x="7634" y="4716"/>
                  </a:cubicBezTo>
                  <a:cubicBezTo>
                    <a:pt x="6837" y="2559"/>
                    <a:pt x="6516" y="1278"/>
                    <a:pt x="6513" y="1267"/>
                  </a:cubicBezTo>
                  <a:cubicBezTo>
                    <a:pt x="6482" y="1140"/>
                    <a:pt x="6369" y="1053"/>
                    <a:pt x="6241" y="1053"/>
                  </a:cubicBezTo>
                  <a:cubicBezTo>
                    <a:pt x="6235" y="1053"/>
                    <a:pt x="6229" y="1053"/>
                    <a:pt x="6223" y="1054"/>
                  </a:cubicBezTo>
                  <a:cubicBezTo>
                    <a:pt x="6220" y="1054"/>
                    <a:pt x="6175" y="1056"/>
                    <a:pt x="6095" y="1056"/>
                  </a:cubicBezTo>
                  <a:cubicBezTo>
                    <a:pt x="5636" y="1056"/>
                    <a:pt x="4021" y="986"/>
                    <a:pt x="2530" y="43"/>
                  </a:cubicBezTo>
                  <a:cubicBezTo>
                    <a:pt x="2483" y="14"/>
                    <a:pt x="2432" y="0"/>
                    <a:pt x="2381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604;p34">
              <a:extLst>
                <a:ext uri="{FF2B5EF4-FFF2-40B4-BE49-F238E27FC236}">
                  <a16:creationId xmlns:a16="http://schemas.microsoft.com/office/drawing/2014/main" id="{CEDCE03D-4848-B892-A81C-B970CA643B09}"/>
                </a:ext>
              </a:extLst>
            </p:cNvPr>
            <p:cNvSpPr/>
            <p:nvPr/>
          </p:nvSpPr>
          <p:spPr>
            <a:xfrm>
              <a:off x="3780186" y="4284687"/>
              <a:ext cx="219742" cy="122466"/>
            </a:xfrm>
            <a:custGeom>
              <a:avLst/>
              <a:gdLst/>
              <a:ahLst/>
              <a:cxnLst/>
              <a:rect l="l" t="t" r="r" b="b"/>
              <a:pathLst>
                <a:path w="11532" h="6427" extrusionOk="0">
                  <a:moveTo>
                    <a:pt x="291" y="1"/>
                  </a:moveTo>
                  <a:cubicBezTo>
                    <a:pt x="113" y="460"/>
                    <a:pt x="1" y="818"/>
                    <a:pt x="21" y="958"/>
                  </a:cubicBezTo>
                  <a:cubicBezTo>
                    <a:pt x="103" y="1528"/>
                    <a:pt x="4258" y="4542"/>
                    <a:pt x="6214" y="5603"/>
                  </a:cubicBezTo>
                  <a:cubicBezTo>
                    <a:pt x="7175" y="6123"/>
                    <a:pt x="8509" y="6427"/>
                    <a:pt x="9589" y="6427"/>
                  </a:cubicBezTo>
                  <a:cubicBezTo>
                    <a:pt x="10694" y="6427"/>
                    <a:pt x="11532" y="6109"/>
                    <a:pt x="11429" y="5380"/>
                  </a:cubicBezTo>
                  <a:lnTo>
                    <a:pt x="11429" y="5380"/>
                  </a:lnTo>
                  <a:cubicBezTo>
                    <a:pt x="11107" y="5424"/>
                    <a:pt x="10751" y="5453"/>
                    <a:pt x="10364" y="5453"/>
                  </a:cubicBezTo>
                  <a:cubicBezTo>
                    <a:pt x="9408" y="5453"/>
                    <a:pt x="8269" y="5279"/>
                    <a:pt x="7027" y="4741"/>
                  </a:cubicBezTo>
                  <a:cubicBezTo>
                    <a:pt x="4010" y="3433"/>
                    <a:pt x="1084" y="758"/>
                    <a:pt x="2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605;p34">
              <a:extLst>
                <a:ext uri="{FF2B5EF4-FFF2-40B4-BE49-F238E27FC236}">
                  <a16:creationId xmlns:a16="http://schemas.microsoft.com/office/drawing/2014/main" id="{D239E357-6818-1E9D-DF24-E953BB1CD3EB}"/>
                </a:ext>
              </a:extLst>
            </p:cNvPr>
            <p:cNvSpPr/>
            <p:nvPr/>
          </p:nvSpPr>
          <p:spPr>
            <a:xfrm>
              <a:off x="3774908" y="4279313"/>
              <a:ext cx="229441" cy="133156"/>
            </a:xfrm>
            <a:custGeom>
              <a:avLst/>
              <a:gdLst/>
              <a:ahLst/>
              <a:cxnLst/>
              <a:rect l="l" t="t" r="r" b="b"/>
              <a:pathLst>
                <a:path w="12041" h="6988" extrusionOk="0">
                  <a:moveTo>
                    <a:pt x="686" y="777"/>
                  </a:moveTo>
                  <a:cubicBezTo>
                    <a:pt x="1796" y="1801"/>
                    <a:pt x="4455" y="4094"/>
                    <a:pt x="7192" y="5281"/>
                  </a:cubicBezTo>
                  <a:cubicBezTo>
                    <a:pt x="8325" y="5772"/>
                    <a:pt x="9478" y="6017"/>
                    <a:pt x="10633" y="6017"/>
                  </a:cubicBezTo>
                  <a:cubicBezTo>
                    <a:pt x="10883" y="6017"/>
                    <a:pt x="11132" y="6005"/>
                    <a:pt x="11381" y="5982"/>
                  </a:cubicBezTo>
                  <a:lnTo>
                    <a:pt x="11381" y="5982"/>
                  </a:lnTo>
                  <a:cubicBezTo>
                    <a:pt x="11340" y="6047"/>
                    <a:pt x="11286" y="6101"/>
                    <a:pt x="11222" y="6143"/>
                  </a:cubicBezTo>
                  <a:cubicBezTo>
                    <a:pt x="10941" y="6338"/>
                    <a:pt x="10455" y="6429"/>
                    <a:pt x="9880" y="6429"/>
                  </a:cubicBezTo>
                  <a:cubicBezTo>
                    <a:pt x="8858" y="6429"/>
                    <a:pt x="7555" y="6141"/>
                    <a:pt x="6625" y="5637"/>
                  </a:cubicBezTo>
                  <a:cubicBezTo>
                    <a:pt x="4475" y="4473"/>
                    <a:pt x="765" y="1680"/>
                    <a:pt x="577" y="1205"/>
                  </a:cubicBezTo>
                  <a:cubicBezTo>
                    <a:pt x="577" y="1193"/>
                    <a:pt x="577" y="1101"/>
                    <a:pt x="686" y="777"/>
                  </a:cubicBezTo>
                  <a:close/>
                  <a:moveTo>
                    <a:pt x="568" y="1"/>
                  </a:moveTo>
                  <a:cubicBezTo>
                    <a:pt x="457" y="1"/>
                    <a:pt x="349" y="65"/>
                    <a:pt x="305" y="181"/>
                  </a:cubicBezTo>
                  <a:cubicBezTo>
                    <a:pt x="21" y="914"/>
                    <a:pt x="0" y="1142"/>
                    <a:pt x="19" y="1279"/>
                  </a:cubicBezTo>
                  <a:cubicBezTo>
                    <a:pt x="132" y="2069"/>
                    <a:pt x="4691" y="5228"/>
                    <a:pt x="6356" y="6131"/>
                  </a:cubicBezTo>
                  <a:cubicBezTo>
                    <a:pt x="7302" y="6643"/>
                    <a:pt x="8709" y="6987"/>
                    <a:pt x="9879" y="6987"/>
                  </a:cubicBezTo>
                  <a:cubicBezTo>
                    <a:pt x="10558" y="6987"/>
                    <a:pt x="11159" y="6871"/>
                    <a:pt x="11543" y="6604"/>
                  </a:cubicBezTo>
                  <a:cubicBezTo>
                    <a:pt x="11884" y="6367"/>
                    <a:pt x="12040" y="6019"/>
                    <a:pt x="11985" y="5624"/>
                  </a:cubicBezTo>
                  <a:cubicBezTo>
                    <a:pt x="11965" y="5482"/>
                    <a:pt x="11844" y="5381"/>
                    <a:pt x="11706" y="5381"/>
                  </a:cubicBezTo>
                  <a:cubicBezTo>
                    <a:pt x="11693" y="5381"/>
                    <a:pt x="11681" y="5381"/>
                    <a:pt x="11668" y="5383"/>
                  </a:cubicBezTo>
                  <a:cubicBezTo>
                    <a:pt x="11323" y="5431"/>
                    <a:pt x="10976" y="5455"/>
                    <a:pt x="10630" y="5455"/>
                  </a:cubicBezTo>
                  <a:cubicBezTo>
                    <a:pt x="9553" y="5455"/>
                    <a:pt x="8476" y="5223"/>
                    <a:pt x="7417" y="4763"/>
                  </a:cubicBezTo>
                  <a:cubicBezTo>
                    <a:pt x="4458" y="3483"/>
                    <a:pt x="1574" y="855"/>
                    <a:pt x="760" y="79"/>
                  </a:cubicBezTo>
                  <a:cubicBezTo>
                    <a:pt x="705" y="26"/>
                    <a:pt x="636" y="1"/>
                    <a:pt x="568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44456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DDBAB-055F-C8F8-096D-B845A67A7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71" y="163551"/>
            <a:ext cx="3572400" cy="806524"/>
          </a:xfrm>
        </p:spPr>
        <p:txBody>
          <a:bodyPr/>
          <a:lstStyle/>
          <a:p>
            <a:r>
              <a:rPr lang="en-IN" sz="2800" b="1" i="0">
                <a:solidFill>
                  <a:schemeClr val="tx1"/>
                </a:solidFill>
                <a:effectLst/>
                <a:latin typeface="Times" panose="02020603050405020304" pitchFamily="18" charset="0"/>
                <a:cs typeface="Times" panose="02020603050405020304" pitchFamily="18" charset="0"/>
              </a:rPr>
              <a:t>Objectives:</a:t>
            </a:r>
            <a:br>
              <a:rPr lang="en-IN" b="0" i="0">
                <a:effectLst/>
                <a:latin typeface="fkGroteskNeue"/>
              </a:rPr>
            </a:br>
            <a:endParaRPr lang="en-IN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9CA452F-FC22-FAE4-3368-5B69EC10E4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2390" y="241379"/>
            <a:ext cx="8999219" cy="4996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1">
              <a:lnSpc>
                <a:spcPct val="150000"/>
              </a:lnSpc>
              <a:spcBef>
                <a:spcPts val="1029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IN" sz="1600" i="0">
                <a:solidFill>
                  <a:schemeClr val="tx1"/>
                </a:solidFill>
                <a:effectLst/>
                <a:latin typeface="Times" panose="02020603050405020304" pitchFamily="18" charset="0"/>
                <a:cs typeface="Times" panose="02020603050405020304" pitchFamily="18" charset="0"/>
              </a:rPr>
              <a:t>Developed a hybrid cryptographic framework combining AES-256 and BB84 QKD for secure file transfer.</a:t>
            </a:r>
          </a:p>
          <a:p>
            <a:pPr lvl="1">
              <a:lnSpc>
                <a:spcPct val="150000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IN" sz="1600" i="0">
                <a:solidFill>
                  <a:schemeClr val="tx1"/>
                </a:solidFill>
                <a:effectLst/>
                <a:latin typeface="Times" panose="02020603050405020304" pitchFamily="18" charset="0"/>
                <a:cs typeface="Times" panose="02020603050405020304" pitchFamily="18" charset="0"/>
              </a:rPr>
              <a:t>Implemented PBKDF2-HMAC-SHA256 hashing and TOTP-based MFA for strong authentication.</a:t>
            </a:r>
          </a:p>
          <a:p>
            <a:pPr lvl="1">
              <a:lnSpc>
                <a:spcPct val="150000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IN" sz="1600" i="0">
                <a:solidFill>
                  <a:schemeClr val="tx1"/>
                </a:solidFill>
                <a:effectLst/>
                <a:latin typeface="Times" panose="02020603050405020304" pitchFamily="18" charset="0"/>
                <a:cs typeface="Times" panose="02020603050405020304" pitchFamily="18" charset="0"/>
              </a:rPr>
              <a:t>Used QRNG for AES-256 key generation and AES-256-CBC for quantum-resistant encryption.</a:t>
            </a:r>
          </a:p>
          <a:p>
            <a:pPr lvl="1">
              <a:lnSpc>
                <a:spcPct val="150000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IN" sz="1600" i="0">
                <a:solidFill>
                  <a:schemeClr val="tx1"/>
                </a:solidFill>
                <a:effectLst/>
                <a:latin typeface="Times" panose="02020603050405020304" pitchFamily="18" charset="0"/>
                <a:cs typeface="Times" panose="02020603050405020304" pitchFamily="18" charset="0"/>
              </a:rPr>
              <a:t>Simulated the BB84 protocol to enable secure quantum key exchange.</a:t>
            </a:r>
          </a:p>
          <a:p>
            <a:pPr lvl="1">
              <a:lnSpc>
                <a:spcPct val="150000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IN" sz="1600" i="0">
                <a:solidFill>
                  <a:schemeClr val="tx1"/>
                </a:solidFill>
                <a:effectLst/>
                <a:latin typeface="Times" panose="02020603050405020304" pitchFamily="18" charset="0"/>
                <a:cs typeface="Times" panose="02020603050405020304" pitchFamily="18" charset="0"/>
              </a:rPr>
              <a:t>Maintained audit logs in PostgreSQL for transparency and Verification.</a:t>
            </a:r>
          </a:p>
          <a:p>
            <a:pPr lvl="1">
              <a:lnSpc>
                <a:spcPct val="150000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IN" sz="1600" i="0">
                <a:solidFill>
                  <a:schemeClr val="tx1"/>
                </a:solidFill>
                <a:effectLst/>
                <a:latin typeface="Times" panose="02020603050405020304" pitchFamily="18" charset="0"/>
                <a:cs typeface="Times" panose="02020603050405020304" pitchFamily="18" charset="0"/>
              </a:rPr>
              <a:t>Built a React.js frontend for an intuitive user experience.</a:t>
            </a:r>
          </a:p>
          <a:p>
            <a:pPr lvl="1">
              <a:lnSpc>
                <a:spcPct val="150000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IN" sz="1600" i="0" err="1">
                <a:solidFill>
                  <a:schemeClr val="tx1"/>
                </a:solidFill>
                <a:effectLst/>
                <a:latin typeface="Times" panose="02020603050405020304" pitchFamily="18" charset="0"/>
                <a:cs typeface="Times" panose="02020603050405020304" pitchFamily="18" charset="0"/>
              </a:rPr>
              <a:t>Analyzed</a:t>
            </a:r>
            <a:r>
              <a:rPr lang="en-IN" sz="1600" i="0">
                <a:solidFill>
                  <a:schemeClr val="tx1"/>
                </a:solidFill>
                <a:effectLst/>
                <a:latin typeface="Times" panose="02020603050405020304" pitchFamily="18" charset="0"/>
                <a:cs typeface="Times" panose="02020603050405020304" pitchFamily="18" charset="0"/>
              </a:rPr>
              <a:t> entropy and performance to validate security strength.</a:t>
            </a:r>
          </a:p>
          <a:p>
            <a:pPr marL="285750" indent="-28575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grpSp>
        <p:nvGrpSpPr>
          <p:cNvPr id="6" name="Google Shape;332;p32">
            <a:extLst>
              <a:ext uri="{FF2B5EF4-FFF2-40B4-BE49-F238E27FC236}">
                <a16:creationId xmlns:a16="http://schemas.microsoft.com/office/drawing/2014/main" id="{EE0C2254-3797-CBDA-933E-063D0F8AB3F1}"/>
              </a:ext>
            </a:extLst>
          </p:cNvPr>
          <p:cNvGrpSpPr/>
          <p:nvPr/>
        </p:nvGrpSpPr>
        <p:grpSpPr>
          <a:xfrm>
            <a:off x="6690361" y="2446020"/>
            <a:ext cx="2308860" cy="2517775"/>
            <a:chOff x="4749388" y="610304"/>
            <a:chExt cx="3694119" cy="4125705"/>
          </a:xfrm>
        </p:grpSpPr>
        <p:grpSp>
          <p:nvGrpSpPr>
            <p:cNvPr id="7" name="Google Shape;333;p32">
              <a:extLst>
                <a:ext uri="{FF2B5EF4-FFF2-40B4-BE49-F238E27FC236}">
                  <a16:creationId xmlns:a16="http://schemas.microsoft.com/office/drawing/2014/main" id="{AA18B694-4DB8-045B-5AB9-FCAF651F695E}"/>
                </a:ext>
              </a:extLst>
            </p:cNvPr>
            <p:cNvGrpSpPr/>
            <p:nvPr/>
          </p:nvGrpSpPr>
          <p:grpSpPr>
            <a:xfrm>
              <a:off x="4749388" y="610304"/>
              <a:ext cx="3414364" cy="4125705"/>
              <a:chOff x="4749388" y="610304"/>
              <a:chExt cx="3414364" cy="4125705"/>
            </a:xfrm>
          </p:grpSpPr>
          <p:sp>
            <p:nvSpPr>
              <p:cNvPr id="102" name="Google Shape;334;p32">
                <a:extLst>
                  <a:ext uri="{FF2B5EF4-FFF2-40B4-BE49-F238E27FC236}">
                    <a16:creationId xmlns:a16="http://schemas.microsoft.com/office/drawing/2014/main" id="{D4BE1002-E5C3-6AC9-574F-899D1F437F5F}"/>
                  </a:ext>
                </a:extLst>
              </p:cNvPr>
              <p:cNvSpPr/>
              <p:nvPr/>
            </p:nvSpPr>
            <p:spPr>
              <a:xfrm>
                <a:off x="7913197" y="4599163"/>
                <a:ext cx="177072" cy="63421"/>
              </a:xfrm>
              <a:custGeom>
                <a:avLst/>
                <a:gdLst/>
                <a:ahLst/>
                <a:cxnLst/>
                <a:rect l="l" t="t" r="r" b="b"/>
                <a:pathLst>
                  <a:path w="8993" h="3221" extrusionOk="0">
                    <a:moveTo>
                      <a:pt x="337" y="0"/>
                    </a:moveTo>
                    <a:cubicBezTo>
                      <a:pt x="209" y="0"/>
                      <a:pt x="90" y="82"/>
                      <a:pt x="50" y="211"/>
                    </a:cubicBezTo>
                    <a:cubicBezTo>
                      <a:pt x="0" y="369"/>
                      <a:pt x="89" y="537"/>
                      <a:pt x="247" y="587"/>
                    </a:cubicBezTo>
                    <a:lnTo>
                      <a:pt x="8583" y="3205"/>
                    </a:lnTo>
                    <a:cubicBezTo>
                      <a:pt x="8612" y="3214"/>
                      <a:pt x="8643" y="3219"/>
                      <a:pt x="8673" y="3220"/>
                    </a:cubicBezTo>
                    <a:cubicBezTo>
                      <a:pt x="8822" y="3219"/>
                      <a:pt x="8947" y="3111"/>
                      <a:pt x="8970" y="2964"/>
                    </a:cubicBezTo>
                    <a:cubicBezTo>
                      <a:pt x="8992" y="2818"/>
                      <a:pt x="8905" y="2677"/>
                      <a:pt x="8763" y="2633"/>
                    </a:cubicBezTo>
                    <a:lnTo>
                      <a:pt x="427" y="14"/>
                    </a:lnTo>
                    <a:cubicBezTo>
                      <a:pt x="397" y="5"/>
                      <a:pt x="367" y="0"/>
                      <a:pt x="33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335;p32">
                <a:extLst>
                  <a:ext uri="{FF2B5EF4-FFF2-40B4-BE49-F238E27FC236}">
                    <a16:creationId xmlns:a16="http://schemas.microsoft.com/office/drawing/2014/main" id="{F6F90004-FE5F-C0D6-6FB8-A721704C6516}"/>
                  </a:ext>
                </a:extLst>
              </p:cNvPr>
              <p:cNvSpPr/>
              <p:nvPr/>
            </p:nvSpPr>
            <p:spPr>
              <a:xfrm>
                <a:off x="4749388" y="3605665"/>
                <a:ext cx="3058015" cy="968079"/>
              </a:xfrm>
              <a:custGeom>
                <a:avLst/>
                <a:gdLst/>
                <a:ahLst/>
                <a:cxnLst/>
                <a:rect l="l" t="t" r="r" b="b"/>
                <a:pathLst>
                  <a:path w="155308" h="49166" extrusionOk="0">
                    <a:moveTo>
                      <a:pt x="335" y="1"/>
                    </a:moveTo>
                    <a:cubicBezTo>
                      <a:pt x="207" y="1"/>
                      <a:pt x="89" y="84"/>
                      <a:pt x="51" y="213"/>
                    </a:cubicBezTo>
                    <a:cubicBezTo>
                      <a:pt x="1" y="370"/>
                      <a:pt x="89" y="539"/>
                      <a:pt x="247" y="589"/>
                    </a:cubicBezTo>
                    <a:lnTo>
                      <a:pt x="154899" y="49152"/>
                    </a:lnTo>
                    <a:cubicBezTo>
                      <a:pt x="154929" y="49161"/>
                      <a:pt x="154958" y="49166"/>
                      <a:pt x="154989" y="49166"/>
                    </a:cubicBezTo>
                    <a:cubicBezTo>
                      <a:pt x="155137" y="49165"/>
                      <a:pt x="155263" y="49057"/>
                      <a:pt x="155285" y="48911"/>
                    </a:cubicBezTo>
                    <a:cubicBezTo>
                      <a:pt x="155308" y="48764"/>
                      <a:pt x="155220" y="48623"/>
                      <a:pt x="155079" y="48579"/>
                    </a:cubicBezTo>
                    <a:lnTo>
                      <a:pt x="428" y="16"/>
                    </a:lnTo>
                    <a:cubicBezTo>
                      <a:pt x="397" y="6"/>
                      <a:pt x="366" y="1"/>
                      <a:pt x="335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336;p32">
                <a:extLst>
                  <a:ext uri="{FF2B5EF4-FFF2-40B4-BE49-F238E27FC236}">
                    <a16:creationId xmlns:a16="http://schemas.microsoft.com/office/drawing/2014/main" id="{E940964C-CD0D-DC8A-8871-C55646B183DF}"/>
                  </a:ext>
                </a:extLst>
              </p:cNvPr>
              <p:cNvSpPr/>
              <p:nvPr/>
            </p:nvSpPr>
            <p:spPr>
              <a:xfrm>
                <a:off x="5144546" y="3926553"/>
                <a:ext cx="1499787" cy="803529"/>
              </a:xfrm>
              <a:custGeom>
                <a:avLst/>
                <a:gdLst/>
                <a:ahLst/>
                <a:cxnLst/>
                <a:rect l="l" t="t" r="r" b="b"/>
                <a:pathLst>
                  <a:path w="76170" h="40809" extrusionOk="0">
                    <a:moveTo>
                      <a:pt x="16891" y="0"/>
                    </a:moveTo>
                    <a:lnTo>
                      <a:pt x="0" y="20778"/>
                    </a:lnTo>
                    <a:lnTo>
                      <a:pt x="57401" y="40808"/>
                    </a:lnTo>
                    <a:lnTo>
                      <a:pt x="76170" y="20029"/>
                    </a:lnTo>
                    <a:lnTo>
                      <a:pt x="16891" y="0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337;p32">
                <a:extLst>
                  <a:ext uri="{FF2B5EF4-FFF2-40B4-BE49-F238E27FC236}">
                    <a16:creationId xmlns:a16="http://schemas.microsoft.com/office/drawing/2014/main" id="{A897EA18-773A-5D51-CD8C-3B7898A7D9FA}"/>
                  </a:ext>
                </a:extLst>
              </p:cNvPr>
              <p:cNvSpPr/>
              <p:nvPr/>
            </p:nvSpPr>
            <p:spPr>
              <a:xfrm>
                <a:off x="5137379" y="3920626"/>
                <a:ext cx="1514200" cy="815383"/>
              </a:xfrm>
              <a:custGeom>
                <a:avLst/>
                <a:gdLst/>
                <a:ahLst/>
                <a:cxnLst/>
                <a:rect l="l" t="t" r="r" b="b"/>
                <a:pathLst>
                  <a:path w="76902" h="41411" extrusionOk="0">
                    <a:moveTo>
                      <a:pt x="17357" y="653"/>
                    </a:moveTo>
                    <a:lnTo>
                      <a:pt x="76004" y="20468"/>
                    </a:lnTo>
                    <a:lnTo>
                      <a:pt x="57675" y="40760"/>
                    </a:lnTo>
                    <a:lnTo>
                      <a:pt x="867" y="20936"/>
                    </a:lnTo>
                    <a:lnTo>
                      <a:pt x="17357" y="653"/>
                    </a:lnTo>
                    <a:close/>
                    <a:moveTo>
                      <a:pt x="17258" y="0"/>
                    </a:moveTo>
                    <a:cubicBezTo>
                      <a:pt x="17168" y="0"/>
                      <a:pt x="17081" y="40"/>
                      <a:pt x="17023" y="112"/>
                    </a:cubicBezTo>
                    <a:lnTo>
                      <a:pt x="131" y="20890"/>
                    </a:lnTo>
                    <a:cubicBezTo>
                      <a:pt x="0" y="21051"/>
                      <a:pt x="69" y="21294"/>
                      <a:pt x="266" y="21362"/>
                    </a:cubicBezTo>
                    <a:lnTo>
                      <a:pt x="57665" y="41394"/>
                    </a:lnTo>
                    <a:cubicBezTo>
                      <a:pt x="57697" y="41404"/>
                      <a:pt x="57731" y="41410"/>
                      <a:pt x="57765" y="41410"/>
                    </a:cubicBezTo>
                    <a:cubicBezTo>
                      <a:pt x="57850" y="41410"/>
                      <a:pt x="57931" y="41373"/>
                      <a:pt x="57988" y="41309"/>
                    </a:cubicBezTo>
                    <a:lnTo>
                      <a:pt x="76757" y="20531"/>
                    </a:lnTo>
                    <a:cubicBezTo>
                      <a:pt x="76901" y="20371"/>
                      <a:pt x="76835" y="20115"/>
                      <a:pt x="76630" y="20045"/>
                    </a:cubicBezTo>
                    <a:lnTo>
                      <a:pt x="17352" y="16"/>
                    </a:lnTo>
                    <a:cubicBezTo>
                      <a:pt x="17321" y="5"/>
                      <a:pt x="17289" y="0"/>
                      <a:pt x="17258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338;p32">
                <a:extLst>
                  <a:ext uri="{FF2B5EF4-FFF2-40B4-BE49-F238E27FC236}">
                    <a16:creationId xmlns:a16="http://schemas.microsoft.com/office/drawing/2014/main" id="{0866B92D-D266-7182-B39B-B653E03805A4}"/>
                  </a:ext>
                </a:extLst>
              </p:cNvPr>
              <p:cNvSpPr/>
              <p:nvPr/>
            </p:nvSpPr>
            <p:spPr>
              <a:xfrm>
                <a:off x="5351606" y="4040164"/>
                <a:ext cx="1136034" cy="581091"/>
              </a:xfrm>
              <a:custGeom>
                <a:avLst/>
                <a:gdLst/>
                <a:ahLst/>
                <a:cxnLst/>
                <a:rect l="l" t="t" r="r" b="b"/>
                <a:pathLst>
                  <a:path w="57696" h="29512" extrusionOk="0">
                    <a:moveTo>
                      <a:pt x="12601" y="1"/>
                    </a:moveTo>
                    <a:lnTo>
                      <a:pt x="1" y="14591"/>
                    </a:lnTo>
                    <a:lnTo>
                      <a:pt x="45096" y="29512"/>
                    </a:lnTo>
                    <a:lnTo>
                      <a:pt x="57696" y="15917"/>
                    </a:lnTo>
                    <a:lnTo>
                      <a:pt x="12601" y="1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339;p32">
                <a:extLst>
                  <a:ext uri="{FF2B5EF4-FFF2-40B4-BE49-F238E27FC236}">
                    <a16:creationId xmlns:a16="http://schemas.microsoft.com/office/drawing/2014/main" id="{BC7B2A15-7E88-FE52-A593-2ACED996A04F}"/>
                  </a:ext>
                </a:extLst>
              </p:cNvPr>
              <p:cNvSpPr/>
              <p:nvPr/>
            </p:nvSpPr>
            <p:spPr>
              <a:xfrm>
                <a:off x="5344380" y="4034257"/>
                <a:ext cx="1150506" cy="592925"/>
              </a:xfrm>
              <a:custGeom>
                <a:avLst/>
                <a:gdLst/>
                <a:ahLst/>
                <a:cxnLst/>
                <a:rect l="l" t="t" r="r" b="b"/>
                <a:pathLst>
                  <a:path w="58431" h="30113" extrusionOk="0">
                    <a:moveTo>
                      <a:pt x="13063" y="653"/>
                    </a:moveTo>
                    <a:lnTo>
                      <a:pt x="57533" y="16349"/>
                    </a:lnTo>
                    <a:lnTo>
                      <a:pt x="45374" y="29466"/>
                    </a:lnTo>
                    <a:lnTo>
                      <a:pt x="891" y="14747"/>
                    </a:lnTo>
                    <a:lnTo>
                      <a:pt x="13063" y="653"/>
                    </a:lnTo>
                    <a:close/>
                    <a:moveTo>
                      <a:pt x="12969" y="1"/>
                    </a:moveTo>
                    <a:cubicBezTo>
                      <a:pt x="12883" y="1"/>
                      <a:pt x="12799" y="37"/>
                      <a:pt x="12740" y="104"/>
                    </a:cubicBezTo>
                    <a:lnTo>
                      <a:pt x="140" y="14695"/>
                    </a:lnTo>
                    <a:cubicBezTo>
                      <a:pt x="0" y="14856"/>
                      <a:pt x="70" y="15108"/>
                      <a:pt x="274" y="15176"/>
                    </a:cubicBezTo>
                    <a:lnTo>
                      <a:pt x="45368" y="30097"/>
                    </a:lnTo>
                    <a:cubicBezTo>
                      <a:pt x="45399" y="30108"/>
                      <a:pt x="45431" y="30113"/>
                      <a:pt x="45463" y="30113"/>
                    </a:cubicBezTo>
                    <a:cubicBezTo>
                      <a:pt x="45546" y="30113"/>
                      <a:pt x="45625" y="30077"/>
                      <a:pt x="45682" y="30016"/>
                    </a:cubicBezTo>
                    <a:lnTo>
                      <a:pt x="58283" y="16421"/>
                    </a:lnTo>
                    <a:cubicBezTo>
                      <a:pt x="58430" y="16263"/>
                      <a:pt x="58366" y="16006"/>
                      <a:pt x="58162" y="15934"/>
                    </a:cubicBezTo>
                    <a:lnTo>
                      <a:pt x="13067" y="17"/>
                    </a:lnTo>
                    <a:cubicBezTo>
                      <a:pt x="13035" y="6"/>
                      <a:pt x="13002" y="1"/>
                      <a:pt x="1296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340;p32">
                <a:extLst>
                  <a:ext uri="{FF2B5EF4-FFF2-40B4-BE49-F238E27FC236}">
                    <a16:creationId xmlns:a16="http://schemas.microsoft.com/office/drawing/2014/main" id="{8F79BFC9-B6C0-C930-FE8D-DC109F7221F1}"/>
                  </a:ext>
                </a:extLst>
              </p:cNvPr>
              <p:cNvSpPr/>
              <p:nvPr/>
            </p:nvSpPr>
            <p:spPr>
              <a:xfrm>
                <a:off x="5327762" y="1230441"/>
                <a:ext cx="2829965" cy="2851368"/>
              </a:xfrm>
              <a:custGeom>
                <a:avLst/>
                <a:gdLst/>
                <a:ahLst/>
                <a:cxnLst/>
                <a:rect l="l" t="t" r="r" b="b"/>
                <a:pathLst>
                  <a:path w="143726" h="144813" extrusionOk="0">
                    <a:moveTo>
                      <a:pt x="90746" y="0"/>
                    </a:moveTo>
                    <a:cubicBezTo>
                      <a:pt x="89662" y="0"/>
                      <a:pt x="88308" y="521"/>
                      <a:pt x="86998" y="974"/>
                    </a:cubicBezTo>
                    <a:cubicBezTo>
                      <a:pt x="84084" y="1983"/>
                      <a:pt x="76236" y="9607"/>
                      <a:pt x="74442" y="14428"/>
                    </a:cubicBezTo>
                    <a:cubicBezTo>
                      <a:pt x="72648" y="19249"/>
                      <a:pt x="74218" y="20818"/>
                      <a:pt x="77357" y="23733"/>
                    </a:cubicBezTo>
                    <a:cubicBezTo>
                      <a:pt x="80496" y="26647"/>
                      <a:pt x="84308" y="32590"/>
                      <a:pt x="86326" y="38195"/>
                    </a:cubicBezTo>
                    <a:cubicBezTo>
                      <a:pt x="88344" y="43801"/>
                      <a:pt x="90922" y="49182"/>
                      <a:pt x="95070" y="50640"/>
                    </a:cubicBezTo>
                    <a:cubicBezTo>
                      <a:pt x="95070" y="50640"/>
                      <a:pt x="88456" y="53778"/>
                      <a:pt x="84083" y="56918"/>
                    </a:cubicBezTo>
                    <a:cubicBezTo>
                      <a:pt x="79711" y="60056"/>
                      <a:pt x="77581" y="61515"/>
                      <a:pt x="77581" y="61515"/>
                    </a:cubicBezTo>
                    <a:cubicBezTo>
                      <a:pt x="77581" y="61515"/>
                      <a:pt x="71638" y="63196"/>
                      <a:pt x="69396" y="66110"/>
                    </a:cubicBezTo>
                    <a:cubicBezTo>
                      <a:pt x="67154" y="69026"/>
                      <a:pt x="66258" y="70931"/>
                      <a:pt x="66258" y="70931"/>
                    </a:cubicBezTo>
                    <a:cubicBezTo>
                      <a:pt x="66258" y="70931"/>
                      <a:pt x="45965" y="74408"/>
                      <a:pt x="39687" y="79788"/>
                    </a:cubicBezTo>
                    <a:cubicBezTo>
                      <a:pt x="39687" y="79788"/>
                      <a:pt x="30382" y="82255"/>
                      <a:pt x="26458" y="85955"/>
                    </a:cubicBezTo>
                    <a:cubicBezTo>
                      <a:pt x="22535" y="89654"/>
                      <a:pt x="20741" y="96493"/>
                      <a:pt x="20741" y="96493"/>
                    </a:cubicBezTo>
                    <a:cubicBezTo>
                      <a:pt x="20741" y="96493"/>
                      <a:pt x="15472" y="100978"/>
                      <a:pt x="13004" y="102323"/>
                    </a:cubicBezTo>
                    <a:cubicBezTo>
                      <a:pt x="10537" y="103668"/>
                      <a:pt x="6502" y="106247"/>
                      <a:pt x="4484" y="112301"/>
                    </a:cubicBezTo>
                    <a:cubicBezTo>
                      <a:pt x="2466" y="118355"/>
                      <a:pt x="0" y="132033"/>
                      <a:pt x="0" y="132033"/>
                    </a:cubicBezTo>
                    <a:lnTo>
                      <a:pt x="6278" y="134947"/>
                    </a:lnTo>
                    <a:cubicBezTo>
                      <a:pt x="6278" y="134947"/>
                      <a:pt x="6391" y="131359"/>
                      <a:pt x="11997" y="125866"/>
                    </a:cubicBezTo>
                    <a:cubicBezTo>
                      <a:pt x="17602" y="120373"/>
                      <a:pt x="21077" y="111068"/>
                      <a:pt x="21526" y="110844"/>
                    </a:cubicBezTo>
                    <a:cubicBezTo>
                      <a:pt x="21975" y="110619"/>
                      <a:pt x="31840" y="104116"/>
                      <a:pt x="31840" y="104116"/>
                    </a:cubicBezTo>
                    <a:cubicBezTo>
                      <a:pt x="31840" y="104116"/>
                      <a:pt x="39463" y="109386"/>
                      <a:pt x="48096" y="110843"/>
                    </a:cubicBezTo>
                    <a:cubicBezTo>
                      <a:pt x="50834" y="111305"/>
                      <a:pt x="53662" y="111463"/>
                      <a:pt x="56248" y="111463"/>
                    </a:cubicBezTo>
                    <a:cubicBezTo>
                      <a:pt x="61815" y="111463"/>
                      <a:pt x="66258" y="110731"/>
                      <a:pt x="66258" y="110731"/>
                    </a:cubicBezTo>
                    <a:lnTo>
                      <a:pt x="66258" y="110731"/>
                    </a:lnTo>
                    <a:lnTo>
                      <a:pt x="63568" y="119027"/>
                    </a:lnTo>
                    <a:cubicBezTo>
                      <a:pt x="63568" y="119027"/>
                      <a:pt x="57401" y="121718"/>
                      <a:pt x="55831" y="124969"/>
                    </a:cubicBezTo>
                    <a:cubicBezTo>
                      <a:pt x="54261" y="128220"/>
                      <a:pt x="46863" y="140553"/>
                      <a:pt x="46863" y="140553"/>
                    </a:cubicBezTo>
                    <a:lnTo>
                      <a:pt x="52132" y="144813"/>
                    </a:lnTo>
                    <a:cubicBezTo>
                      <a:pt x="52132" y="144813"/>
                      <a:pt x="57625" y="140553"/>
                      <a:pt x="65361" y="136629"/>
                    </a:cubicBezTo>
                    <a:cubicBezTo>
                      <a:pt x="73097" y="132705"/>
                      <a:pt x="75003" y="129902"/>
                      <a:pt x="77245" y="125306"/>
                    </a:cubicBezTo>
                    <a:cubicBezTo>
                      <a:pt x="79487" y="120710"/>
                      <a:pt x="82290" y="111964"/>
                      <a:pt x="82403" y="111179"/>
                    </a:cubicBezTo>
                    <a:cubicBezTo>
                      <a:pt x="82515" y="110395"/>
                      <a:pt x="84756" y="108378"/>
                      <a:pt x="85093" y="103557"/>
                    </a:cubicBezTo>
                    <a:lnTo>
                      <a:pt x="85430" y="98736"/>
                    </a:lnTo>
                    <a:lnTo>
                      <a:pt x="97200" y="88197"/>
                    </a:lnTo>
                    <a:cubicBezTo>
                      <a:pt x="97200" y="88197"/>
                      <a:pt x="106506" y="84497"/>
                      <a:pt x="114241" y="75976"/>
                    </a:cubicBezTo>
                    <a:cubicBezTo>
                      <a:pt x="121976" y="67456"/>
                      <a:pt x="123211" y="63309"/>
                      <a:pt x="123994" y="55685"/>
                    </a:cubicBezTo>
                    <a:cubicBezTo>
                      <a:pt x="124779" y="48061"/>
                      <a:pt x="127919" y="17903"/>
                      <a:pt x="128030" y="17455"/>
                    </a:cubicBezTo>
                    <a:cubicBezTo>
                      <a:pt x="128143" y="17007"/>
                      <a:pt x="129152" y="14764"/>
                      <a:pt x="130498" y="14540"/>
                    </a:cubicBezTo>
                    <a:cubicBezTo>
                      <a:pt x="130520" y="14537"/>
                      <a:pt x="130545" y="14535"/>
                      <a:pt x="130571" y="14535"/>
                    </a:cubicBezTo>
                    <a:cubicBezTo>
                      <a:pt x="132093" y="14535"/>
                      <a:pt x="139259" y="20830"/>
                      <a:pt x="140251" y="21491"/>
                    </a:cubicBezTo>
                    <a:cubicBezTo>
                      <a:pt x="140681" y="21777"/>
                      <a:pt x="141293" y="22002"/>
                      <a:pt x="141873" y="22002"/>
                    </a:cubicBezTo>
                    <a:cubicBezTo>
                      <a:pt x="142653" y="22002"/>
                      <a:pt x="143373" y="21592"/>
                      <a:pt x="143502" y="20369"/>
                    </a:cubicBezTo>
                    <a:cubicBezTo>
                      <a:pt x="143726" y="18240"/>
                      <a:pt x="141933" y="12971"/>
                      <a:pt x="136215" y="7252"/>
                    </a:cubicBezTo>
                    <a:cubicBezTo>
                      <a:pt x="132047" y="3084"/>
                      <a:pt x="128712" y="1478"/>
                      <a:pt x="126690" y="1478"/>
                    </a:cubicBezTo>
                    <a:cubicBezTo>
                      <a:pt x="125938" y="1478"/>
                      <a:pt x="125368" y="1700"/>
                      <a:pt x="125003" y="2095"/>
                    </a:cubicBezTo>
                    <a:cubicBezTo>
                      <a:pt x="123659" y="3552"/>
                      <a:pt x="124555" y="6691"/>
                      <a:pt x="123659" y="11288"/>
                    </a:cubicBezTo>
                    <a:cubicBezTo>
                      <a:pt x="122761" y="15885"/>
                      <a:pt x="117157" y="32478"/>
                      <a:pt x="114354" y="40326"/>
                    </a:cubicBezTo>
                    <a:cubicBezTo>
                      <a:pt x="111550" y="48174"/>
                      <a:pt x="112447" y="58825"/>
                      <a:pt x="112447" y="58825"/>
                    </a:cubicBezTo>
                    <a:cubicBezTo>
                      <a:pt x="112447" y="58825"/>
                      <a:pt x="108635" y="60169"/>
                      <a:pt x="105945" y="62187"/>
                    </a:cubicBezTo>
                    <a:cubicBezTo>
                      <a:pt x="103254" y="64204"/>
                      <a:pt x="99106" y="67008"/>
                      <a:pt x="99106" y="67008"/>
                    </a:cubicBezTo>
                    <a:lnTo>
                      <a:pt x="97985" y="66447"/>
                    </a:lnTo>
                    <a:cubicBezTo>
                      <a:pt x="97985" y="66447"/>
                      <a:pt x="104263" y="60169"/>
                      <a:pt x="106169" y="56581"/>
                    </a:cubicBezTo>
                    <a:cubicBezTo>
                      <a:pt x="108075" y="52993"/>
                      <a:pt x="108635" y="52769"/>
                      <a:pt x="107626" y="50640"/>
                    </a:cubicBezTo>
                    <a:cubicBezTo>
                      <a:pt x="106617" y="48509"/>
                      <a:pt x="98433" y="38195"/>
                      <a:pt x="94845" y="33599"/>
                    </a:cubicBezTo>
                    <a:cubicBezTo>
                      <a:pt x="91258" y="29002"/>
                      <a:pt x="86886" y="21267"/>
                      <a:pt x="85989" y="19025"/>
                    </a:cubicBezTo>
                    <a:cubicBezTo>
                      <a:pt x="85093" y="16782"/>
                      <a:pt x="85205" y="14540"/>
                      <a:pt x="85878" y="12971"/>
                    </a:cubicBezTo>
                    <a:cubicBezTo>
                      <a:pt x="86550" y="11401"/>
                      <a:pt x="92828" y="8261"/>
                      <a:pt x="92941" y="3440"/>
                    </a:cubicBezTo>
                    <a:cubicBezTo>
                      <a:pt x="93002" y="784"/>
                      <a:pt x="92077" y="0"/>
                      <a:pt x="907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341;p32">
                <a:extLst>
                  <a:ext uri="{FF2B5EF4-FFF2-40B4-BE49-F238E27FC236}">
                    <a16:creationId xmlns:a16="http://schemas.microsoft.com/office/drawing/2014/main" id="{5ACD42AC-FCA7-9F14-1BD3-F476AE3705D5}"/>
                  </a:ext>
                </a:extLst>
              </p:cNvPr>
              <p:cNvSpPr/>
              <p:nvPr/>
            </p:nvSpPr>
            <p:spPr>
              <a:xfrm>
                <a:off x="5321461" y="1224534"/>
                <a:ext cx="2842291" cy="2863221"/>
              </a:xfrm>
              <a:custGeom>
                <a:avLst/>
                <a:gdLst/>
                <a:ahLst/>
                <a:cxnLst/>
                <a:rect l="l" t="t" r="r" b="b"/>
                <a:pathLst>
                  <a:path w="144352" h="145415" extrusionOk="0">
                    <a:moveTo>
                      <a:pt x="91065" y="603"/>
                    </a:moveTo>
                    <a:cubicBezTo>
                      <a:pt x="91483" y="603"/>
                      <a:pt x="91848" y="687"/>
                      <a:pt x="92136" y="896"/>
                    </a:cubicBezTo>
                    <a:cubicBezTo>
                      <a:pt x="92717" y="1318"/>
                      <a:pt x="92993" y="2272"/>
                      <a:pt x="92959" y="3734"/>
                    </a:cubicBezTo>
                    <a:cubicBezTo>
                      <a:pt x="92886" y="6901"/>
                      <a:pt x="90026" y="9320"/>
                      <a:pt x="87940" y="11087"/>
                    </a:cubicBezTo>
                    <a:cubicBezTo>
                      <a:pt x="86946" y="11928"/>
                      <a:pt x="86160" y="12592"/>
                      <a:pt x="85921" y="13152"/>
                    </a:cubicBezTo>
                    <a:cubicBezTo>
                      <a:pt x="85142" y="14970"/>
                      <a:pt x="85182" y="17318"/>
                      <a:pt x="86030" y="19436"/>
                    </a:cubicBezTo>
                    <a:cubicBezTo>
                      <a:pt x="86941" y="21716"/>
                      <a:pt x="91326" y="29468"/>
                      <a:pt x="94929" y="34085"/>
                    </a:cubicBezTo>
                    <a:lnTo>
                      <a:pt x="96559" y="36168"/>
                    </a:lnTo>
                    <a:cubicBezTo>
                      <a:pt x="100394" y="41060"/>
                      <a:pt x="106812" y="49249"/>
                      <a:pt x="107674" y="51069"/>
                    </a:cubicBezTo>
                    <a:cubicBezTo>
                      <a:pt x="108449" y="52705"/>
                      <a:pt x="108264" y="53039"/>
                      <a:pt x="107063" y="55204"/>
                    </a:cubicBezTo>
                    <a:cubicBezTo>
                      <a:pt x="106820" y="55639"/>
                      <a:pt x="106540" y="56144"/>
                      <a:pt x="106222" y="56741"/>
                    </a:cubicBezTo>
                    <a:cubicBezTo>
                      <a:pt x="104361" y="60247"/>
                      <a:pt x="98154" y="66473"/>
                      <a:pt x="98091" y="66536"/>
                    </a:cubicBezTo>
                    <a:cubicBezTo>
                      <a:pt x="97947" y="66681"/>
                      <a:pt x="97987" y="66925"/>
                      <a:pt x="98169" y="67016"/>
                    </a:cubicBezTo>
                    <a:lnTo>
                      <a:pt x="99291" y="67577"/>
                    </a:lnTo>
                    <a:cubicBezTo>
                      <a:pt x="99334" y="67598"/>
                      <a:pt x="99380" y="67609"/>
                      <a:pt x="99426" y="67609"/>
                    </a:cubicBezTo>
                    <a:cubicBezTo>
                      <a:pt x="99484" y="67609"/>
                      <a:pt x="99543" y="67592"/>
                      <a:pt x="99593" y="67557"/>
                    </a:cubicBezTo>
                    <a:cubicBezTo>
                      <a:pt x="99635" y="67530"/>
                      <a:pt x="103779" y="64728"/>
                      <a:pt x="106444" y="62728"/>
                    </a:cubicBezTo>
                    <a:cubicBezTo>
                      <a:pt x="109066" y="60762"/>
                      <a:pt x="112829" y="59421"/>
                      <a:pt x="112866" y="59408"/>
                    </a:cubicBezTo>
                    <a:cubicBezTo>
                      <a:pt x="112995" y="59363"/>
                      <a:pt x="113077" y="59236"/>
                      <a:pt x="113066" y="59100"/>
                    </a:cubicBezTo>
                    <a:cubicBezTo>
                      <a:pt x="113057" y="58994"/>
                      <a:pt x="112206" y="48425"/>
                      <a:pt x="114955" y="40727"/>
                    </a:cubicBezTo>
                    <a:cubicBezTo>
                      <a:pt x="117754" y="32890"/>
                      <a:pt x="123361" y="16314"/>
                      <a:pt x="124273" y="11647"/>
                    </a:cubicBezTo>
                    <a:cubicBezTo>
                      <a:pt x="124665" y="9634"/>
                      <a:pt x="124720" y="7878"/>
                      <a:pt x="124762" y="6468"/>
                    </a:cubicBezTo>
                    <a:cubicBezTo>
                      <a:pt x="124818" y="4654"/>
                      <a:pt x="124857" y="3344"/>
                      <a:pt x="125544" y="2600"/>
                    </a:cubicBezTo>
                    <a:cubicBezTo>
                      <a:pt x="125846" y="2272"/>
                      <a:pt x="126330" y="2092"/>
                      <a:pt x="126942" y="2080"/>
                    </a:cubicBezTo>
                    <a:cubicBezTo>
                      <a:pt x="126966" y="2080"/>
                      <a:pt x="126991" y="2080"/>
                      <a:pt x="127015" y="2080"/>
                    </a:cubicBezTo>
                    <a:cubicBezTo>
                      <a:pt x="129303" y="2080"/>
                      <a:pt x="132754" y="4198"/>
                      <a:pt x="136321" y="7766"/>
                    </a:cubicBezTo>
                    <a:cubicBezTo>
                      <a:pt x="142001" y="13445"/>
                      <a:pt x="143740" y="18576"/>
                      <a:pt x="143522" y="20638"/>
                    </a:cubicBezTo>
                    <a:cubicBezTo>
                      <a:pt x="143457" y="21270"/>
                      <a:pt x="143216" y="21688"/>
                      <a:pt x="142808" y="21878"/>
                    </a:cubicBezTo>
                    <a:cubicBezTo>
                      <a:pt x="142624" y="21965"/>
                      <a:pt x="142412" y="22003"/>
                      <a:pt x="142191" y="22003"/>
                    </a:cubicBezTo>
                    <a:cubicBezTo>
                      <a:pt x="141688" y="22003"/>
                      <a:pt x="141134" y="21807"/>
                      <a:pt x="140737" y="21542"/>
                    </a:cubicBezTo>
                    <a:cubicBezTo>
                      <a:pt x="140494" y="21379"/>
                      <a:pt x="139819" y="20828"/>
                      <a:pt x="138967" y="20130"/>
                    </a:cubicBezTo>
                    <a:cubicBezTo>
                      <a:pt x="134653" y="16602"/>
                      <a:pt x="131916" y="14535"/>
                      <a:pt x="130876" y="14535"/>
                    </a:cubicBezTo>
                    <a:cubicBezTo>
                      <a:pt x="130837" y="14535"/>
                      <a:pt x="130801" y="14538"/>
                      <a:pt x="130767" y="14544"/>
                    </a:cubicBezTo>
                    <a:cubicBezTo>
                      <a:pt x="129283" y="14792"/>
                      <a:pt x="128201" y="17112"/>
                      <a:pt x="128059" y="17682"/>
                    </a:cubicBezTo>
                    <a:cubicBezTo>
                      <a:pt x="127933" y="18184"/>
                      <a:pt x="124567" y="50600"/>
                      <a:pt x="124015" y="55954"/>
                    </a:cubicBezTo>
                    <a:cubicBezTo>
                      <a:pt x="123251" y="63375"/>
                      <a:pt x="122104" y="67520"/>
                      <a:pt x="114337" y="76076"/>
                    </a:cubicBezTo>
                    <a:cubicBezTo>
                      <a:pt x="106742" y="84442"/>
                      <a:pt x="97501" y="88181"/>
                      <a:pt x="97408" y="88218"/>
                    </a:cubicBezTo>
                    <a:cubicBezTo>
                      <a:pt x="97375" y="88231"/>
                      <a:pt x="97345" y="88250"/>
                      <a:pt x="97319" y="88274"/>
                    </a:cubicBezTo>
                    <a:lnTo>
                      <a:pt x="85547" y="98812"/>
                    </a:lnTo>
                    <a:cubicBezTo>
                      <a:pt x="85489" y="98864"/>
                      <a:pt x="85453" y="98936"/>
                      <a:pt x="85447" y="99013"/>
                    </a:cubicBezTo>
                    <a:lnTo>
                      <a:pt x="85112" y="103836"/>
                    </a:lnTo>
                    <a:cubicBezTo>
                      <a:pt x="84872" y="107266"/>
                      <a:pt x="83670" y="109209"/>
                      <a:pt x="82952" y="110371"/>
                    </a:cubicBezTo>
                    <a:cubicBezTo>
                      <a:pt x="82658" y="110847"/>
                      <a:pt x="82463" y="111162"/>
                      <a:pt x="82424" y="111438"/>
                    </a:cubicBezTo>
                    <a:cubicBezTo>
                      <a:pt x="82326" y="112124"/>
                      <a:pt x="79536" y="120879"/>
                      <a:pt x="77294" y="125475"/>
                    </a:cubicBezTo>
                    <a:cubicBezTo>
                      <a:pt x="74991" y="130196"/>
                      <a:pt x="73081" y="132838"/>
                      <a:pt x="65544" y="136662"/>
                    </a:cubicBezTo>
                    <a:cubicBezTo>
                      <a:pt x="58667" y="140150"/>
                      <a:pt x="53494" y="143952"/>
                      <a:pt x="52458" y="144732"/>
                    </a:cubicBezTo>
                    <a:lnTo>
                      <a:pt x="47574" y="140784"/>
                    </a:lnTo>
                    <a:cubicBezTo>
                      <a:pt x="48586" y="139094"/>
                      <a:pt x="54981" y="128383"/>
                      <a:pt x="56422" y="125400"/>
                    </a:cubicBezTo>
                    <a:cubicBezTo>
                      <a:pt x="57925" y="122287"/>
                      <a:pt x="63947" y="119628"/>
                      <a:pt x="64007" y="119602"/>
                    </a:cubicBezTo>
                    <a:cubicBezTo>
                      <a:pt x="64086" y="119568"/>
                      <a:pt x="64146" y="119502"/>
                      <a:pt x="64173" y="119420"/>
                    </a:cubicBezTo>
                    <a:lnTo>
                      <a:pt x="66864" y="111124"/>
                    </a:lnTo>
                    <a:cubicBezTo>
                      <a:pt x="66928" y="110926"/>
                      <a:pt x="66778" y="110731"/>
                      <a:pt x="66580" y="110731"/>
                    </a:cubicBezTo>
                    <a:cubicBezTo>
                      <a:pt x="66563" y="110731"/>
                      <a:pt x="66546" y="110732"/>
                      <a:pt x="66529" y="110735"/>
                    </a:cubicBezTo>
                    <a:cubicBezTo>
                      <a:pt x="66465" y="110745"/>
                      <a:pt x="62037" y="111458"/>
                      <a:pt x="56539" y="111458"/>
                    </a:cubicBezTo>
                    <a:cubicBezTo>
                      <a:pt x="53970" y="111458"/>
                      <a:pt x="51167" y="111302"/>
                      <a:pt x="48466" y="110846"/>
                    </a:cubicBezTo>
                    <a:cubicBezTo>
                      <a:pt x="40002" y="109419"/>
                      <a:pt x="32407" y="104222"/>
                      <a:pt x="32332" y="104169"/>
                    </a:cubicBezTo>
                    <a:cubicBezTo>
                      <a:pt x="32280" y="104133"/>
                      <a:pt x="32221" y="104115"/>
                      <a:pt x="32161" y="104115"/>
                    </a:cubicBezTo>
                    <a:cubicBezTo>
                      <a:pt x="32103" y="104115"/>
                      <a:pt x="32045" y="104132"/>
                      <a:pt x="31995" y="104165"/>
                    </a:cubicBezTo>
                    <a:cubicBezTo>
                      <a:pt x="28042" y="106771"/>
                      <a:pt x="22041" y="110708"/>
                      <a:pt x="21712" y="110874"/>
                    </a:cubicBezTo>
                    <a:cubicBezTo>
                      <a:pt x="21521" y="110970"/>
                      <a:pt x="21390" y="111219"/>
                      <a:pt x="20667" y="112721"/>
                    </a:cubicBezTo>
                    <a:cubicBezTo>
                      <a:pt x="19235" y="115696"/>
                      <a:pt x="16255" y="121886"/>
                      <a:pt x="12107" y="125952"/>
                    </a:cubicBezTo>
                    <a:cubicBezTo>
                      <a:pt x="7529" y="130438"/>
                      <a:pt x="6559" y="133671"/>
                      <a:pt x="6354" y="134801"/>
                    </a:cubicBezTo>
                    <a:lnTo>
                      <a:pt x="659" y="132157"/>
                    </a:lnTo>
                    <a:cubicBezTo>
                      <a:pt x="991" y="130343"/>
                      <a:pt x="3245" y="118233"/>
                      <a:pt x="5090" y="112695"/>
                    </a:cubicBezTo>
                    <a:cubicBezTo>
                      <a:pt x="7004" y="106956"/>
                      <a:pt x="10788" y="104349"/>
                      <a:pt x="13469" y="102886"/>
                    </a:cubicBezTo>
                    <a:cubicBezTo>
                      <a:pt x="15935" y="101541"/>
                      <a:pt x="21041" y="97205"/>
                      <a:pt x="21256" y="97022"/>
                    </a:cubicBezTo>
                    <a:cubicBezTo>
                      <a:pt x="21303" y="96981"/>
                      <a:pt x="21336" y="96928"/>
                      <a:pt x="21352" y="96869"/>
                    </a:cubicBezTo>
                    <a:cubicBezTo>
                      <a:pt x="21370" y="96801"/>
                      <a:pt x="23168" y="90071"/>
                      <a:pt x="26985" y="86473"/>
                    </a:cubicBezTo>
                    <a:cubicBezTo>
                      <a:pt x="30807" y="82868"/>
                      <a:pt x="39993" y="80403"/>
                      <a:pt x="40084" y="80379"/>
                    </a:cubicBezTo>
                    <a:cubicBezTo>
                      <a:pt x="40128" y="80367"/>
                      <a:pt x="40169" y="80345"/>
                      <a:pt x="40203" y="80317"/>
                    </a:cubicBezTo>
                    <a:cubicBezTo>
                      <a:pt x="46347" y="75051"/>
                      <a:pt x="66427" y="71562"/>
                      <a:pt x="66629" y="71528"/>
                    </a:cubicBezTo>
                    <a:cubicBezTo>
                      <a:pt x="66726" y="71511"/>
                      <a:pt x="66808" y="71448"/>
                      <a:pt x="66851" y="71359"/>
                    </a:cubicBezTo>
                    <a:cubicBezTo>
                      <a:pt x="66859" y="71341"/>
                      <a:pt x="67763" y="69444"/>
                      <a:pt x="69956" y="66594"/>
                    </a:cubicBezTo>
                    <a:cubicBezTo>
                      <a:pt x="72110" y="63792"/>
                      <a:pt x="77925" y="62121"/>
                      <a:pt x="77983" y="62104"/>
                    </a:cubicBezTo>
                    <a:cubicBezTo>
                      <a:pt x="78013" y="62095"/>
                      <a:pt x="78044" y="62082"/>
                      <a:pt x="78070" y="62063"/>
                    </a:cubicBezTo>
                    <a:cubicBezTo>
                      <a:pt x="78092" y="62048"/>
                      <a:pt x="80253" y="60567"/>
                      <a:pt x="84580" y="57462"/>
                    </a:cubicBezTo>
                    <a:cubicBezTo>
                      <a:pt x="88879" y="54375"/>
                      <a:pt x="95453" y="51242"/>
                      <a:pt x="95520" y="51211"/>
                    </a:cubicBezTo>
                    <a:cubicBezTo>
                      <a:pt x="95761" y="51095"/>
                      <a:pt x="95742" y="50746"/>
                      <a:pt x="95490" y="50657"/>
                    </a:cubicBezTo>
                    <a:cubicBezTo>
                      <a:pt x="91282" y="49178"/>
                      <a:pt x="88704" y="43326"/>
                      <a:pt x="86928" y="38393"/>
                    </a:cubicBezTo>
                    <a:cubicBezTo>
                      <a:pt x="84991" y="33014"/>
                      <a:pt x="81187" y="26882"/>
                      <a:pt x="77881" y="23813"/>
                    </a:cubicBezTo>
                    <a:cubicBezTo>
                      <a:pt x="74824" y="20974"/>
                      <a:pt x="73289" y="19549"/>
                      <a:pt x="75043" y="14833"/>
                    </a:cubicBezTo>
                    <a:cubicBezTo>
                      <a:pt x="76810" y="10084"/>
                      <a:pt x="84523" y="2561"/>
                      <a:pt x="87416" y="1559"/>
                    </a:cubicBezTo>
                    <a:lnTo>
                      <a:pt x="87845" y="1409"/>
                    </a:lnTo>
                    <a:cubicBezTo>
                      <a:pt x="88984" y="1010"/>
                      <a:pt x="90150" y="603"/>
                      <a:pt x="91065" y="603"/>
                    </a:cubicBezTo>
                    <a:close/>
                    <a:moveTo>
                      <a:pt x="91069" y="1"/>
                    </a:moveTo>
                    <a:cubicBezTo>
                      <a:pt x="90044" y="1"/>
                      <a:pt x="88832" y="425"/>
                      <a:pt x="87647" y="840"/>
                    </a:cubicBezTo>
                    <a:lnTo>
                      <a:pt x="87220" y="990"/>
                    </a:lnTo>
                    <a:cubicBezTo>
                      <a:pt x="84236" y="2022"/>
                      <a:pt x="76293" y="9750"/>
                      <a:pt x="74480" y="14622"/>
                    </a:cubicBezTo>
                    <a:cubicBezTo>
                      <a:pt x="72586" y="19715"/>
                      <a:pt x="74426" y="21422"/>
                      <a:pt x="77473" y="24252"/>
                    </a:cubicBezTo>
                    <a:cubicBezTo>
                      <a:pt x="80716" y="27264"/>
                      <a:pt x="84455" y="33296"/>
                      <a:pt x="86363" y="38596"/>
                    </a:cubicBezTo>
                    <a:cubicBezTo>
                      <a:pt x="88202" y="43704"/>
                      <a:pt x="90619" y="49109"/>
                      <a:pt x="94652" y="50964"/>
                    </a:cubicBezTo>
                    <a:cubicBezTo>
                      <a:pt x="92909" y="51822"/>
                      <a:pt x="87799" y="54409"/>
                      <a:pt x="84227" y="56973"/>
                    </a:cubicBezTo>
                    <a:cubicBezTo>
                      <a:pt x="80229" y="59844"/>
                      <a:pt x="78083" y="61323"/>
                      <a:pt x="77770" y="61539"/>
                    </a:cubicBezTo>
                    <a:cubicBezTo>
                      <a:pt x="77157" y="61716"/>
                      <a:pt x="71673" y="63374"/>
                      <a:pt x="69478" y="66227"/>
                    </a:cubicBezTo>
                    <a:cubicBezTo>
                      <a:pt x="67562" y="68720"/>
                      <a:pt x="66626" y="70464"/>
                      <a:pt x="66376" y="70961"/>
                    </a:cubicBezTo>
                    <a:cubicBezTo>
                      <a:pt x="64367" y="71313"/>
                      <a:pt x="45970" y="74652"/>
                      <a:pt x="39864" y="79814"/>
                    </a:cubicBezTo>
                    <a:cubicBezTo>
                      <a:pt x="38952" y="80061"/>
                      <a:pt x="30375" y="82449"/>
                      <a:pt x="26572" y="86035"/>
                    </a:cubicBezTo>
                    <a:cubicBezTo>
                      <a:pt x="22832" y="89560"/>
                      <a:pt x="21032" y="95756"/>
                      <a:pt x="20795" y="96623"/>
                    </a:cubicBezTo>
                    <a:cubicBezTo>
                      <a:pt x="20158" y="97161"/>
                      <a:pt x="15438" y="101127"/>
                      <a:pt x="13181" y="102359"/>
                    </a:cubicBezTo>
                    <a:cubicBezTo>
                      <a:pt x="10411" y="103870"/>
                      <a:pt x="6500" y="106565"/>
                      <a:pt x="4520" y="112505"/>
                    </a:cubicBezTo>
                    <a:cubicBezTo>
                      <a:pt x="2518" y="118510"/>
                      <a:pt x="49" y="132142"/>
                      <a:pt x="24" y="132278"/>
                    </a:cubicBezTo>
                    <a:cubicBezTo>
                      <a:pt x="0" y="132413"/>
                      <a:pt x="70" y="132547"/>
                      <a:pt x="193" y="132604"/>
                    </a:cubicBezTo>
                    <a:lnTo>
                      <a:pt x="6471" y="135520"/>
                    </a:lnTo>
                    <a:cubicBezTo>
                      <a:pt x="6513" y="135539"/>
                      <a:pt x="6556" y="135548"/>
                      <a:pt x="6598" y="135548"/>
                    </a:cubicBezTo>
                    <a:cubicBezTo>
                      <a:pt x="6753" y="135548"/>
                      <a:pt x="6893" y="135427"/>
                      <a:pt x="6898" y="135258"/>
                    </a:cubicBezTo>
                    <a:cubicBezTo>
                      <a:pt x="6901" y="135222"/>
                      <a:pt x="7099" y="131700"/>
                      <a:pt x="12526" y="126381"/>
                    </a:cubicBezTo>
                    <a:cubicBezTo>
                      <a:pt x="16750" y="122242"/>
                      <a:pt x="19761" y="115987"/>
                      <a:pt x="21208" y="112982"/>
                    </a:cubicBezTo>
                    <a:cubicBezTo>
                      <a:pt x="21565" y="112241"/>
                      <a:pt x="21901" y="111540"/>
                      <a:pt x="22019" y="111390"/>
                    </a:cubicBezTo>
                    <a:cubicBezTo>
                      <a:pt x="22763" y="110965"/>
                      <a:pt x="30619" y="105791"/>
                      <a:pt x="32158" y="104778"/>
                    </a:cubicBezTo>
                    <a:cubicBezTo>
                      <a:pt x="33336" y="105556"/>
                      <a:pt x="40472" y="110108"/>
                      <a:pt x="48366" y="111440"/>
                    </a:cubicBezTo>
                    <a:cubicBezTo>
                      <a:pt x="51101" y="111902"/>
                      <a:pt x="53937" y="112060"/>
                      <a:pt x="56536" y="112060"/>
                    </a:cubicBezTo>
                    <a:cubicBezTo>
                      <a:pt x="61045" y="112060"/>
                      <a:pt x="64838" y="111585"/>
                      <a:pt x="66143" y="111400"/>
                    </a:cubicBezTo>
                    <a:lnTo>
                      <a:pt x="66143" y="111400"/>
                    </a:lnTo>
                    <a:lnTo>
                      <a:pt x="63642" y="119107"/>
                    </a:lnTo>
                    <a:cubicBezTo>
                      <a:pt x="62729" y="119519"/>
                      <a:pt x="57374" y="122046"/>
                      <a:pt x="55881" y="125138"/>
                    </a:cubicBezTo>
                    <a:cubicBezTo>
                      <a:pt x="54335" y="128341"/>
                      <a:pt x="46999" y="140575"/>
                      <a:pt x="46925" y="140699"/>
                    </a:cubicBezTo>
                    <a:cubicBezTo>
                      <a:pt x="46847" y="140827"/>
                      <a:pt x="46877" y="140993"/>
                      <a:pt x="46993" y="141086"/>
                    </a:cubicBezTo>
                    <a:lnTo>
                      <a:pt x="52262" y="145346"/>
                    </a:lnTo>
                    <a:cubicBezTo>
                      <a:pt x="52316" y="145390"/>
                      <a:pt x="52383" y="145414"/>
                      <a:pt x="52452" y="145414"/>
                    </a:cubicBezTo>
                    <a:cubicBezTo>
                      <a:pt x="52518" y="145414"/>
                      <a:pt x="52582" y="145391"/>
                      <a:pt x="52636" y="145351"/>
                    </a:cubicBezTo>
                    <a:cubicBezTo>
                      <a:pt x="52690" y="145308"/>
                      <a:pt x="58194" y="141063"/>
                      <a:pt x="65817" y="137197"/>
                    </a:cubicBezTo>
                    <a:cubicBezTo>
                      <a:pt x="73783" y="133156"/>
                      <a:pt x="75672" y="130172"/>
                      <a:pt x="77834" y="125738"/>
                    </a:cubicBezTo>
                    <a:cubicBezTo>
                      <a:pt x="80067" y="121160"/>
                      <a:pt x="82892" y="112403"/>
                      <a:pt x="83019" y="111522"/>
                    </a:cubicBezTo>
                    <a:cubicBezTo>
                      <a:pt x="83041" y="111369"/>
                      <a:pt x="83236" y="111054"/>
                      <a:pt x="83464" y="110687"/>
                    </a:cubicBezTo>
                    <a:cubicBezTo>
                      <a:pt x="84162" y="109557"/>
                      <a:pt x="85462" y="107455"/>
                      <a:pt x="85712" y="103877"/>
                    </a:cubicBezTo>
                    <a:lnTo>
                      <a:pt x="86039" y="99178"/>
                    </a:lnTo>
                    <a:lnTo>
                      <a:pt x="97682" y="88755"/>
                    </a:lnTo>
                    <a:cubicBezTo>
                      <a:pt x="98439" y="88443"/>
                      <a:pt x="107384" y="84629"/>
                      <a:pt x="114785" y="76479"/>
                    </a:cubicBezTo>
                    <a:cubicBezTo>
                      <a:pt x="122672" y="67792"/>
                      <a:pt x="123838" y="63573"/>
                      <a:pt x="124615" y="56016"/>
                    </a:cubicBezTo>
                    <a:cubicBezTo>
                      <a:pt x="125434" y="48068"/>
                      <a:pt x="128513" y="18505"/>
                      <a:pt x="128644" y="17828"/>
                    </a:cubicBezTo>
                    <a:cubicBezTo>
                      <a:pt x="128768" y="17331"/>
                      <a:pt x="129750" y="15323"/>
                      <a:pt x="130867" y="15137"/>
                    </a:cubicBezTo>
                    <a:cubicBezTo>
                      <a:pt x="130883" y="15134"/>
                      <a:pt x="130899" y="15133"/>
                      <a:pt x="130917" y="15133"/>
                    </a:cubicBezTo>
                    <a:cubicBezTo>
                      <a:pt x="131917" y="15133"/>
                      <a:pt x="136575" y="18947"/>
                      <a:pt x="138588" y="20594"/>
                    </a:cubicBezTo>
                    <a:cubicBezTo>
                      <a:pt x="139488" y="21331"/>
                      <a:pt x="140138" y="21863"/>
                      <a:pt x="140406" y="22041"/>
                    </a:cubicBezTo>
                    <a:cubicBezTo>
                      <a:pt x="140877" y="22355"/>
                      <a:pt x="141550" y="22602"/>
                      <a:pt x="142198" y="22602"/>
                    </a:cubicBezTo>
                    <a:cubicBezTo>
                      <a:pt x="142500" y="22602"/>
                      <a:pt x="142797" y="22548"/>
                      <a:pt x="143065" y="22421"/>
                    </a:cubicBezTo>
                    <a:cubicBezTo>
                      <a:pt x="143485" y="22225"/>
                      <a:pt x="144010" y="21766"/>
                      <a:pt x="144122" y="20701"/>
                    </a:cubicBezTo>
                    <a:cubicBezTo>
                      <a:pt x="144352" y="18524"/>
                      <a:pt x="142577" y="13169"/>
                      <a:pt x="136748" y="7340"/>
                    </a:cubicBezTo>
                    <a:cubicBezTo>
                      <a:pt x="133014" y="3607"/>
                      <a:pt x="129473" y="1479"/>
                      <a:pt x="127011" y="1479"/>
                    </a:cubicBezTo>
                    <a:cubicBezTo>
                      <a:pt x="126985" y="1479"/>
                      <a:pt x="126958" y="1479"/>
                      <a:pt x="126932" y="1479"/>
                    </a:cubicBezTo>
                    <a:cubicBezTo>
                      <a:pt x="126152" y="1495"/>
                      <a:pt x="125521" y="1741"/>
                      <a:pt x="125105" y="2192"/>
                    </a:cubicBezTo>
                    <a:cubicBezTo>
                      <a:pt x="124266" y="3101"/>
                      <a:pt x="124223" y="4506"/>
                      <a:pt x="124164" y="6449"/>
                    </a:cubicBezTo>
                    <a:cubicBezTo>
                      <a:pt x="124121" y="7838"/>
                      <a:pt x="124069" y="9567"/>
                      <a:pt x="123685" y="11531"/>
                    </a:cubicBezTo>
                    <a:cubicBezTo>
                      <a:pt x="122791" y="16110"/>
                      <a:pt x="117098" y="32946"/>
                      <a:pt x="114392" y="40525"/>
                    </a:cubicBezTo>
                    <a:cubicBezTo>
                      <a:pt x="111827" y="47707"/>
                      <a:pt x="112344" y="57319"/>
                      <a:pt x="112452" y="58919"/>
                    </a:cubicBezTo>
                    <a:cubicBezTo>
                      <a:pt x="111598" y="59238"/>
                      <a:pt x="108447" y="60476"/>
                      <a:pt x="106086" y="62248"/>
                    </a:cubicBezTo>
                    <a:cubicBezTo>
                      <a:pt x="103715" y="64026"/>
                      <a:pt x="100163" y="66445"/>
                      <a:pt x="99405" y="66961"/>
                    </a:cubicBezTo>
                    <a:lnTo>
                      <a:pt x="98812" y="66664"/>
                    </a:lnTo>
                    <a:cubicBezTo>
                      <a:pt x="100088" y="65365"/>
                      <a:pt x="105065" y="60206"/>
                      <a:pt x="106756" y="57022"/>
                    </a:cubicBezTo>
                    <a:cubicBezTo>
                      <a:pt x="107071" y="56428"/>
                      <a:pt x="107350" y="55927"/>
                      <a:pt x="107589" y="55494"/>
                    </a:cubicBezTo>
                    <a:cubicBezTo>
                      <a:pt x="108801" y="53312"/>
                      <a:pt x="109127" y="52727"/>
                      <a:pt x="108219" y="50811"/>
                    </a:cubicBezTo>
                    <a:cubicBezTo>
                      <a:pt x="107329" y="48930"/>
                      <a:pt x="101134" y="41026"/>
                      <a:pt x="97035" y="35796"/>
                    </a:cubicBezTo>
                    <a:lnTo>
                      <a:pt x="95405" y="33714"/>
                    </a:lnTo>
                    <a:cubicBezTo>
                      <a:pt x="91831" y="29137"/>
                      <a:pt x="87489" y="21465"/>
                      <a:pt x="86588" y="19212"/>
                    </a:cubicBezTo>
                    <a:cubicBezTo>
                      <a:pt x="85800" y="17239"/>
                      <a:pt x="85757" y="15061"/>
                      <a:pt x="86474" y="13388"/>
                    </a:cubicBezTo>
                    <a:cubicBezTo>
                      <a:pt x="86658" y="12959"/>
                      <a:pt x="87432" y="12303"/>
                      <a:pt x="88329" y="11544"/>
                    </a:cubicBezTo>
                    <a:cubicBezTo>
                      <a:pt x="90380" y="9808"/>
                      <a:pt x="93480" y="7183"/>
                      <a:pt x="93561" y="3747"/>
                    </a:cubicBezTo>
                    <a:cubicBezTo>
                      <a:pt x="93600" y="2053"/>
                      <a:pt x="93249" y="961"/>
                      <a:pt x="92490" y="409"/>
                    </a:cubicBezTo>
                    <a:cubicBezTo>
                      <a:pt x="92087" y="116"/>
                      <a:pt x="91603" y="1"/>
                      <a:pt x="9106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342;p32">
                <a:extLst>
                  <a:ext uri="{FF2B5EF4-FFF2-40B4-BE49-F238E27FC236}">
                    <a16:creationId xmlns:a16="http://schemas.microsoft.com/office/drawing/2014/main" id="{23CBC166-DFF6-B1F5-24A5-F470B29CC7C1}"/>
                  </a:ext>
                </a:extLst>
              </p:cNvPr>
              <p:cNvSpPr/>
              <p:nvPr/>
            </p:nvSpPr>
            <p:spPr>
              <a:xfrm>
                <a:off x="6330180" y="3010870"/>
                <a:ext cx="849171" cy="1070939"/>
              </a:xfrm>
              <a:custGeom>
                <a:avLst/>
                <a:gdLst/>
                <a:ahLst/>
                <a:cxnLst/>
                <a:rect l="l" t="t" r="r" b="b"/>
                <a:pathLst>
                  <a:path w="43127" h="54390" extrusionOk="0">
                    <a:moveTo>
                      <a:pt x="42419" y="0"/>
                    </a:moveTo>
                    <a:lnTo>
                      <a:pt x="32841" y="4439"/>
                    </a:lnTo>
                    <a:cubicBezTo>
                      <a:pt x="32841" y="4439"/>
                      <a:pt x="33308" y="11681"/>
                      <a:pt x="30738" y="15419"/>
                    </a:cubicBezTo>
                    <a:cubicBezTo>
                      <a:pt x="28168" y="19157"/>
                      <a:pt x="27234" y="20325"/>
                      <a:pt x="27234" y="20325"/>
                    </a:cubicBezTo>
                    <a:cubicBezTo>
                      <a:pt x="27234" y="20325"/>
                      <a:pt x="27000" y="25931"/>
                      <a:pt x="25364" y="29435"/>
                    </a:cubicBezTo>
                    <a:cubicBezTo>
                      <a:pt x="23729" y="32939"/>
                      <a:pt x="21160" y="34108"/>
                      <a:pt x="21160" y="34108"/>
                    </a:cubicBezTo>
                    <a:cubicBezTo>
                      <a:pt x="21160" y="34108"/>
                      <a:pt x="21393" y="38080"/>
                      <a:pt x="18122" y="41115"/>
                    </a:cubicBezTo>
                    <a:cubicBezTo>
                      <a:pt x="14852" y="44152"/>
                      <a:pt x="6676" y="49058"/>
                      <a:pt x="1536" y="52329"/>
                    </a:cubicBezTo>
                    <a:cubicBezTo>
                      <a:pt x="999" y="52671"/>
                      <a:pt x="492" y="53033"/>
                      <a:pt x="1" y="53403"/>
                    </a:cubicBezTo>
                    <a:lnTo>
                      <a:pt x="1222" y="54390"/>
                    </a:lnTo>
                    <a:cubicBezTo>
                      <a:pt x="1222" y="54390"/>
                      <a:pt x="6715" y="50130"/>
                      <a:pt x="14450" y="46205"/>
                    </a:cubicBezTo>
                    <a:cubicBezTo>
                      <a:pt x="22187" y="42282"/>
                      <a:pt x="24092" y="39479"/>
                      <a:pt x="26334" y="34882"/>
                    </a:cubicBezTo>
                    <a:cubicBezTo>
                      <a:pt x="28576" y="30287"/>
                      <a:pt x="31379" y="21541"/>
                      <a:pt x="31492" y="20756"/>
                    </a:cubicBezTo>
                    <a:cubicBezTo>
                      <a:pt x="31604" y="19972"/>
                      <a:pt x="33846" y="17954"/>
                      <a:pt x="34183" y="13134"/>
                    </a:cubicBezTo>
                    <a:lnTo>
                      <a:pt x="34519" y="8313"/>
                    </a:lnTo>
                    <a:lnTo>
                      <a:pt x="43126" y="606"/>
                    </a:lnTo>
                    <a:lnTo>
                      <a:pt x="4241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343;p32">
                <a:extLst>
                  <a:ext uri="{FF2B5EF4-FFF2-40B4-BE49-F238E27FC236}">
                    <a16:creationId xmlns:a16="http://schemas.microsoft.com/office/drawing/2014/main" id="{95E32BA1-0619-AF67-B36A-C20DCEFE6281}"/>
                  </a:ext>
                </a:extLst>
              </p:cNvPr>
              <p:cNvSpPr/>
              <p:nvPr/>
            </p:nvSpPr>
            <p:spPr>
              <a:xfrm>
                <a:off x="5401225" y="3171855"/>
                <a:ext cx="1242341" cy="715712"/>
              </a:xfrm>
              <a:custGeom>
                <a:avLst/>
                <a:gdLst/>
                <a:ahLst/>
                <a:cxnLst/>
                <a:rect l="l" t="t" r="r" b="b"/>
                <a:pathLst>
                  <a:path w="63095" h="36349" extrusionOk="0">
                    <a:moveTo>
                      <a:pt x="28859" y="1"/>
                    </a:moveTo>
                    <a:cubicBezTo>
                      <a:pt x="28859" y="1"/>
                      <a:pt x="27925" y="2804"/>
                      <a:pt x="25354" y="3739"/>
                    </a:cubicBezTo>
                    <a:cubicBezTo>
                      <a:pt x="22785" y="4673"/>
                      <a:pt x="15777" y="8644"/>
                      <a:pt x="15777" y="8644"/>
                    </a:cubicBezTo>
                    <a:cubicBezTo>
                      <a:pt x="15777" y="8644"/>
                      <a:pt x="15543" y="15185"/>
                      <a:pt x="10872" y="19156"/>
                    </a:cubicBezTo>
                    <a:cubicBezTo>
                      <a:pt x="6199" y="23128"/>
                      <a:pt x="816" y="32397"/>
                      <a:pt x="816" y="32397"/>
                    </a:cubicBezTo>
                    <a:lnTo>
                      <a:pt x="0" y="35165"/>
                    </a:lnTo>
                    <a:lnTo>
                      <a:pt x="2547" y="36348"/>
                    </a:lnTo>
                    <a:cubicBezTo>
                      <a:pt x="2547" y="36348"/>
                      <a:pt x="2660" y="32760"/>
                      <a:pt x="8266" y="27267"/>
                    </a:cubicBezTo>
                    <a:cubicBezTo>
                      <a:pt x="13871" y="21774"/>
                      <a:pt x="17346" y="12468"/>
                      <a:pt x="17795" y="12244"/>
                    </a:cubicBezTo>
                    <a:cubicBezTo>
                      <a:pt x="18244" y="12020"/>
                      <a:pt x="28109" y="5517"/>
                      <a:pt x="28109" y="5517"/>
                    </a:cubicBezTo>
                    <a:cubicBezTo>
                      <a:pt x="28109" y="5517"/>
                      <a:pt x="35732" y="10787"/>
                      <a:pt x="44365" y="12244"/>
                    </a:cubicBezTo>
                    <a:cubicBezTo>
                      <a:pt x="47103" y="12706"/>
                      <a:pt x="49930" y="12864"/>
                      <a:pt x="52516" y="12864"/>
                    </a:cubicBezTo>
                    <a:cubicBezTo>
                      <a:pt x="57320" y="12864"/>
                      <a:pt x="61287" y="12319"/>
                      <a:pt x="62285" y="12170"/>
                    </a:cubicBezTo>
                    <a:cubicBezTo>
                      <a:pt x="62777" y="10883"/>
                      <a:pt x="63095" y="9431"/>
                      <a:pt x="62265" y="8878"/>
                    </a:cubicBezTo>
                    <a:cubicBezTo>
                      <a:pt x="60863" y="7943"/>
                      <a:pt x="61330" y="5374"/>
                      <a:pt x="61331" y="5374"/>
                    </a:cubicBezTo>
                    <a:lnTo>
                      <a:pt x="61331" y="5374"/>
                    </a:lnTo>
                    <a:cubicBezTo>
                      <a:pt x="61330" y="5374"/>
                      <a:pt x="60162" y="7943"/>
                      <a:pt x="50819" y="7943"/>
                    </a:cubicBezTo>
                    <a:cubicBezTo>
                      <a:pt x="41473" y="7943"/>
                      <a:pt x="28859" y="1"/>
                      <a:pt x="2885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344;p32">
                <a:extLst>
                  <a:ext uri="{FF2B5EF4-FFF2-40B4-BE49-F238E27FC236}">
                    <a16:creationId xmlns:a16="http://schemas.microsoft.com/office/drawing/2014/main" id="{B81BCECF-64C0-F94E-1534-E4790B6F5768}"/>
                  </a:ext>
                </a:extLst>
              </p:cNvPr>
              <p:cNvSpPr/>
              <p:nvPr/>
            </p:nvSpPr>
            <p:spPr>
              <a:xfrm>
                <a:off x="5632504" y="2549808"/>
                <a:ext cx="1576815" cy="967015"/>
              </a:xfrm>
              <a:custGeom>
                <a:avLst/>
                <a:gdLst/>
                <a:ahLst/>
                <a:cxnLst/>
                <a:rect l="l" t="t" r="r" b="b"/>
                <a:pathLst>
                  <a:path w="80082" h="49112" extrusionOk="0">
                    <a:moveTo>
                      <a:pt x="57844" y="1"/>
                    </a:moveTo>
                    <a:cubicBezTo>
                      <a:pt x="56428" y="1"/>
                      <a:pt x="54679" y="131"/>
                      <a:pt x="53034" y="301"/>
                    </a:cubicBezTo>
                    <a:cubicBezTo>
                      <a:pt x="51444" y="2525"/>
                      <a:pt x="50781" y="3924"/>
                      <a:pt x="50781" y="3924"/>
                    </a:cubicBezTo>
                    <a:cubicBezTo>
                      <a:pt x="50781" y="3924"/>
                      <a:pt x="30488" y="7401"/>
                      <a:pt x="24210" y="12781"/>
                    </a:cubicBezTo>
                    <a:cubicBezTo>
                      <a:pt x="24210" y="12781"/>
                      <a:pt x="14905" y="15248"/>
                      <a:pt x="10982" y="18948"/>
                    </a:cubicBezTo>
                    <a:cubicBezTo>
                      <a:pt x="7058" y="22647"/>
                      <a:pt x="5264" y="29486"/>
                      <a:pt x="5264" y="29486"/>
                    </a:cubicBezTo>
                    <a:cubicBezTo>
                      <a:pt x="5264" y="29486"/>
                      <a:pt x="2472" y="31861"/>
                      <a:pt x="1" y="33673"/>
                    </a:cubicBezTo>
                    <a:cubicBezTo>
                      <a:pt x="373" y="33647"/>
                      <a:pt x="794" y="33628"/>
                      <a:pt x="1242" y="33628"/>
                    </a:cubicBezTo>
                    <a:cubicBezTo>
                      <a:pt x="3138" y="33628"/>
                      <a:pt x="5540" y="33961"/>
                      <a:pt x="6945" y="35428"/>
                    </a:cubicBezTo>
                    <a:cubicBezTo>
                      <a:pt x="8703" y="37262"/>
                      <a:pt x="8585" y="40499"/>
                      <a:pt x="8332" y="42377"/>
                    </a:cubicBezTo>
                    <a:cubicBezTo>
                      <a:pt x="11376" y="40396"/>
                      <a:pt x="16363" y="37109"/>
                      <a:pt x="16363" y="37109"/>
                    </a:cubicBezTo>
                    <a:cubicBezTo>
                      <a:pt x="16363" y="37109"/>
                      <a:pt x="23986" y="42379"/>
                      <a:pt x="32619" y="43836"/>
                    </a:cubicBezTo>
                    <a:cubicBezTo>
                      <a:pt x="35357" y="44298"/>
                      <a:pt x="38185" y="44456"/>
                      <a:pt x="40771" y="44456"/>
                    </a:cubicBezTo>
                    <a:cubicBezTo>
                      <a:pt x="46338" y="44456"/>
                      <a:pt x="50781" y="43724"/>
                      <a:pt x="50781" y="43724"/>
                    </a:cubicBezTo>
                    <a:lnTo>
                      <a:pt x="50781" y="43724"/>
                    </a:lnTo>
                    <a:lnTo>
                      <a:pt x="50348" y="45059"/>
                    </a:lnTo>
                    <a:cubicBezTo>
                      <a:pt x="51440" y="44242"/>
                      <a:pt x="53389" y="43169"/>
                      <a:pt x="56103" y="43169"/>
                    </a:cubicBezTo>
                    <a:cubicBezTo>
                      <a:pt x="57407" y="43169"/>
                      <a:pt x="58887" y="43416"/>
                      <a:pt x="60534" y="44060"/>
                    </a:cubicBezTo>
                    <a:cubicBezTo>
                      <a:pt x="63325" y="45151"/>
                      <a:pt x="64722" y="47073"/>
                      <a:pt x="65384" y="49112"/>
                    </a:cubicBezTo>
                    <a:cubicBezTo>
                      <a:pt x="66254" y="46572"/>
                      <a:pt x="66874" y="44533"/>
                      <a:pt x="66926" y="44172"/>
                    </a:cubicBezTo>
                    <a:cubicBezTo>
                      <a:pt x="67038" y="43388"/>
                      <a:pt x="69281" y="41371"/>
                      <a:pt x="69616" y="36550"/>
                    </a:cubicBezTo>
                    <a:lnTo>
                      <a:pt x="69953" y="31729"/>
                    </a:lnTo>
                    <a:lnTo>
                      <a:pt x="79872" y="22850"/>
                    </a:lnTo>
                    <a:cubicBezTo>
                      <a:pt x="80082" y="20694"/>
                      <a:pt x="79809" y="17374"/>
                      <a:pt x="77801" y="12782"/>
                    </a:cubicBezTo>
                    <a:cubicBezTo>
                      <a:pt x="73876" y="3813"/>
                      <a:pt x="61319" y="1"/>
                      <a:pt x="57844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345;p32">
                <a:extLst>
                  <a:ext uri="{FF2B5EF4-FFF2-40B4-BE49-F238E27FC236}">
                    <a16:creationId xmlns:a16="http://schemas.microsoft.com/office/drawing/2014/main" id="{CF850533-1DEE-8265-B18F-E3069F5FF7E4}"/>
                  </a:ext>
                </a:extLst>
              </p:cNvPr>
              <p:cNvSpPr/>
              <p:nvPr/>
            </p:nvSpPr>
            <p:spPr>
              <a:xfrm>
                <a:off x="5626046" y="2543901"/>
                <a:ext cx="1588885" cy="978829"/>
              </a:xfrm>
              <a:custGeom>
                <a:avLst/>
                <a:gdLst/>
                <a:ahLst/>
                <a:cxnLst/>
                <a:rect l="l" t="t" r="r" b="b"/>
                <a:pathLst>
                  <a:path w="80695" h="49712" extrusionOk="0">
                    <a:moveTo>
                      <a:pt x="58173" y="601"/>
                    </a:moveTo>
                    <a:cubicBezTo>
                      <a:pt x="61588" y="601"/>
                      <a:pt x="73999" y="4393"/>
                      <a:pt x="77852" y="13202"/>
                    </a:cubicBezTo>
                    <a:cubicBezTo>
                      <a:pt x="79850" y="17768"/>
                      <a:pt x="80081" y="21037"/>
                      <a:pt x="79911" y="23004"/>
                    </a:cubicBezTo>
                    <a:lnTo>
                      <a:pt x="70079" y="31805"/>
                    </a:lnTo>
                    <a:cubicBezTo>
                      <a:pt x="70021" y="31857"/>
                      <a:pt x="69986" y="31929"/>
                      <a:pt x="69980" y="32006"/>
                    </a:cubicBezTo>
                    <a:lnTo>
                      <a:pt x="69643" y="36829"/>
                    </a:lnTo>
                    <a:cubicBezTo>
                      <a:pt x="69405" y="40259"/>
                      <a:pt x="68201" y="42202"/>
                      <a:pt x="67484" y="43364"/>
                    </a:cubicBezTo>
                    <a:cubicBezTo>
                      <a:pt x="67190" y="43839"/>
                      <a:pt x="66994" y="44153"/>
                      <a:pt x="66955" y="44430"/>
                    </a:cubicBezTo>
                    <a:cubicBezTo>
                      <a:pt x="66917" y="44697"/>
                      <a:pt x="66455" y="46264"/>
                      <a:pt x="65697" y="48519"/>
                    </a:cubicBezTo>
                    <a:cubicBezTo>
                      <a:pt x="64805" y="46449"/>
                      <a:pt x="63219" y="44959"/>
                      <a:pt x="60971" y="44081"/>
                    </a:cubicBezTo>
                    <a:cubicBezTo>
                      <a:pt x="59285" y="43422"/>
                      <a:pt x="57767" y="43168"/>
                      <a:pt x="56429" y="43168"/>
                    </a:cubicBezTo>
                    <a:cubicBezTo>
                      <a:pt x="54169" y="43168"/>
                      <a:pt x="52419" y="43893"/>
                      <a:pt x="51232" y="44619"/>
                    </a:cubicBezTo>
                    <a:lnTo>
                      <a:pt x="51395" y="44117"/>
                    </a:lnTo>
                    <a:cubicBezTo>
                      <a:pt x="51459" y="43919"/>
                      <a:pt x="51309" y="43724"/>
                      <a:pt x="51111" y="43724"/>
                    </a:cubicBezTo>
                    <a:cubicBezTo>
                      <a:pt x="51094" y="43724"/>
                      <a:pt x="51077" y="43725"/>
                      <a:pt x="51060" y="43728"/>
                    </a:cubicBezTo>
                    <a:cubicBezTo>
                      <a:pt x="50996" y="43738"/>
                      <a:pt x="46568" y="44451"/>
                      <a:pt x="41070" y="44451"/>
                    </a:cubicBezTo>
                    <a:cubicBezTo>
                      <a:pt x="38501" y="44451"/>
                      <a:pt x="35698" y="44295"/>
                      <a:pt x="32997" y="43839"/>
                    </a:cubicBezTo>
                    <a:cubicBezTo>
                      <a:pt x="24533" y="42412"/>
                      <a:pt x="16938" y="37215"/>
                      <a:pt x="16861" y="37163"/>
                    </a:cubicBezTo>
                    <a:cubicBezTo>
                      <a:pt x="16810" y="37127"/>
                      <a:pt x="16751" y="37109"/>
                      <a:pt x="16691" y="37109"/>
                    </a:cubicBezTo>
                    <a:cubicBezTo>
                      <a:pt x="16633" y="37109"/>
                      <a:pt x="16576" y="37126"/>
                      <a:pt x="16526" y="37159"/>
                    </a:cubicBezTo>
                    <a:cubicBezTo>
                      <a:pt x="16526" y="37159"/>
                      <a:pt x="12089" y="40083"/>
                      <a:pt x="9032" y="42076"/>
                    </a:cubicBezTo>
                    <a:cubicBezTo>
                      <a:pt x="9216" y="40155"/>
                      <a:pt x="9152" y="37254"/>
                      <a:pt x="7491" y="35521"/>
                    </a:cubicBezTo>
                    <a:cubicBezTo>
                      <a:pt x="5997" y="33961"/>
                      <a:pt x="3443" y="33629"/>
                      <a:pt x="1527" y="33629"/>
                    </a:cubicBezTo>
                    <a:cubicBezTo>
                      <a:pt x="1447" y="33629"/>
                      <a:pt x="1368" y="33630"/>
                      <a:pt x="1290" y="33631"/>
                    </a:cubicBezTo>
                    <a:cubicBezTo>
                      <a:pt x="3518" y="31941"/>
                      <a:pt x="5762" y="30036"/>
                      <a:pt x="5787" y="30015"/>
                    </a:cubicBezTo>
                    <a:cubicBezTo>
                      <a:pt x="5834" y="29974"/>
                      <a:pt x="5867" y="29921"/>
                      <a:pt x="5883" y="29862"/>
                    </a:cubicBezTo>
                    <a:cubicBezTo>
                      <a:pt x="5901" y="29794"/>
                      <a:pt x="7699" y="23064"/>
                      <a:pt x="11516" y="19466"/>
                    </a:cubicBezTo>
                    <a:cubicBezTo>
                      <a:pt x="15339" y="15861"/>
                      <a:pt x="24524" y="13396"/>
                      <a:pt x="24617" y="13372"/>
                    </a:cubicBezTo>
                    <a:cubicBezTo>
                      <a:pt x="24659" y="13360"/>
                      <a:pt x="24700" y="13338"/>
                      <a:pt x="24735" y="13310"/>
                    </a:cubicBezTo>
                    <a:cubicBezTo>
                      <a:pt x="30878" y="8044"/>
                      <a:pt x="50958" y="4555"/>
                      <a:pt x="51160" y="4521"/>
                    </a:cubicBezTo>
                    <a:cubicBezTo>
                      <a:pt x="51256" y="4504"/>
                      <a:pt x="51339" y="4442"/>
                      <a:pt x="51382" y="4353"/>
                    </a:cubicBezTo>
                    <a:cubicBezTo>
                      <a:pt x="51387" y="4340"/>
                      <a:pt x="52032" y="2995"/>
                      <a:pt x="53528" y="887"/>
                    </a:cubicBezTo>
                    <a:cubicBezTo>
                      <a:pt x="55394" y="697"/>
                      <a:pt x="56955" y="601"/>
                      <a:pt x="58173" y="601"/>
                    </a:cubicBezTo>
                    <a:close/>
                    <a:moveTo>
                      <a:pt x="58172" y="1"/>
                    </a:moveTo>
                    <a:cubicBezTo>
                      <a:pt x="56905" y="1"/>
                      <a:pt x="55276" y="102"/>
                      <a:pt x="53331" y="303"/>
                    </a:cubicBezTo>
                    <a:cubicBezTo>
                      <a:pt x="53245" y="312"/>
                      <a:pt x="53167" y="357"/>
                      <a:pt x="53117" y="427"/>
                    </a:cubicBezTo>
                    <a:cubicBezTo>
                      <a:pt x="51799" y="2271"/>
                      <a:pt x="51116" y="3544"/>
                      <a:pt x="50907" y="3954"/>
                    </a:cubicBezTo>
                    <a:cubicBezTo>
                      <a:pt x="48902" y="4306"/>
                      <a:pt x="30502" y="7645"/>
                      <a:pt x="24395" y="12808"/>
                    </a:cubicBezTo>
                    <a:cubicBezTo>
                      <a:pt x="23484" y="13055"/>
                      <a:pt x="14906" y="15442"/>
                      <a:pt x="11104" y="19028"/>
                    </a:cubicBezTo>
                    <a:cubicBezTo>
                      <a:pt x="7364" y="22554"/>
                      <a:pt x="5564" y="28751"/>
                      <a:pt x="5326" y="29616"/>
                    </a:cubicBezTo>
                    <a:cubicBezTo>
                      <a:pt x="4876" y="29998"/>
                      <a:pt x="2368" y="32105"/>
                      <a:pt x="151" y="33730"/>
                    </a:cubicBezTo>
                    <a:cubicBezTo>
                      <a:pt x="43" y="33810"/>
                      <a:pt x="0" y="33951"/>
                      <a:pt x="46" y="34077"/>
                    </a:cubicBezTo>
                    <a:cubicBezTo>
                      <a:pt x="90" y="34195"/>
                      <a:pt x="203" y="34273"/>
                      <a:pt x="328" y="34273"/>
                    </a:cubicBezTo>
                    <a:cubicBezTo>
                      <a:pt x="336" y="34273"/>
                      <a:pt x="343" y="34273"/>
                      <a:pt x="350" y="34272"/>
                    </a:cubicBezTo>
                    <a:cubicBezTo>
                      <a:pt x="704" y="34246"/>
                      <a:pt x="1116" y="34227"/>
                      <a:pt x="1561" y="34227"/>
                    </a:cubicBezTo>
                    <a:cubicBezTo>
                      <a:pt x="3362" y="34227"/>
                      <a:pt x="5715" y="34536"/>
                      <a:pt x="7056" y="35936"/>
                    </a:cubicBezTo>
                    <a:cubicBezTo>
                      <a:pt x="8742" y="37695"/>
                      <a:pt x="8599" y="40889"/>
                      <a:pt x="8363" y="42637"/>
                    </a:cubicBezTo>
                    <a:cubicBezTo>
                      <a:pt x="8337" y="42830"/>
                      <a:pt x="8490" y="42978"/>
                      <a:pt x="8660" y="42978"/>
                    </a:cubicBezTo>
                    <a:cubicBezTo>
                      <a:pt x="8715" y="42978"/>
                      <a:pt x="8771" y="42963"/>
                      <a:pt x="8824" y="42929"/>
                    </a:cubicBezTo>
                    <a:cubicBezTo>
                      <a:pt x="11539" y="41162"/>
                      <a:pt x="15798" y="38357"/>
                      <a:pt x="16689" y="37770"/>
                    </a:cubicBezTo>
                    <a:cubicBezTo>
                      <a:pt x="17867" y="38549"/>
                      <a:pt x="25003" y="43101"/>
                      <a:pt x="32897" y="44432"/>
                    </a:cubicBezTo>
                    <a:cubicBezTo>
                      <a:pt x="35633" y="44894"/>
                      <a:pt x="38471" y="45052"/>
                      <a:pt x="41071" y="45052"/>
                    </a:cubicBezTo>
                    <a:cubicBezTo>
                      <a:pt x="45578" y="45052"/>
                      <a:pt x="49369" y="44578"/>
                      <a:pt x="50674" y="44393"/>
                    </a:cubicBezTo>
                    <a:lnTo>
                      <a:pt x="50674" y="44393"/>
                    </a:lnTo>
                    <a:lnTo>
                      <a:pt x="50390" y="45267"/>
                    </a:lnTo>
                    <a:cubicBezTo>
                      <a:pt x="50350" y="45391"/>
                      <a:pt x="50394" y="45528"/>
                      <a:pt x="50501" y="45604"/>
                    </a:cubicBezTo>
                    <a:cubicBezTo>
                      <a:pt x="50553" y="45641"/>
                      <a:pt x="50614" y="45660"/>
                      <a:pt x="50675" y="45660"/>
                    </a:cubicBezTo>
                    <a:cubicBezTo>
                      <a:pt x="50739" y="45660"/>
                      <a:pt x="50803" y="45640"/>
                      <a:pt x="50856" y="45600"/>
                    </a:cubicBezTo>
                    <a:cubicBezTo>
                      <a:pt x="51923" y="44803"/>
                      <a:pt x="53809" y="43771"/>
                      <a:pt x="56432" y="43771"/>
                    </a:cubicBezTo>
                    <a:cubicBezTo>
                      <a:pt x="57703" y="43771"/>
                      <a:pt x="59146" y="44013"/>
                      <a:pt x="60753" y="44641"/>
                    </a:cubicBezTo>
                    <a:cubicBezTo>
                      <a:pt x="63104" y="45560"/>
                      <a:pt x="64676" y="47196"/>
                      <a:pt x="65426" y="49504"/>
                    </a:cubicBezTo>
                    <a:cubicBezTo>
                      <a:pt x="65466" y="49628"/>
                      <a:pt x="65580" y="49711"/>
                      <a:pt x="65709" y="49712"/>
                    </a:cubicBezTo>
                    <a:lnTo>
                      <a:pt x="65711" y="49712"/>
                    </a:lnTo>
                    <a:cubicBezTo>
                      <a:pt x="65839" y="49712"/>
                      <a:pt x="65954" y="49631"/>
                      <a:pt x="65996" y="49509"/>
                    </a:cubicBezTo>
                    <a:cubicBezTo>
                      <a:pt x="66791" y="47188"/>
                      <a:pt x="67489" y="44948"/>
                      <a:pt x="67550" y="44515"/>
                    </a:cubicBezTo>
                    <a:cubicBezTo>
                      <a:pt x="67573" y="44362"/>
                      <a:pt x="67768" y="44047"/>
                      <a:pt x="67995" y="43680"/>
                    </a:cubicBezTo>
                    <a:cubicBezTo>
                      <a:pt x="68693" y="42550"/>
                      <a:pt x="69994" y="40448"/>
                      <a:pt x="70244" y="36870"/>
                    </a:cubicBezTo>
                    <a:lnTo>
                      <a:pt x="70571" y="32170"/>
                    </a:lnTo>
                    <a:lnTo>
                      <a:pt x="80400" y="23373"/>
                    </a:lnTo>
                    <a:cubicBezTo>
                      <a:pt x="80455" y="23322"/>
                      <a:pt x="80489" y="23253"/>
                      <a:pt x="80498" y="23178"/>
                    </a:cubicBezTo>
                    <a:cubicBezTo>
                      <a:pt x="80694" y="21153"/>
                      <a:pt x="80492" y="17737"/>
                      <a:pt x="78403" y="12961"/>
                    </a:cubicBezTo>
                    <a:cubicBezTo>
                      <a:pt x="74439" y="3901"/>
                      <a:pt x="61681" y="1"/>
                      <a:pt x="58172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346;p32">
                <a:extLst>
                  <a:ext uri="{FF2B5EF4-FFF2-40B4-BE49-F238E27FC236}">
                    <a16:creationId xmlns:a16="http://schemas.microsoft.com/office/drawing/2014/main" id="{06BB678B-75C6-4E74-3B3C-9A4B3A25D83A}"/>
                  </a:ext>
                </a:extLst>
              </p:cNvPr>
              <p:cNvSpPr/>
              <p:nvPr/>
            </p:nvSpPr>
            <p:spPr>
              <a:xfrm>
                <a:off x="5401225" y="3171855"/>
                <a:ext cx="1242341" cy="715712"/>
              </a:xfrm>
              <a:custGeom>
                <a:avLst/>
                <a:gdLst/>
                <a:ahLst/>
                <a:cxnLst/>
                <a:rect l="l" t="t" r="r" b="b"/>
                <a:pathLst>
                  <a:path w="63095" h="36349" extrusionOk="0">
                    <a:moveTo>
                      <a:pt x="28859" y="1"/>
                    </a:moveTo>
                    <a:cubicBezTo>
                      <a:pt x="28859" y="1"/>
                      <a:pt x="27925" y="2804"/>
                      <a:pt x="25354" y="3739"/>
                    </a:cubicBezTo>
                    <a:cubicBezTo>
                      <a:pt x="22785" y="4673"/>
                      <a:pt x="15777" y="8644"/>
                      <a:pt x="15777" y="8644"/>
                    </a:cubicBezTo>
                    <a:cubicBezTo>
                      <a:pt x="15777" y="8644"/>
                      <a:pt x="15543" y="15185"/>
                      <a:pt x="10872" y="19156"/>
                    </a:cubicBezTo>
                    <a:cubicBezTo>
                      <a:pt x="6199" y="23128"/>
                      <a:pt x="816" y="32397"/>
                      <a:pt x="816" y="32397"/>
                    </a:cubicBezTo>
                    <a:lnTo>
                      <a:pt x="0" y="35165"/>
                    </a:lnTo>
                    <a:lnTo>
                      <a:pt x="2547" y="36348"/>
                    </a:lnTo>
                    <a:cubicBezTo>
                      <a:pt x="2547" y="36348"/>
                      <a:pt x="2660" y="32760"/>
                      <a:pt x="8266" y="27267"/>
                    </a:cubicBezTo>
                    <a:cubicBezTo>
                      <a:pt x="13871" y="21774"/>
                      <a:pt x="17346" y="12468"/>
                      <a:pt x="17795" y="12244"/>
                    </a:cubicBezTo>
                    <a:cubicBezTo>
                      <a:pt x="18244" y="12020"/>
                      <a:pt x="28109" y="5517"/>
                      <a:pt x="28109" y="5517"/>
                    </a:cubicBezTo>
                    <a:cubicBezTo>
                      <a:pt x="28109" y="5517"/>
                      <a:pt x="35732" y="10787"/>
                      <a:pt x="44365" y="12244"/>
                    </a:cubicBezTo>
                    <a:cubicBezTo>
                      <a:pt x="47103" y="12706"/>
                      <a:pt x="49930" y="12864"/>
                      <a:pt x="52516" y="12864"/>
                    </a:cubicBezTo>
                    <a:cubicBezTo>
                      <a:pt x="57320" y="12864"/>
                      <a:pt x="61287" y="12319"/>
                      <a:pt x="62285" y="12170"/>
                    </a:cubicBezTo>
                    <a:cubicBezTo>
                      <a:pt x="62777" y="10883"/>
                      <a:pt x="63095" y="9431"/>
                      <a:pt x="62265" y="8878"/>
                    </a:cubicBezTo>
                    <a:cubicBezTo>
                      <a:pt x="60863" y="7943"/>
                      <a:pt x="61330" y="5374"/>
                      <a:pt x="61331" y="5374"/>
                    </a:cubicBezTo>
                    <a:lnTo>
                      <a:pt x="61331" y="5374"/>
                    </a:lnTo>
                    <a:cubicBezTo>
                      <a:pt x="61330" y="5374"/>
                      <a:pt x="60162" y="7943"/>
                      <a:pt x="50819" y="7943"/>
                    </a:cubicBezTo>
                    <a:cubicBezTo>
                      <a:pt x="41473" y="7943"/>
                      <a:pt x="28859" y="1"/>
                      <a:pt x="2885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347;p32">
                <a:extLst>
                  <a:ext uri="{FF2B5EF4-FFF2-40B4-BE49-F238E27FC236}">
                    <a16:creationId xmlns:a16="http://schemas.microsoft.com/office/drawing/2014/main" id="{A881BAEC-9085-5305-BD77-45D71B94A000}"/>
                  </a:ext>
                </a:extLst>
              </p:cNvPr>
              <p:cNvSpPr/>
              <p:nvPr/>
            </p:nvSpPr>
            <p:spPr>
              <a:xfrm>
                <a:off x="6330180" y="3010870"/>
                <a:ext cx="849171" cy="1070939"/>
              </a:xfrm>
              <a:custGeom>
                <a:avLst/>
                <a:gdLst/>
                <a:ahLst/>
                <a:cxnLst/>
                <a:rect l="l" t="t" r="r" b="b"/>
                <a:pathLst>
                  <a:path w="43127" h="54390" extrusionOk="0">
                    <a:moveTo>
                      <a:pt x="42419" y="0"/>
                    </a:moveTo>
                    <a:lnTo>
                      <a:pt x="32841" y="4439"/>
                    </a:lnTo>
                    <a:cubicBezTo>
                      <a:pt x="32841" y="4439"/>
                      <a:pt x="33308" y="11681"/>
                      <a:pt x="30738" y="15419"/>
                    </a:cubicBezTo>
                    <a:cubicBezTo>
                      <a:pt x="28168" y="19157"/>
                      <a:pt x="27234" y="20325"/>
                      <a:pt x="27234" y="20325"/>
                    </a:cubicBezTo>
                    <a:cubicBezTo>
                      <a:pt x="27234" y="20325"/>
                      <a:pt x="27000" y="25931"/>
                      <a:pt x="25364" y="29435"/>
                    </a:cubicBezTo>
                    <a:cubicBezTo>
                      <a:pt x="23729" y="32939"/>
                      <a:pt x="21160" y="34108"/>
                      <a:pt x="21160" y="34108"/>
                    </a:cubicBezTo>
                    <a:cubicBezTo>
                      <a:pt x="21160" y="34108"/>
                      <a:pt x="21393" y="38080"/>
                      <a:pt x="18122" y="41115"/>
                    </a:cubicBezTo>
                    <a:cubicBezTo>
                      <a:pt x="14852" y="44152"/>
                      <a:pt x="6676" y="49058"/>
                      <a:pt x="1536" y="52329"/>
                    </a:cubicBezTo>
                    <a:cubicBezTo>
                      <a:pt x="999" y="52671"/>
                      <a:pt x="492" y="53033"/>
                      <a:pt x="1" y="53403"/>
                    </a:cubicBezTo>
                    <a:lnTo>
                      <a:pt x="1222" y="54390"/>
                    </a:lnTo>
                    <a:cubicBezTo>
                      <a:pt x="1222" y="54390"/>
                      <a:pt x="6715" y="50130"/>
                      <a:pt x="14450" y="46205"/>
                    </a:cubicBezTo>
                    <a:cubicBezTo>
                      <a:pt x="22187" y="42282"/>
                      <a:pt x="24092" y="39479"/>
                      <a:pt x="26334" y="34882"/>
                    </a:cubicBezTo>
                    <a:cubicBezTo>
                      <a:pt x="28576" y="30287"/>
                      <a:pt x="31379" y="21541"/>
                      <a:pt x="31492" y="20756"/>
                    </a:cubicBezTo>
                    <a:cubicBezTo>
                      <a:pt x="31604" y="19972"/>
                      <a:pt x="33846" y="17954"/>
                      <a:pt x="34183" y="13134"/>
                    </a:cubicBezTo>
                    <a:lnTo>
                      <a:pt x="34519" y="8313"/>
                    </a:lnTo>
                    <a:lnTo>
                      <a:pt x="43126" y="606"/>
                    </a:lnTo>
                    <a:lnTo>
                      <a:pt x="42419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348;p32">
                <a:extLst>
                  <a:ext uri="{FF2B5EF4-FFF2-40B4-BE49-F238E27FC236}">
                    <a16:creationId xmlns:a16="http://schemas.microsoft.com/office/drawing/2014/main" id="{9952FEEF-82B3-A446-0572-03D3A1748E3F}"/>
                  </a:ext>
                </a:extLst>
              </p:cNvPr>
              <p:cNvSpPr/>
              <p:nvPr/>
            </p:nvSpPr>
            <p:spPr>
              <a:xfrm>
                <a:off x="6591033" y="3117885"/>
                <a:ext cx="123043" cy="274498"/>
              </a:xfrm>
              <a:custGeom>
                <a:avLst/>
                <a:gdLst/>
                <a:ahLst/>
                <a:cxnLst/>
                <a:rect l="l" t="t" r="r" b="b"/>
                <a:pathLst>
                  <a:path w="6249" h="13941" extrusionOk="0">
                    <a:moveTo>
                      <a:pt x="5906" y="1"/>
                    </a:moveTo>
                    <a:cubicBezTo>
                      <a:pt x="5856" y="1"/>
                      <a:pt x="5804" y="14"/>
                      <a:pt x="5758" y="41"/>
                    </a:cubicBezTo>
                    <a:cubicBezTo>
                      <a:pt x="5615" y="126"/>
                      <a:pt x="2275" y="2174"/>
                      <a:pt x="1136" y="6614"/>
                    </a:cubicBezTo>
                    <a:cubicBezTo>
                      <a:pt x="0" y="11041"/>
                      <a:pt x="1217" y="13660"/>
                      <a:pt x="1269" y="13769"/>
                    </a:cubicBezTo>
                    <a:cubicBezTo>
                      <a:pt x="1319" y="13874"/>
                      <a:pt x="1424" y="13940"/>
                      <a:pt x="1539" y="13940"/>
                    </a:cubicBezTo>
                    <a:cubicBezTo>
                      <a:pt x="1761" y="13940"/>
                      <a:pt x="1905" y="13710"/>
                      <a:pt x="1811" y="13511"/>
                    </a:cubicBezTo>
                    <a:cubicBezTo>
                      <a:pt x="1799" y="13486"/>
                      <a:pt x="641" y="10963"/>
                      <a:pt x="1718" y="6763"/>
                    </a:cubicBezTo>
                    <a:cubicBezTo>
                      <a:pt x="2793" y="2570"/>
                      <a:pt x="6034" y="575"/>
                      <a:pt x="6066" y="556"/>
                    </a:cubicBezTo>
                    <a:cubicBezTo>
                      <a:pt x="6205" y="470"/>
                      <a:pt x="6248" y="287"/>
                      <a:pt x="6164" y="147"/>
                    </a:cubicBezTo>
                    <a:cubicBezTo>
                      <a:pt x="6108" y="53"/>
                      <a:pt x="6008" y="1"/>
                      <a:pt x="590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349;p32">
                <a:extLst>
                  <a:ext uri="{FF2B5EF4-FFF2-40B4-BE49-F238E27FC236}">
                    <a16:creationId xmlns:a16="http://schemas.microsoft.com/office/drawing/2014/main" id="{00710084-E09F-C709-0F87-DDEE755B9CE9}"/>
                  </a:ext>
                </a:extLst>
              </p:cNvPr>
              <p:cNvSpPr/>
              <p:nvPr/>
            </p:nvSpPr>
            <p:spPr>
              <a:xfrm>
                <a:off x="5854607" y="2454292"/>
                <a:ext cx="782796" cy="448558"/>
              </a:xfrm>
              <a:custGeom>
                <a:avLst/>
                <a:gdLst/>
                <a:ahLst/>
                <a:cxnLst/>
                <a:rect l="l" t="t" r="r" b="b"/>
                <a:pathLst>
                  <a:path w="39756" h="22781" extrusionOk="0">
                    <a:moveTo>
                      <a:pt x="18196" y="0"/>
                    </a:moveTo>
                    <a:cubicBezTo>
                      <a:pt x="13076" y="0"/>
                      <a:pt x="8222" y="1483"/>
                      <a:pt x="6165" y="3092"/>
                    </a:cubicBezTo>
                    <a:cubicBezTo>
                      <a:pt x="3272" y="5357"/>
                      <a:pt x="5914" y="6112"/>
                      <a:pt x="7297" y="6489"/>
                    </a:cubicBezTo>
                    <a:cubicBezTo>
                      <a:pt x="8682" y="6866"/>
                      <a:pt x="4530" y="7118"/>
                      <a:pt x="2391" y="9508"/>
                    </a:cubicBezTo>
                    <a:cubicBezTo>
                      <a:pt x="252" y="11898"/>
                      <a:pt x="1" y="16176"/>
                      <a:pt x="1763" y="17183"/>
                    </a:cubicBezTo>
                    <a:cubicBezTo>
                      <a:pt x="2083" y="17366"/>
                      <a:pt x="2511" y="17441"/>
                      <a:pt x="2998" y="17441"/>
                    </a:cubicBezTo>
                    <a:cubicBezTo>
                      <a:pt x="5187" y="17441"/>
                      <a:pt x="8555" y="15925"/>
                      <a:pt x="8555" y="15925"/>
                    </a:cubicBezTo>
                    <a:lnTo>
                      <a:pt x="9815" y="16804"/>
                    </a:lnTo>
                    <a:lnTo>
                      <a:pt x="22646" y="13534"/>
                    </a:lnTo>
                    <a:lnTo>
                      <a:pt x="22771" y="14415"/>
                    </a:lnTo>
                    <a:cubicBezTo>
                      <a:pt x="22851" y="14975"/>
                      <a:pt x="24812" y="15077"/>
                      <a:pt x="26521" y="15077"/>
                    </a:cubicBezTo>
                    <a:cubicBezTo>
                      <a:pt x="27501" y="15077"/>
                      <a:pt x="28398" y="15044"/>
                      <a:pt x="28811" y="15044"/>
                    </a:cubicBezTo>
                    <a:cubicBezTo>
                      <a:pt x="29942" y="15044"/>
                      <a:pt x="30949" y="20201"/>
                      <a:pt x="32711" y="21711"/>
                    </a:cubicBezTo>
                    <a:cubicBezTo>
                      <a:pt x="33591" y="22466"/>
                      <a:pt x="34408" y="22780"/>
                      <a:pt x="35132" y="22780"/>
                    </a:cubicBezTo>
                    <a:cubicBezTo>
                      <a:pt x="35855" y="22780"/>
                      <a:pt x="36484" y="22466"/>
                      <a:pt x="36987" y="21963"/>
                    </a:cubicBezTo>
                    <a:cubicBezTo>
                      <a:pt x="37995" y="20958"/>
                      <a:pt x="39756" y="18566"/>
                      <a:pt x="39503" y="15925"/>
                    </a:cubicBezTo>
                    <a:cubicBezTo>
                      <a:pt x="39252" y="13282"/>
                      <a:pt x="38120" y="12150"/>
                      <a:pt x="38120" y="12150"/>
                    </a:cubicBezTo>
                    <a:cubicBezTo>
                      <a:pt x="38120" y="12150"/>
                      <a:pt x="38875" y="11521"/>
                      <a:pt x="38372" y="10515"/>
                    </a:cubicBezTo>
                    <a:cubicBezTo>
                      <a:pt x="38228" y="10227"/>
                      <a:pt x="37879" y="10124"/>
                      <a:pt x="37454" y="10124"/>
                    </a:cubicBezTo>
                    <a:cubicBezTo>
                      <a:pt x="36390" y="10124"/>
                      <a:pt x="34850" y="10767"/>
                      <a:pt x="34850" y="10767"/>
                    </a:cubicBezTo>
                    <a:cubicBezTo>
                      <a:pt x="34850" y="10767"/>
                      <a:pt x="34850" y="10138"/>
                      <a:pt x="34346" y="8376"/>
                    </a:cubicBezTo>
                    <a:cubicBezTo>
                      <a:pt x="33843" y="6615"/>
                      <a:pt x="31326" y="2841"/>
                      <a:pt x="24408" y="828"/>
                    </a:cubicBezTo>
                    <a:cubicBezTo>
                      <a:pt x="22406" y="246"/>
                      <a:pt x="20279" y="0"/>
                      <a:pt x="18196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350;p32">
                <a:extLst>
                  <a:ext uri="{FF2B5EF4-FFF2-40B4-BE49-F238E27FC236}">
                    <a16:creationId xmlns:a16="http://schemas.microsoft.com/office/drawing/2014/main" id="{4052E9A6-3D4E-292E-6BA0-FC51CB3A5673}"/>
                  </a:ext>
                </a:extLst>
              </p:cNvPr>
              <p:cNvSpPr/>
              <p:nvPr/>
            </p:nvSpPr>
            <p:spPr>
              <a:xfrm>
                <a:off x="5855474" y="2448267"/>
                <a:ext cx="787521" cy="460608"/>
              </a:xfrm>
              <a:custGeom>
                <a:avLst/>
                <a:gdLst/>
                <a:ahLst/>
                <a:cxnLst/>
                <a:rect l="l" t="t" r="r" b="b"/>
                <a:pathLst>
                  <a:path w="39996" h="23393" extrusionOk="0">
                    <a:moveTo>
                      <a:pt x="18192" y="616"/>
                    </a:moveTo>
                    <a:cubicBezTo>
                      <a:pt x="20244" y="616"/>
                      <a:pt x="22331" y="855"/>
                      <a:pt x="24279" y="1422"/>
                    </a:cubicBezTo>
                    <a:cubicBezTo>
                      <a:pt x="30853" y="3334"/>
                      <a:pt x="33491" y="6938"/>
                      <a:pt x="34014" y="8765"/>
                    </a:cubicBezTo>
                    <a:cubicBezTo>
                      <a:pt x="34491" y="10440"/>
                      <a:pt x="34504" y="11067"/>
                      <a:pt x="34504" y="11072"/>
                    </a:cubicBezTo>
                    <a:cubicBezTo>
                      <a:pt x="34504" y="11173"/>
                      <a:pt x="34554" y="11266"/>
                      <a:pt x="34637" y="11322"/>
                    </a:cubicBezTo>
                    <a:cubicBezTo>
                      <a:pt x="34688" y="11356"/>
                      <a:pt x="34746" y="11373"/>
                      <a:pt x="34804" y="11373"/>
                    </a:cubicBezTo>
                    <a:cubicBezTo>
                      <a:pt x="34843" y="11373"/>
                      <a:pt x="34882" y="11365"/>
                      <a:pt x="34919" y="11349"/>
                    </a:cubicBezTo>
                    <a:cubicBezTo>
                      <a:pt x="35705" y="11022"/>
                      <a:pt x="36755" y="10730"/>
                      <a:pt x="37427" y="10730"/>
                    </a:cubicBezTo>
                    <a:cubicBezTo>
                      <a:pt x="37745" y="10730"/>
                      <a:pt x="37978" y="10796"/>
                      <a:pt x="38058" y="10955"/>
                    </a:cubicBezTo>
                    <a:cubicBezTo>
                      <a:pt x="38438" y="11715"/>
                      <a:pt x="37939" y="12177"/>
                      <a:pt x="37882" y="12224"/>
                    </a:cubicBezTo>
                    <a:cubicBezTo>
                      <a:pt x="37747" y="12338"/>
                      <a:pt x="37738" y="12542"/>
                      <a:pt x="37862" y="12668"/>
                    </a:cubicBezTo>
                    <a:cubicBezTo>
                      <a:pt x="37872" y="12678"/>
                      <a:pt x="38922" y="13774"/>
                      <a:pt x="39159" y="16259"/>
                    </a:cubicBezTo>
                    <a:cubicBezTo>
                      <a:pt x="39376" y="18529"/>
                      <a:pt x="37987" y="20800"/>
                      <a:pt x="36731" y="22056"/>
                    </a:cubicBezTo>
                    <a:cubicBezTo>
                      <a:pt x="36243" y="22544"/>
                      <a:pt x="35688" y="22787"/>
                      <a:pt x="35091" y="22787"/>
                    </a:cubicBezTo>
                    <a:cubicBezTo>
                      <a:pt x="34392" y="22787"/>
                      <a:pt x="33635" y="22454"/>
                      <a:pt x="32861" y="21789"/>
                    </a:cubicBezTo>
                    <a:cubicBezTo>
                      <a:pt x="32035" y="21081"/>
                      <a:pt x="31356" y="19444"/>
                      <a:pt x="30757" y="18000"/>
                    </a:cubicBezTo>
                    <a:cubicBezTo>
                      <a:pt x="30046" y="16288"/>
                      <a:pt x="29533" y="15049"/>
                      <a:pt x="28766" y="15049"/>
                    </a:cubicBezTo>
                    <a:lnTo>
                      <a:pt x="28767" y="15050"/>
                    </a:lnTo>
                    <a:cubicBezTo>
                      <a:pt x="28602" y="15050"/>
                      <a:pt x="28364" y="15055"/>
                      <a:pt x="28073" y="15060"/>
                    </a:cubicBezTo>
                    <a:cubicBezTo>
                      <a:pt x="27534" y="15072"/>
                      <a:pt x="27050" y="15078"/>
                      <a:pt x="26616" y="15078"/>
                    </a:cubicBezTo>
                    <a:cubicBezTo>
                      <a:pt x="23890" y="15078"/>
                      <a:pt x="23138" y="14863"/>
                      <a:pt x="23025" y="14679"/>
                    </a:cubicBezTo>
                    <a:lnTo>
                      <a:pt x="22899" y="13798"/>
                    </a:lnTo>
                    <a:cubicBezTo>
                      <a:pt x="22887" y="13714"/>
                      <a:pt x="22840" y="13638"/>
                      <a:pt x="22769" y="13590"/>
                    </a:cubicBezTo>
                    <a:cubicBezTo>
                      <a:pt x="22719" y="13556"/>
                      <a:pt x="22661" y="13539"/>
                      <a:pt x="22603" y="13539"/>
                    </a:cubicBezTo>
                    <a:cubicBezTo>
                      <a:pt x="22577" y="13539"/>
                      <a:pt x="22552" y="13542"/>
                      <a:pt x="22527" y="13549"/>
                    </a:cubicBezTo>
                    <a:lnTo>
                      <a:pt x="9829" y="16786"/>
                    </a:lnTo>
                    <a:lnTo>
                      <a:pt x="8683" y="15984"/>
                    </a:lnTo>
                    <a:cubicBezTo>
                      <a:pt x="8632" y="15948"/>
                      <a:pt x="8572" y="15930"/>
                      <a:pt x="8511" y="15930"/>
                    </a:cubicBezTo>
                    <a:cubicBezTo>
                      <a:pt x="8469" y="15930"/>
                      <a:pt x="8427" y="15938"/>
                      <a:pt x="8388" y="15956"/>
                    </a:cubicBezTo>
                    <a:cubicBezTo>
                      <a:pt x="7303" y="16444"/>
                      <a:pt x="4652" y="17447"/>
                      <a:pt x="2945" y="17447"/>
                    </a:cubicBezTo>
                    <a:cubicBezTo>
                      <a:pt x="2511" y="17447"/>
                      <a:pt x="2138" y="17382"/>
                      <a:pt x="1867" y="17227"/>
                    </a:cubicBezTo>
                    <a:cubicBezTo>
                      <a:pt x="1389" y="16954"/>
                      <a:pt x="1051" y="16347"/>
                      <a:pt x="917" y="15518"/>
                    </a:cubicBezTo>
                    <a:cubicBezTo>
                      <a:pt x="667" y="13980"/>
                      <a:pt x="1156" y="11596"/>
                      <a:pt x="2571" y="10014"/>
                    </a:cubicBezTo>
                    <a:cubicBezTo>
                      <a:pt x="3762" y="8684"/>
                      <a:pt x="5621" y="8039"/>
                      <a:pt x="6731" y="7654"/>
                    </a:cubicBezTo>
                    <a:cubicBezTo>
                      <a:pt x="7517" y="7381"/>
                      <a:pt x="7841" y="7268"/>
                      <a:pt x="7831" y="6938"/>
                    </a:cubicBezTo>
                    <a:cubicBezTo>
                      <a:pt x="7820" y="6638"/>
                      <a:pt x="7479" y="6545"/>
                      <a:pt x="7333" y="6505"/>
                    </a:cubicBezTo>
                    <a:cubicBezTo>
                      <a:pt x="6662" y="6321"/>
                      <a:pt x="5265" y="5940"/>
                      <a:pt x="5132" y="5284"/>
                    </a:cubicBezTo>
                    <a:cubicBezTo>
                      <a:pt x="5049" y="4871"/>
                      <a:pt x="5455" y="4302"/>
                      <a:pt x="6306" y="3634"/>
                    </a:cubicBezTo>
                    <a:cubicBezTo>
                      <a:pt x="8316" y="2062"/>
                      <a:pt x="13145" y="616"/>
                      <a:pt x="18192" y="616"/>
                    </a:cubicBezTo>
                    <a:close/>
                    <a:moveTo>
                      <a:pt x="18124" y="1"/>
                    </a:moveTo>
                    <a:cubicBezTo>
                      <a:pt x="12953" y="1"/>
                      <a:pt x="8061" y="1499"/>
                      <a:pt x="5936" y="3162"/>
                    </a:cubicBezTo>
                    <a:cubicBezTo>
                      <a:pt x="4864" y="4001"/>
                      <a:pt x="4408" y="4733"/>
                      <a:pt x="4543" y="5402"/>
                    </a:cubicBezTo>
                    <a:cubicBezTo>
                      <a:pt x="4723" y="6298"/>
                      <a:pt x="5916" y="6728"/>
                      <a:pt x="6819" y="6986"/>
                    </a:cubicBezTo>
                    <a:cubicBezTo>
                      <a:pt x="6727" y="7019"/>
                      <a:pt x="6629" y="7054"/>
                      <a:pt x="6534" y="7086"/>
                    </a:cubicBezTo>
                    <a:cubicBezTo>
                      <a:pt x="5368" y="7490"/>
                      <a:pt x="3418" y="8167"/>
                      <a:pt x="2123" y="9614"/>
                    </a:cubicBezTo>
                    <a:cubicBezTo>
                      <a:pt x="742" y="11158"/>
                      <a:pt x="1" y="13626"/>
                      <a:pt x="324" y="15614"/>
                    </a:cubicBezTo>
                    <a:cubicBezTo>
                      <a:pt x="490" y="16641"/>
                      <a:pt x="921" y="17380"/>
                      <a:pt x="1569" y="17750"/>
                    </a:cubicBezTo>
                    <a:cubicBezTo>
                      <a:pt x="1939" y="17961"/>
                      <a:pt x="2424" y="18046"/>
                      <a:pt x="2968" y="18046"/>
                    </a:cubicBezTo>
                    <a:cubicBezTo>
                      <a:pt x="4950" y="18046"/>
                      <a:pt x="7710" y="16908"/>
                      <a:pt x="8478" y="16573"/>
                    </a:cubicBezTo>
                    <a:lnTo>
                      <a:pt x="9597" y="17357"/>
                    </a:lnTo>
                    <a:cubicBezTo>
                      <a:pt x="9648" y="17392"/>
                      <a:pt x="9707" y="17411"/>
                      <a:pt x="9768" y="17411"/>
                    </a:cubicBezTo>
                    <a:cubicBezTo>
                      <a:pt x="9793" y="17411"/>
                      <a:pt x="9819" y="17408"/>
                      <a:pt x="9844" y="17401"/>
                    </a:cubicBezTo>
                    <a:lnTo>
                      <a:pt x="22351" y="14213"/>
                    </a:lnTo>
                    <a:lnTo>
                      <a:pt x="22430" y="14763"/>
                    </a:lnTo>
                    <a:cubicBezTo>
                      <a:pt x="22532" y="15479"/>
                      <a:pt x="23923" y="15681"/>
                      <a:pt x="26474" y="15681"/>
                    </a:cubicBezTo>
                    <a:cubicBezTo>
                      <a:pt x="26968" y="15681"/>
                      <a:pt x="27506" y="15673"/>
                      <a:pt x="28086" y="15660"/>
                    </a:cubicBezTo>
                    <a:cubicBezTo>
                      <a:pt x="28371" y="15654"/>
                      <a:pt x="28606" y="15650"/>
                      <a:pt x="28766" y="15650"/>
                    </a:cubicBezTo>
                    <a:cubicBezTo>
                      <a:pt x="29131" y="15650"/>
                      <a:pt x="29750" y="17141"/>
                      <a:pt x="30202" y="18230"/>
                    </a:cubicBezTo>
                    <a:cubicBezTo>
                      <a:pt x="30826" y="19737"/>
                      <a:pt x="31536" y="21444"/>
                      <a:pt x="32471" y="22246"/>
                    </a:cubicBezTo>
                    <a:cubicBezTo>
                      <a:pt x="33472" y="23104"/>
                      <a:pt x="34349" y="23392"/>
                      <a:pt x="35076" y="23392"/>
                    </a:cubicBezTo>
                    <a:cubicBezTo>
                      <a:pt x="36084" y="23392"/>
                      <a:pt x="36801" y="22837"/>
                      <a:pt x="37155" y="22481"/>
                    </a:cubicBezTo>
                    <a:cubicBezTo>
                      <a:pt x="38505" y="21133"/>
                      <a:pt x="39995" y="18681"/>
                      <a:pt x="39759" y="16202"/>
                    </a:cubicBezTo>
                    <a:cubicBezTo>
                      <a:pt x="39560" y="14111"/>
                      <a:pt x="38826" y="12924"/>
                      <a:pt x="38475" y="12465"/>
                    </a:cubicBezTo>
                    <a:cubicBezTo>
                      <a:pt x="38749" y="12099"/>
                      <a:pt x="38981" y="11456"/>
                      <a:pt x="38596" y="10687"/>
                    </a:cubicBezTo>
                    <a:cubicBezTo>
                      <a:pt x="38390" y="10274"/>
                      <a:pt x="37926" y="10131"/>
                      <a:pt x="37385" y="10131"/>
                    </a:cubicBezTo>
                    <a:cubicBezTo>
                      <a:pt x="36589" y="10131"/>
                      <a:pt x="35624" y="10440"/>
                      <a:pt x="35063" y="10649"/>
                    </a:cubicBezTo>
                    <a:cubicBezTo>
                      <a:pt x="35008" y="10270"/>
                      <a:pt x="34881" y="9617"/>
                      <a:pt x="34591" y="8600"/>
                    </a:cubicBezTo>
                    <a:cubicBezTo>
                      <a:pt x="34438" y="8063"/>
                      <a:pt x="32850" y="3289"/>
                      <a:pt x="24448" y="846"/>
                    </a:cubicBezTo>
                    <a:cubicBezTo>
                      <a:pt x="22407" y="252"/>
                      <a:pt x="20242" y="1"/>
                      <a:pt x="1812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351;p32">
                <a:extLst>
                  <a:ext uri="{FF2B5EF4-FFF2-40B4-BE49-F238E27FC236}">
                    <a16:creationId xmlns:a16="http://schemas.microsoft.com/office/drawing/2014/main" id="{7E9CD2EF-75B3-4738-D3CA-2958DB24A126}"/>
                  </a:ext>
                </a:extLst>
              </p:cNvPr>
              <p:cNvSpPr/>
              <p:nvPr/>
            </p:nvSpPr>
            <p:spPr>
              <a:xfrm>
                <a:off x="6281368" y="2972494"/>
                <a:ext cx="275955" cy="385215"/>
              </a:xfrm>
              <a:custGeom>
                <a:avLst/>
                <a:gdLst/>
                <a:ahLst/>
                <a:cxnLst/>
                <a:rect l="l" t="t" r="r" b="b"/>
                <a:pathLst>
                  <a:path w="14015" h="19564" extrusionOk="0">
                    <a:moveTo>
                      <a:pt x="12607" y="0"/>
                    </a:moveTo>
                    <a:cubicBezTo>
                      <a:pt x="11646" y="0"/>
                      <a:pt x="9790" y="3411"/>
                      <a:pt x="8522" y="6674"/>
                    </a:cubicBezTo>
                    <a:cubicBezTo>
                      <a:pt x="6952" y="10710"/>
                      <a:pt x="1" y="15867"/>
                      <a:pt x="1235" y="17100"/>
                    </a:cubicBezTo>
                    <a:cubicBezTo>
                      <a:pt x="1987" y="17852"/>
                      <a:pt x="4324" y="19564"/>
                      <a:pt x="6719" y="19564"/>
                    </a:cubicBezTo>
                    <a:cubicBezTo>
                      <a:pt x="8251" y="19564"/>
                      <a:pt x="9807" y="18863"/>
                      <a:pt x="10988" y="16764"/>
                    </a:cubicBezTo>
                    <a:cubicBezTo>
                      <a:pt x="14015" y="11382"/>
                      <a:pt x="13119" y="620"/>
                      <a:pt x="13119" y="620"/>
                    </a:cubicBezTo>
                    <a:cubicBezTo>
                      <a:pt x="13011" y="191"/>
                      <a:pt x="12834" y="0"/>
                      <a:pt x="1260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352;p32">
                <a:extLst>
                  <a:ext uri="{FF2B5EF4-FFF2-40B4-BE49-F238E27FC236}">
                    <a16:creationId xmlns:a16="http://schemas.microsoft.com/office/drawing/2014/main" id="{7E7B130B-7FB6-851F-7E45-20E5DA5ED42A}"/>
                  </a:ext>
                </a:extLst>
              </p:cNvPr>
              <p:cNvSpPr/>
              <p:nvPr/>
            </p:nvSpPr>
            <p:spPr>
              <a:xfrm>
                <a:off x="6285011" y="2966547"/>
                <a:ext cx="277688" cy="397069"/>
              </a:xfrm>
              <a:custGeom>
                <a:avLst/>
                <a:gdLst/>
                <a:ahLst/>
                <a:cxnLst/>
                <a:rect l="l" t="t" r="r" b="b"/>
                <a:pathLst>
                  <a:path w="14103" h="20166" extrusionOk="0">
                    <a:moveTo>
                      <a:pt x="12429" y="602"/>
                    </a:moveTo>
                    <a:cubicBezTo>
                      <a:pt x="12484" y="606"/>
                      <a:pt x="12570" y="722"/>
                      <a:pt x="12636" y="971"/>
                    </a:cubicBezTo>
                    <a:cubicBezTo>
                      <a:pt x="12680" y="1547"/>
                      <a:pt x="13420" y="11801"/>
                      <a:pt x="10541" y="16918"/>
                    </a:cubicBezTo>
                    <a:cubicBezTo>
                      <a:pt x="9675" y="18456"/>
                      <a:pt x="8531" y="19333"/>
                      <a:pt x="7138" y="19524"/>
                    </a:cubicBezTo>
                    <a:cubicBezTo>
                      <a:pt x="6933" y="19552"/>
                      <a:pt x="6728" y="19565"/>
                      <a:pt x="6523" y="19565"/>
                    </a:cubicBezTo>
                    <a:cubicBezTo>
                      <a:pt x="4188" y="19565"/>
                      <a:pt x="1922" y="17848"/>
                      <a:pt x="1262" y="17189"/>
                    </a:cubicBezTo>
                    <a:cubicBezTo>
                      <a:pt x="832" y="16759"/>
                      <a:pt x="2594" y="14832"/>
                      <a:pt x="4008" y="13284"/>
                    </a:cubicBezTo>
                    <a:cubicBezTo>
                      <a:pt x="5801" y="11324"/>
                      <a:pt x="7833" y="9101"/>
                      <a:pt x="8617" y="7085"/>
                    </a:cubicBezTo>
                    <a:cubicBezTo>
                      <a:pt x="10109" y="3245"/>
                      <a:pt x="11808" y="602"/>
                      <a:pt x="12414" y="602"/>
                    </a:cubicBezTo>
                    <a:lnTo>
                      <a:pt x="12415" y="602"/>
                    </a:lnTo>
                    <a:cubicBezTo>
                      <a:pt x="12418" y="602"/>
                      <a:pt x="12421" y="603"/>
                      <a:pt x="12424" y="603"/>
                    </a:cubicBezTo>
                    <a:cubicBezTo>
                      <a:pt x="12425" y="603"/>
                      <a:pt x="12427" y="603"/>
                      <a:pt x="12429" y="602"/>
                    </a:cubicBezTo>
                    <a:close/>
                    <a:moveTo>
                      <a:pt x="12425" y="1"/>
                    </a:moveTo>
                    <a:cubicBezTo>
                      <a:pt x="10746" y="1"/>
                      <a:pt x="8166" y="6585"/>
                      <a:pt x="8057" y="6867"/>
                    </a:cubicBezTo>
                    <a:cubicBezTo>
                      <a:pt x="7314" y="8778"/>
                      <a:pt x="5322" y="10956"/>
                      <a:pt x="3565" y="12880"/>
                    </a:cubicBezTo>
                    <a:cubicBezTo>
                      <a:pt x="1496" y="15142"/>
                      <a:pt x="1" y="16778"/>
                      <a:pt x="836" y="17614"/>
                    </a:cubicBezTo>
                    <a:cubicBezTo>
                      <a:pt x="1545" y="18323"/>
                      <a:pt x="3989" y="20165"/>
                      <a:pt x="6538" y="20165"/>
                    </a:cubicBezTo>
                    <a:cubicBezTo>
                      <a:pt x="6766" y="20165"/>
                      <a:pt x="6995" y="20150"/>
                      <a:pt x="7220" y="20119"/>
                    </a:cubicBezTo>
                    <a:cubicBezTo>
                      <a:pt x="8809" y="19902"/>
                      <a:pt x="10102" y="18923"/>
                      <a:pt x="11065" y="17213"/>
                    </a:cubicBezTo>
                    <a:cubicBezTo>
                      <a:pt x="14103" y="11814"/>
                      <a:pt x="13269" y="1340"/>
                      <a:pt x="13232" y="896"/>
                    </a:cubicBezTo>
                    <a:cubicBezTo>
                      <a:pt x="13231" y="881"/>
                      <a:pt x="13229" y="864"/>
                      <a:pt x="13225" y="849"/>
                    </a:cubicBezTo>
                    <a:cubicBezTo>
                      <a:pt x="13057" y="179"/>
                      <a:pt x="12719" y="19"/>
                      <a:pt x="12465" y="2"/>
                    </a:cubicBezTo>
                    <a:cubicBezTo>
                      <a:pt x="12452" y="1"/>
                      <a:pt x="12439" y="1"/>
                      <a:pt x="12425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353;p32">
                <a:extLst>
                  <a:ext uri="{FF2B5EF4-FFF2-40B4-BE49-F238E27FC236}">
                    <a16:creationId xmlns:a16="http://schemas.microsoft.com/office/drawing/2014/main" id="{A9E3736A-9678-F9EB-1982-7855967B0C20}"/>
                  </a:ext>
                </a:extLst>
              </p:cNvPr>
              <p:cNvSpPr/>
              <p:nvPr/>
            </p:nvSpPr>
            <p:spPr>
              <a:xfrm>
                <a:off x="6281368" y="2972494"/>
                <a:ext cx="275955" cy="385215"/>
              </a:xfrm>
              <a:custGeom>
                <a:avLst/>
                <a:gdLst/>
                <a:ahLst/>
                <a:cxnLst/>
                <a:rect l="l" t="t" r="r" b="b"/>
                <a:pathLst>
                  <a:path w="14015" h="19564" extrusionOk="0">
                    <a:moveTo>
                      <a:pt x="12607" y="0"/>
                    </a:moveTo>
                    <a:cubicBezTo>
                      <a:pt x="11646" y="0"/>
                      <a:pt x="9790" y="3411"/>
                      <a:pt x="8522" y="6674"/>
                    </a:cubicBezTo>
                    <a:cubicBezTo>
                      <a:pt x="6952" y="10710"/>
                      <a:pt x="1" y="15867"/>
                      <a:pt x="1235" y="17100"/>
                    </a:cubicBezTo>
                    <a:cubicBezTo>
                      <a:pt x="1987" y="17852"/>
                      <a:pt x="4324" y="19564"/>
                      <a:pt x="6719" y="19564"/>
                    </a:cubicBezTo>
                    <a:cubicBezTo>
                      <a:pt x="8251" y="19564"/>
                      <a:pt x="9807" y="18863"/>
                      <a:pt x="10988" y="16764"/>
                    </a:cubicBezTo>
                    <a:cubicBezTo>
                      <a:pt x="14015" y="11382"/>
                      <a:pt x="13119" y="620"/>
                      <a:pt x="13119" y="620"/>
                    </a:cubicBezTo>
                    <a:cubicBezTo>
                      <a:pt x="13011" y="191"/>
                      <a:pt x="12834" y="0"/>
                      <a:pt x="1260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354;p32">
                <a:extLst>
                  <a:ext uri="{FF2B5EF4-FFF2-40B4-BE49-F238E27FC236}">
                    <a16:creationId xmlns:a16="http://schemas.microsoft.com/office/drawing/2014/main" id="{402E2CB2-1B5B-8992-E31D-20657C4BB83A}"/>
                  </a:ext>
                </a:extLst>
              </p:cNvPr>
              <p:cNvSpPr/>
              <p:nvPr/>
            </p:nvSpPr>
            <p:spPr>
              <a:xfrm>
                <a:off x="6023055" y="2656371"/>
                <a:ext cx="619310" cy="693659"/>
              </a:xfrm>
              <a:custGeom>
                <a:avLst/>
                <a:gdLst/>
                <a:ahLst/>
                <a:cxnLst/>
                <a:rect l="l" t="t" r="r" b="b"/>
                <a:pathLst>
                  <a:path w="31453" h="35229" extrusionOk="0">
                    <a:moveTo>
                      <a:pt x="19501" y="0"/>
                    </a:moveTo>
                    <a:cubicBezTo>
                      <a:pt x="19500" y="0"/>
                      <a:pt x="3146" y="4278"/>
                      <a:pt x="0" y="5662"/>
                    </a:cubicBezTo>
                    <a:cubicBezTo>
                      <a:pt x="0" y="5662"/>
                      <a:pt x="253" y="14216"/>
                      <a:pt x="3523" y="23149"/>
                    </a:cubicBezTo>
                    <a:cubicBezTo>
                      <a:pt x="6794" y="32080"/>
                      <a:pt x="12330" y="35100"/>
                      <a:pt x="14720" y="35226"/>
                    </a:cubicBezTo>
                    <a:cubicBezTo>
                      <a:pt x="14753" y="35228"/>
                      <a:pt x="14786" y="35229"/>
                      <a:pt x="14819" y="35229"/>
                    </a:cubicBezTo>
                    <a:cubicBezTo>
                      <a:pt x="17233" y="35229"/>
                      <a:pt x="21667" y="30764"/>
                      <a:pt x="23652" y="26545"/>
                    </a:cubicBezTo>
                    <a:cubicBezTo>
                      <a:pt x="25665" y="22268"/>
                      <a:pt x="27049" y="17362"/>
                      <a:pt x="27049" y="17362"/>
                    </a:cubicBezTo>
                    <a:cubicBezTo>
                      <a:pt x="27049" y="17362"/>
                      <a:pt x="29943" y="16355"/>
                      <a:pt x="30697" y="13713"/>
                    </a:cubicBezTo>
                    <a:cubicBezTo>
                      <a:pt x="31452" y="11071"/>
                      <a:pt x="31326" y="8680"/>
                      <a:pt x="29313" y="8429"/>
                    </a:cubicBezTo>
                    <a:cubicBezTo>
                      <a:pt x="29229" y="8419"/>
                      <a:pt x="29148" y="8414"/>
                      <a:pt x="29068" y="8414"/>
                    </a:cubicBezTo>
                    <a:cubicBezTo>
                      <a:pt x="27228" y="8414"/>
                      <a:pt x="26420" y="11071"/>
                      <a:pt x="26420" y="11071"/>
                    </a:cubicBezTo>
                    <a:cubicBezTo>
                      <a:pt x="26420" y="11071"/>
                      <a:pt x="23904" y="9436"/>
                      <a:pt x="22898" y="6164"/>
                    </a:cubicBezTo>
                    <a:cubicBezTo>
                      <a:pt x="21996" y="3234"/>
                      <a:pt x="23517" y="910"/>
                      <a:pt x="23121" y="910"/>
                    </a:cubicBezTo>
                    <a:cubicBezTo>
                      <a:pt x="23075" y="910"/>
                      <a:pt x="23003" y="941"/>
                      <a:pt x="22898" y="1007"/>
                    </a:cubicBezTo>
                    <a:cubicBezTo>
                      <a:pt x="21976" y="1583"/>
                      <a:pt x="20211" y="3318"/>
                      <a:pt x="19147" y="3318"/>
                    </a:cubicBezTo>
                    <a:cubicBezTo>
                      <a:pt x="19049" y="3318"/>
                      <a:pt x="18956" y="3303"/>
                      <a:pt x="18871" y="3271"/>
                    </a:cubicBezTo>
                    <a:cubicBezTo>
                      <a:pt x="17865" y="2894"/>
                      <a:pt x="19501" y="0"/>
                      <a:pt x="195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355;p32">
                <a:extLst>
                  <a:ext uri="{FF2B5EF4-FFF2-40B4-BE49-F238E27FC236}">
                    <a16:creationId xmlns:a16="http://schemas.microsoft.com/office/drawing/2014/main" id="{8692CC99-D05A-FBE9-4E1A-837910416CA1}"/>
                  </a:ext>
                </a:extLst>
              </p:cNvPr>
              <p:cNvSpPr/>
              <p:nvPr/>
            </p:nvSpPr>
            <p:spPr>
              <a:xfrm>
                <a:off x="6017069" y="2650444"/>
                <a:ext cx="630986" cy="705493"/>
              </a:xfrm>
              <a:custGeom>
                <a:avLst/>
                <a:gdLst/>
                <a:ahLst/>
                <a:cxnLst/>
                <a:rect l="l" t="t" r="r" b="b"/>
                <a:pathLst>
                  <a:path w="32046" h="35830" extrusionOk="0">
                    <a:moveTo>
                      <a:pt x="19223" y="765"/>
                    </a:moveTo>
                    <a:lnTo>
                      <a:pt x="19223" y="765"/>
                    </a:lnTo>
                    <a:cubicBezTo>
                      <a:pt x="18856" y="1519"/>
                      <a:pt x="18371" y="2719"/>
                      <a:pt x="18614" y="3386"/>
                    </a:cubicBezTo>
                    <a:cubicBezTo>
                      <a:pt x="18696" y="3612"/>
                      <a:pt x="18854" y="3773"/>
                      <a:pt x="19070" y="3853"/>
                    </a:cubicBezTo>
                    <a:cubicBezTo>
                      <a:pt x="19190" y="3899"/>
                      <a:pt x="19317" y="3920"/>
                      <a:pt x="19451" y="3920"/>
                    </a:cubicBezTo>
                    <a:cubicBezTo>
                      <a:pt x="20305" y="3920"/>
                      <a:pt x="21404" y="3057"/>
                      <a:pt x="22388" y="2285"/>
                    </a:cubicBezTo>
                    <a:cubicBezTo>
                      <a:pt x="22634" y="2092"/>
                      <a:pt x="22871" y="1905"/>
                      <a:pt x="23078" y="1756"/>
                    </a:cubicBezTo>
                    <a:lnTo>
                      <a:pt x="23078" y="1756"/>
                    </a:lnTo>
                    <a:cubicBezTo>
                      <a:pt x="23075" y="1768"/>
                      <a:pt x="23071" y="1780"/>
                      <a:pt x="23068" y="1790"/>
                    </a:cubicBezTo>
                    <a:cubicBezTo>
                      <a:pt x="22791" y="2731"/>
                      <a:pt x="22276" y="4479"/>
                      <a:pt x="22914" y="6554"/>
                    </a:cubicBezTo>
                    <a:cubicBezTo>
                      <a:pt x="23940" y="9892"/>
                      <a:pt x="26453" y="11555"/>
                      <a:pt x="26559" y="11624"/>
                    </a:cubicBezTo>
                    <a:cubicBezTo>
                      <a:pt x="26609" y="11657"/>
                      <a:pt x="26666" y="11674"/>
                      <a:pt x="26723" y="11674"/>
                    </a:cubicBezTo>
                    <a:cubicBezTo>
                      <a:pt x="26758" y="11674"/>
                      <a:pt x="26793" y="11668"/>
                      <a:pt x="26826" y="11655"/>
                    </a:cubicBezTo>
                    <a:cubicBezTo>
                      <a:pt x="26915" y="11623"/>
                      <a:pt x="26984" y="11551"/>
                      <a:pt x="27011" y="11461"/>
                    </a:cubicBezTo>
                    <a:cubicBezTo>
                      <a:pt x="27019" y="11434"/>
                      <a:pt x="27777" y="9016"/>
                      <a:pt x="29373" y="9016"/>
                    </a:cubicBezTo>
                    <a:cubicBezTo>
                      <a:pt x="29440" y="9016"/>
                      <a:pt x="29509" y="9020"/>
                      <a:pt x="29579" y="9029"/>
                    </a:cubicBezTo>
                    <a:cubicBezTo>
                      <a:pt x="30099" y="9094"/>
                      <a:pt x="30476" y="9315"/>
                      <a:pt x="30733" y="9705"/>
                    </a:cubicBezTo>
                    <a:cubicBezTo>
                      <a:pt x="31268" y="10512"/>
                      <a:pt x="31261" y="12013"/>
                      <a:pt x="30713" y="13931"/>
                    </a:cubicBezTo>
                    <a:cubicBezTo>
                      <a:pt x="30011" y="16387"/>
                      <a:pt x="27281" y="17370"/>
                      <a:pt x="27254" y="17379"/>
                    </a:cubicBezTo>
                    <a:cubicBezTo>
                      <a:pt x="27162" y="17411"/>
                      <a:pt x="27091" y="17487"/>
                      <a:pt x="27063" y="17581"/>
                    </a:cubicBezTo>
                    <a:cubicBezTo>
                      <a:pt x="27050" y="17630"/>
                      <a:pt x="25664" y="22512"/>
                      <a:pt x="23684" y="26719"/>
                    </a:cubicBezTo>
                    <a:cubicBezTo>
                      <a:pt x="21708" y="30919"/>
                      <a:pt x="17349" y="35229"/>
                      <a:pt x="15119" y="35229"/>
                    </a:cubicBezTo>
                    <a:cubicBezTo>
                      <a:pt x="15092" y="35229"/>
                      <a:pt x="15066" y="35228"/>
                      <a:pt x="15040" y="35227"/>
                    </a:cubicBezTo>
                    <a:cubicBezTo>
                      <a:pt x="12445" y="35089"/>
                      <a:pt x="7185" y="31745"/>
                      <a:pt x="4110" y="23347"/>
                    </a:cubicBezTo>
                    <a:cubicBezTo>
                      <a:pt x="1171" y="15321"/>
                      <a:pt x="679" y="7508"/>
                      <a:pt x="614" y="6158"/>
                    </a:cubicBezTo>
                    <a:cubicBezTo>
                      <a:pt x="3704" y="4891"/>
                      <a:pt x="16205" y="1563"/>
                      <a:pt x="19223" y="765"/>
                    </a:cubicBezTo>
                    <a:close/>
                    <a:moveTo>
                      <a:pt x="19808" y="0"/>
                    </a:moveTo>
                    <a:cubicBezTo>
                      <a:pt x="19782" y="0"/>
                      <a:pt x="19756" y="4"/>
                      <a:pt x="19729" y="11"/>
                    </a:cubicBezTo>
                    <a:cubicBezTo>
                      <a:pt x="19060" y="185"/>
                      <a:pt x="3315" y="4310"/>
                      <a:pt x="183" y="5686"/>
                    </a:cubicBezTo>
                    <a:cubicBezTo>
                      <a:pt x="72" y="5736"/>
                      <a:pt x="1" y="5849"/>
                      <a:pt x="4" y="5971"/>
                    </a:cubicBezTo>
                    <a:cubicBezTo>
                      <a:pt x="7" y="6058"/>
                      <a:pt x="295" y="14677"/>
                      <a:pt x="3545" y="23553"/>
                    </a:cubicBezTo>
                    <a:cubicBezTo>
                      <a:pt x="5371" y="28538"/>
                      <a:pt x="7820" y="31450"/>
                      <a:pt x="9554" y="33013"/>
                    </a:cubicBezTo>
                    <a:cubicBezTo>
                      <a:pt x="11747" y="34992"/>
                      <a:pt x="13809" y="35764"/>
                      <a:pt x="15008" y="35827"/>
                    </a:cubicBezTo>
                    <a:cubicBezTo>
                      <a:pt x="15046" y="35829"/>
                      <a:pt x="15084" y="35829"/>
                      <a:pt x="15121" y="35829"/>
                    </a:cubicBezTo>
                    <a:cubicBezTo>
                      <a:pt x="17794" y="35829"/>
                      <a:pt x="22325" y="31018"/>
                      <a:pt x="24228" y="26975"/>
                    </a:cubicBezTo>
                    <a:cubicBezTo>
                      <a:pt x="26034" y="23133"/>
                      <a:pt x="27351" y="18738"/>
                      <a:pt x="27599" y="17889"/>
                    </a:cubicBezTo>
                    <a:cubicBezTo>
                      <a:pt x="28225" y="17637"/>
                      <a:pt x="30593" y="16536"/>
                      <a:pt x="31290" y="14096"/>
                    </a:cubicBezTo>
                    <a:cubicBezTo>
                      <a:pt x="31712" y="12618"/>
                      <a:pt x="32045" y="10599"/>
                      <a:pt x="31234" y="9371"/>
                    </a:cubicBezTo>
                    <a:cubicBezTo>
                      <a:pt x="30880" y="8836"/>
                      <a:pt x="30348" y="8519"/>
                      <a:pt x="29654" y="8431"/>
                    </a:cubicBezTo>
                    <a:cubicBezTo>
                      <a:pt x="29557" y="8419"/>
                      <a:pt x="29463" y="8414"/>
                      <a:pt x="29371" y="8414"/>
                    </a:cubicBezTo>
                    <a:cubicBezTo>
                      <a:pt x="27782" y="8414"/>
                      <a:pt x="26901" y="10100"/>
                      <a:pt x="26580" y="10891"/>
                    </a:cubicBezTo>
                    <a:cubicBezTo>
                      <a:pt x="25894" y="10345"/>
                      <a:pt x="24243" y="8828"/>
                      <a:pt x="23489" y="6378"/>
                    </a:cubicBezTo>
                    <a:cubicBezTo>
                      <a:pt x="22904" y="4476"/>
                      <a:pt x="23385" y="2840"/>
                      <a:pt x="23645" y="1961"/>
                    </a:cubicBezTo>
                    <a:cubicBezTo>
                      <a:pt x="23797" y="1445"/>
                      <a:pt x="23880" y="1161"/>
                      <a:pt x="23645" y="983"/>
                    </a:cubicBezTo>
                    <a:cubicBezTo>
                      <a:pt x="23575" y="930"/>
                      <a:pt x="23501" y="910"/>
                      <a:pt x="23428" y="910"/>
                    </a:cubicBezTo>
                    <a:cubicBezTo>
                      <a:pt x="23270" y="910"/>
                      <a:pt x="23120" y="1004"/>
                      <a:pt x="23042" y="1053"/>
                    </a:cubicBezTo>
                    <a:cubicBezTo>
                      <a:pt x="22756" y="1232"/>
                      <a:pt x="22397" y="1513"/>
                      <a:pt x="22017" y="1812"/>
                    </a:cubicBezTo>
                    <a:cubicBezTo>
                      <a:pt x="21236" y="2424"/>
                      <a:pt x="20093" y="3321"/>
                      <a:pt x="19459" y="3321"/>
                    </a:cubicBezTo>
                    <a:cubicBezTo>
                      <a:pt x="19394" y="3321"/>
                      <a:pt x="19334" y="3311"/>
                      <a:pt x="19281" y="3291"/>
                    </a:cubicBezTo>
                    <a:cubicBezTo>
                      <a:pt x="19239" y="3275"/>
                      <a:pt x="19205" y="3250"/>
                      <a:pt x="19180" y="3181"/>
                    </a:cubicBezTo>
                    <a:cubicBezTo>
                      <a:pt x="19003" y="2694"/>
                      <a:pt x="19593" y="1290"/>
                      <a:pt x="20067" y="449"/>
                    </a:cubicBezTo>
                    <a:cubicBezTo>
                      <a:pt x="20184" y="242"/>
                      <a:pt x="20026" y="0"/>
                      <a:pt x="19808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356;p32">
                <a:extLst>
                  <a:ext uri="{FF2B5EF4-FFF2-40B4-BE49-F238E27FC236}">
                    <a16:creationId xmlns:a16="http://schemas.microsoft.com/office/drawing/2014/main" id="{B98D10E0-12D5-3FAD-BD3C-69E97DB23E3E}"/>
                  </a:ext>
                </a:extLst>
              </p:cNvPr>
              <p:cNvSpPr/>
              <p:nvPr/>
            </p:nvSpPr>
            <p:spPr>
              <a:xfrm>
                <a:off x="6437825" y="2851125"/>
                <a:ext cx="121960" cy="53931"/>
              </a:xfrm>
              <a:custGeom>
                <a:avLst/>
                <a:gdLst/>
                <a:ahLst/>
                <a:cxnLst/>
                <a:rect l="l" t="t" r="r" b="b"/>
                <a:pathLst>
                  <a:path w="6194" h="2739" extrusionOk="0">
                    <a:moveTo>
                      <a:pt x="5854" y="0"/>
                    </a:moveTo>
                    <a:cubicBezTo>
                      <a:pt x="5820" y="0"/>
                      <a:pt x="5784" y="6"/>
                      <a:pt x="5750" y="19"/>
                    </a:cubicBezTo>
                    <a:lnTo>
                      <a:pt x="214" y="2158"/>
                    </a:lnTo>
                    <a:cubicBezTo>
                      <a:pt x="79" y="2210"/>
                      <a:pt x="1" y="2351"/>
                      <a:pt x="27" y="2493"/>
                    </a:cubicBezTo>
                    <a:cubicBezTo>
                      <a:pt x="54" y="2636"/>
                      <a:pt x="177" y="2739"/>
                      <a:pt x="322" y="2739"/>
                    </a:cubicBezTo>
                    <a:cubicBezTo>
                      <a:pt x="360" y="2739"/>
                      <a:pt x="396" y="2732"/>
                      <a:pt x="431" y="2719"/>
                    </a:cubicBezTo>
                    <a:lnTo>
                      <a:pt x="5967" y="580"/>
                    </a:lnTo>
                    <a:cubicBezTo>
                      <a:pt x="6119" y="518"/>
                      <a:pt x="6193" y="346"/>
                      <a:pt x="6134" y="192"/>
                    </a:cubicBezTo>
                    <a:cubicBezTo>
                      <a:pt x="6088" y="73"/>
                      <a:pt x="5975" y="0"/>
                      <a:pt x="5854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357;p32">
                <a:extLst>
                  <a:ext uri="{FF2B5EF4-FFF2-40B4-BE49-F238E27FC236}">
                    <a16:creationId xmlns:a16="http://schemas.microsoft.com/office/drawing/2014/main" id="{D8C19022-CB76-3810-4B85-937682AD4DAA}"/>
                  </a:ext>
                </a:extLst>
              </p:cNvPr>
              <p:cNvSpPr/>
              <p:nvPr/>
            </p:nvSpPr>
            <p:spPr>
              <a:xfrm>
                <a:off x="5968573" y="2871858"/>
                <a:ext cx="495420" cy="171598"/>
              </a:xfrm>
              <a:custGeom>
                <a:avLst/>
                <a:gdLst/>
                <a:ahLst/>
                <a:cxnLst/>
                <a:rect l="l" t="t" r="r" b="b"/>
                <a:pathLst>
                  <a:path w="25161" h="871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0" y="1"/>
                      <a:pt x="126" y="3524"/>
                      <a:pt x="1888" y="5537"/>
                    </a:cubicBezTo>
                    <a:cubicBezTo>
                      <a:pt x="3154" y="6985"/>
                      <a:pt x="5397" y="7521"/>
                      <a:pt x="7072" y="7521"/>
                    </a:cubicBezTo>
                    <a:cubicBezTo>
                      <a:pt x="7725" y="7521"/>
                      <a:pt x="8292" y="7440"/>
                      <a:pt x="8680" y="7299"/>
                    </a:cubicBezTo>
                    <a:cubicBezTo>
                      <a:pt x="10001" y="6818"/>
                      <a:pt x="9832" y="3247"/>
                      <a:pt x="11126" y="3247"/>
                    </a:cubicBezTo>
                    <a:cubicBezTo>
                      <a:pt x="11188" y="3247"/>
                      <a:pt x="11254" y="3255"/>
                      <a:pt x="11323" y="3272"/>
                    </a:cubicBezTo>
                    <a:cubicBezTo>
                      <a:pt x="12832" y="3649"/>
                      <a:pt x="12581" y="5285"/>
                      <a:pt x="13209" y="6795"/>
                    </a:cubicBezTo>
                    <a:cubicBezTo>
                      <a:pt x="13839" y="8304"/>
                      <a:pt x="14467" y="8178"/>
                      <a:pt x="17236" y="8557"/>
                    </a:cubicBezTo>
                    <a:cubicBezTo>
                      <a:pt x="17985" y="8659"/>
                      <a:pt x="18725" y="8715"/>
                      <a:pt x="19425" y="8715"/>
                    </a:cubicBezTo>
                    <a:cubicBezTo>
                      <a:pt x="21313" y="8715"/>
                      <a:pt x="22917" y="8308"/>
                      <a:pt x="23651" y="7299"/>
                    </a:cubicBezTo>
                    <a:cubicBezTo>
                      <a:pt x="24658" y="5914"/>
                      <a:pt x="25161" y="1637"/>
                      <a:pt x="24154" y="1385"/>
                    </a:cubicBezTo>
                    <a:cubicBezTo>
                      <a:pt x="23958" y="1336"/>
                      <a:pt x="23671" y="1315"/>
                      <a:pt x="23309" y="1315"/>
                    </a:cubicBezTo>
                    <a:cubicBezTo>
                      <a:pt x="21814" y="1315"/>
                      <a:pt x="19041" y="1661"/>
                      <a:pt x="16104" y="1762"/>
                    </a:cubicBezTo>
                    <a:cubicBezTo>
                      <a:pt x="12454" y="1887"/>
                      <a:pt x="11070" y="2014"/>
                      <a:pt x="11070" y="2014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358;p32">
                <a:extLst>
                  <a:ext uri="{FF2B5EF4-FFF2-40B4-BE49-F238E27FC236}">
                    <a16:creationId xmlns:a16="http://schemas.microsoft.com/office/drawing/2014/main" id="{64AB1897-39F1-F2EC-45F9-9F871919BA36}"/>
                  </a:ext>
                </a:extLst>
              </p:cNvPr>
              <p:cNvSpPr/>
              <p:nvPr/>
            </p:nvSpPr>
            <p:spPr>
              <a:xfrm>
                <a:off x="5962607" y="2865971"/>
                <a:ext cx="504162" cy="183393"/>
              </a:xfrm>
              <a:custGeom>
                <a:avLst/>
                <a:gdLst/>
                <a:ahLst/>
                <a:cxnLst/>
                <a:rect l="l" t="t" r="r" b="b"/>
                <a:pathLst>
                  <a:path w="25605" h="9314" extrusionOk="0">
                    <a:moveTo>
                      <a:pt x="631" y="665"/>
                    </a:moveTo>
                    <a:lnTo>
                      <a:pt x="11320" y="2610"/>
                    </a:lnTo>
                    <a:cubicBezTo>
                      <a:pt x="11341" y="2612"/>
                      <a:pt x="11361" y="2614"/>
                      <a:pt x="11381" y="2614"/>
                    </a:cubicBezTo>
                    <a:cubicBezTo>
                      <a:pt x="11388" y="2614"/>
                      <a:pt x="11394" y="2613"/>
                      <a:pt x="11401" y="2613"/>
                    </a:cubicBezTo>
                    <a:cubicBezTo>
                      <a:pt x="11415" y="2612"/>
                      <a:pt x="12824" y="2486"/>
                      <a:pt x="16417" y="2362"/>
                    </a:cubicBezTo>
                    <a:cubicBezTo>
                      <a:pt x="17930" y="2310"/>
                      <a:pt x="19387" y="2195"/>
                      <a:pt x="20673" y="2093"/>
                    </a:cubicBezTo>
                    <a:cubicBezTo>
                      <a:pt x="21841" y="2000"/>
                      <a:pt x="22900" y="1916"/>
                      <a:pt x="23625" y="1916"/>
                    </a:cubicBezTo>
                    <a:cubicBezTo>
                      <a:pt x="23955" y="1916"/>
                      <a:pt x="24215" y="1933"/>
                      <a:pt x="24385" y="1975"/>
                    </a:cubicBezTo>
                    <a:cubicBezTo>
                      <a:pt x="24430" y="1987"/>
                      <a:pt x="24501" y="2062"/>
                      <a:pt x="24565" y="2236"/>
                    </a:cubicBezTo>
                    <a:cubicBezTo>
                      <a:pt x="24974" y="3361"/>
                      <a:pt x="24478" y="6366"/>
                      <a:pt x="23711" y="7420"/>
                    </a:cubicBezTo>
                    <a:cubicBezTo>
                      <a:pt x="23099" y="8262"/>
                      <a:pt x="21659" y="8712"/>
                      <a:pt x="19705" y="8712"/>
                    </a:cubicBezTo>
                    <a:cubicBezTo>
                      <a:pt x="19050" y="8712"/>
                      <a:pt x="18337" y="8661"/>
                      <a:pt x="17579" y="8558"/>
                    </a:cubicBezTo>
                    <a:cubicBezTo>
                      <a:pt x="17232" y="8511"/>
                      <a:pt x="16918" y="8470"/>
                      <a:pt x="16633" y="8435"/>
                    </a:cubicBezTo>
                    <a:cubicBezTo>
                      <a:pt x="14679" y="8189"/>
                      <a:pt x="14274" y="8138"/>
                      <a:pt x="13790" y="6979"/>
                    </a:cubicBezTo>
                    <a:cubicBezTo>
                      <a:pt x="13606" y="6538"/>
                      <a:pt x="13501" y="6081"/>
                      <a:pt x="13399" y="5639"/>
                    </a:cubicBezTo>
                    <a:cubicBezTo>
                      <a:pt x="13165" y="4630"/>
                      <a:pt x="12923" y="3585"/>
                      <a:pt x="11698" y="3280"/>
                    </a:cubicBezTo>
                    <a:cubicBezTo>
                      <a:pt x="11605" y="3256"/>
                      <a:pt x="11509" y="3243"/>
                      <a:pt x="11413" y="3243"/>
                    </a:cubicBezTo>
                    <a:lnTo>
                      <a:pt x="11411" y="3243"/>
                    </a:lnTo>
                    <a:cubicBezTo>
                      <a:pt x="10544" y="3243"/>
                      <a:pt x="10208" y="4368"/>
                      <a:pt x="9908" y="5373"/>
                    </a:cubicBezTo>
                    <a:cubicBezTo>
                      <a:pt x="9663" y="6197"/>
                      <a:pt x="9384" y="7132"/>
                      <a:pt x="8881" y="7314"/>
                    </a:cubicBezTo>
                    <a:cubicBezTo>
                      <a:pt x="8510" y="7449"/>
                      <a:pt x="7974" y="7526"/>
                      <a:pt x="7358" y="7526"/>
                    </a:cubicBezTo>
                    <a:cubicBezTo>
                      <a:pt x="5757" y="7526"/>
                      <a:pt x="3616" y="7007"/>
                      <a:pt x="2417" y="5638"/>
                    </a:cubicBezTo>
                    <a:cubicBezTo>
                      <a:pt x="1077" y="4107"/>
                      <a:pt x="720" y="1609"/>
                      <a:pt x="631" y="665"/>
                    </a:cubicBezTo>
                    <a:close/>
                    <a:moveTo>
                      <a:pt x="306" y="0"/>
                    </a:moveTo>
                    <a:cubicBezTo>
                      <a:pt x="234" y="0"/>
                      <a:pt x="163" y="26"/>
                      <a:pt x="107" y="74"/>
                    </a:cubicBezTo>
                    <a:cubicBezTo>
                      <a:pt x="39" y="133"/>
                      <a:pt x="1" y="221"/>
                      <a:pt x="3" y="311"/>
                    </a:cubicBezTo>
                    <a:cubicBezTo>
                      <a:pt x="9" y="460"/>
                      <a:pt x="154" y="3965"/>
                      <a:pt x="1964" y="6034"/>
                    </a:cubicBezTo>
                    <a:cubicBezTo>
                      <a:pt x="3317" y="7579"/>
                      <a:pt x="5621" y="8121"/>
                      <a:pt x="7353" y="8121"/>
                    </a:cubicBezTo>
                    <a:cubicBezTo>
                      <a:pt x="8062" y="8121"/>
                      <a:pt x="8675" y="8030"/>
                      <a:pt x="9088" y="7880"/>
                    </a:cubicBezTo>
                    <a:cubicBezTo>
                      <a:pt x="9874" y="7594"/>
                      <a:pt x="10184" y="6552"/>
                      <a:pt x="10484" y="5544"/>
                    </a:cubicBezTo>
                    <a:cubicBezTo>
                      <a:pt x="10794" y="4506"/>
                      <a:pt x="11020" y="3848"/>
                      <a:pt x="11440" y="3848"/>
                    </a:cubicBezTo>
                    <a:cubicBezTo>
                      <a:pt x="11477" y="3848"/>
                      <a:pt x="11514" y="3853"/>
                      <a:pt x="11554" y="3863"/>
                    </a:cubicBezTo>
                    <a:cubicBezTo>
                      <a:pt x="12380" y="4069"/>
                      <a:pt x="12563" y="4692"/>
                      <a:pt x="12813" y="5775"/>
                    </a:cubicBezTo>
                    <a:cubicBezTo>
                      <a:pt x="12916" y="6219"/>
                      <a:pt x="13032" y="6723"/>
                      <a:pt x="13235" y="7209"/>
                    </a:cubicBezTo>
                    <a:cubicBezTo>
                      <a:pt x="13853" y="8690"/>
                      <a:pt x="14534" y="8776"/>
                      <a:pt x="16557" y="9031"/>
                    </a:cubicBezTo>
                    <a:cubicBezTo>
                      <a:pt x="16841" y="9067"/>
                      <a:pt x="17152" y="9106"/>
                      <a:pt x="17499" y="9153"/>
                    </a:cubicBezTo>
                    <a:cubicBezTo>
                      <a:pt x="18288" y="9261"/>
                      <a:pt x="19028" y="9313"/>
                      <a:pt x="19712" y="9313"/>
                    </a:cubicBezTo>
                    <a:cubicBezTo>
                      <a:pt x="21877" y="9313"/>
                      <a:pt x="23465" y="8781"/>
                      <a:pt x="24197" y="7774"/>
                    </a:cubicBezTo>
                    <a:cubicBezTo>
                      <a:pt x="25082" y="6559"/>
                      <a:pt x="25605" y="3339"/>
                      <a:pt x="25131" y="2032"/>
                    </a:cubicBezTo>
                    <a:cubicBezTo>
                      <a:pt x="25001" y="1675"/>
                      <a:pt x="24799" y="1461"/>
                      <a:pt x="24531" y="1393"/>
                    </a:cubicBezTo>
                    <a:cubicBezTo>
                      <a:pt x="24308" y="1337"/>
                      <a:pt x="23997" y="1314"/>
                      <a:pt x="23606" y="1314"/>
                    </a:cubicBezTo>
                    <a:cubicBezTo>
                      <a:pt x="22874" y="1314"/>
                      <a:pt x="21861" y="1395"/>
                      <a:pt x="20625" y="1494"/>
                    </a:cubicBezTo>
                    <a:cubicBezTo>
                      <a:pt x="19346" y="1595"/>
                      <a:pt x="17897" y="1710"/>
                      <a:pt x="16396" y="1762"/>
                    </a:cubicBezTo>
                    <a:cubicBezTo>
                      <a:pt x="13120" y="1876"/>
                      <a:pt x="11646" y="1990"/>
                      <a:pt x="11389" y="2011"/>
                    </a:cubicBezTo>
                    <a:lnTo>
                      <a:pt x="358" y="5"/>
                    </a:lnTo>
                    <a:cubicBezTo>
                      <a:pt x="341" y="2"/>
                      <a:pt x="323" y="0"/>
                      <a:pt x="306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359;p32">
                <a:extLst>
                  <a:ext uri="{FF2B5EF4-FFF2-40B4-BE49-F238E27FC236}">
                    <a16:creationId xmlns:a16="http://schemas.microsoft.com/office/drawing/2014/main" id="{F78660FE-A709-74BD-0F07-527343B6CCFA}"/>
                  </a:ext>
                </a:extLst>
              </p:cNvPr>
              <p:cNvSpPr/>
              <p:nvPr/>
            </p:nvSpPr>
            <p:spPr>
              <a:xfrm>
                <a:off x="6240184" y="2917874"/>
                <a:ext cx="212278" cy="118027"/>
              </a:xfrm>
              <a:custGeom>
                <a:avLst/>
                <a:gdLst/>
                <a:ahLst/>
                <a:cxnLst/>
                <a:rect l="l" t="t" r="r" b="b"/>
                <a:pathLst>
                  <a:path w="11026" h="6343" extrusionOk="0">
                    <a:moveTo>
                      <a:pt x="10844" y="0"/>
                    </a:moveTo>
                    <a:lnTo>
                      <a:pt x="0" y="5378"/>
                    </a:lnTo>
                    <a:cubicBezTo>
                      <a:pt x="577" y="5900"/>
                      <a:pt x="1461" y="5917"/>
                      <a:pt x="3420" y="6185"/>
                    </a:cubicBezTo>
                    <a:cubicBezTo>
                      <a:pt x="4169" y="6287"/>
                      <a:pt x="4909" y="6343"/>
                      <a:pt x="5609" y="6343"/>
                    </a:cubicBezTo>
                    <a:cubicBezTo>
                      <a:pt x="7497" y="6343"/>
                      <a:pt x="9101" y="5936"/>
                      <a:pt x="9835" y="4927"/>
                    </a:cubicBezTo>
                    <a:cubicBezTo>
                      <a:pt x="10565" y="3924"/>
                      <a:pt x="11026" y="1410"/>
                      <a:pt x="1084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360;p32">
                <a:extLst>
                  <a:ext uri="{FF2B5EF4-FFF2-40B4-BE49-F238E27FC236}">
                    <a16:creationId xmlns:a16="http://schemas.microsoft.com/office/drawing/2014/main" id="{59F75FA4-99DE-C741-E2DA-E8CBEE87AB81}"/>
                  </a:ext>
                </a:extLst>
              </p:cNvPr>
              <p:cNvSpPr/>
              <p:nvPr/>
            </p:nvSpPr>
            <p:spPr>
              <a:xfrm>
                <a:off x="6021965" y="2906225"/>
                <a:ext cx="270247" cy="107458"/>
              </a:xfrm>
              <a:custGeom>
                <a:avLst/>
                <a:gdLst/>
                <a:ahLst/>
                <a:cxnLst/>
                <a:rect l="l" t="t" r="r" b="b"/>
                <a:pathLst>
                  <a:path w="14037" h="5775" extrusionOk="0">
                    <a:moveTo>
                      <a:pt x="14037" y="0"/>
                    </a:moveTo>
                    <a:lnTo>
                      <a:pt x="14037" y="0"/>
                    </a:lnTo>
                    <a:cubicBezTo>
                      <a:pt x="13899" y="5"/>
                      <a:pt x="13760" y="12"/>
                      <a:pt x="13622" y="17"/>
                    </a:cubicBezTo>
                    <a:cubicBezTo>
                      <a:pt x="12538" y="54"/>
                      <a:pt x="11658" y="90"/>
                      <a:pt x="10951" y="125"/>
                    </a:cubicBezTo>
                    <a:lnTo>
                      <a:pt x="1" y="4348"/>
                    </a:lnTo>
                    <a:cubicBezTo>
                      <a:pt x="1302" y="5377"/>
                      <a:pt x="3161" y="5774"/>
                      <a:pt x="4599" y="5774"/>
                    </a:cubicBezTo>
                    <a:cubicBezTo>
                      <a:pt x="5248" y="5774"/>
                      <a:pt x="5812" y="5693"/>
                      <a:pt x="6198" y="5553"/>
                    </a:cubicBezTo>
                    <a:cubicBezTo>
                      <a:pt x="7519" y="5072"/>
                      <a:pt x="7350" y="1501"/>
                      <a:pt x="8644" y="1501"/>
                    </a:cubicBezTo>
                    <a:cubicBezTo>
                      <a:pt x="8706" y="1501"/>
                      <a:pt x="8772" y="1509"/>
                      <a:pt x="8841" y="1526"/>
                    </a:cubicBezTo>
                    <a:cubicBezTo>
                      <a:pt x="9742" y="1751"/>
                      <a:pt x="10015" y="2427"/>
                      <a:pt x="10222" y="3255"/>
                    </a:cubicBezTo>
                    <a:lnTo>
                      <a:pt x="1403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361;p32">
                <a:extLst>
                  <a:ext uri="{FF2B5EF4-FFF2-40B4-BE49-F238E27FC236}">
                    <a16:creationId xmlns:a16="http://schemas.microsoft.com/office/drawing/2014/main" id="{D76AF4B5-B65D-B274-0B2A-B4CD68EFFF65}"/>
                  </a:ext>
                </a:extLst>
              </p:cNvPr>
              <p:cNvSpPr/>
              <p:nvPr/>
            </p:nvSpPr>
            <p:spPr>
              <a:xfrm>
                <a:off x="6163287" y="2984859"/>
                <a:ext cx="96816" cy="153956"/>
              </a:xfrm>
              <a:custGeom>
                <a:avLst/>
                <a:gdLst/>
                <a:ahLst/>
                <a:cxnLst/>
                <a:rect l="l" t="t" r="r" b="b"/>
                <a:pathLst>
                  <a:path w="4917" h="7819" extrusionOk="0">
                    <a:moveTo>
                      <a:pt x="438" y="1"/>
                    </a:moveTo>
                    <a:cubicBezTo>
                      <a:pt x="288" y="4"/>
                      <a:pt x="133" y="123"/>
                      <a:pt x="127" y="289"/>
                    </a:cubicBezTo>
                    <a:cubicBezTo>
                      <a:pt x="125" y="322"/>
                      <a:pt x="1" y="3588"/>
                      <a:pt x="1" y="5584"/>
                    </a:cubicBezTo>
                    <a:cubicBezTo>
                      <a:pt x="1" y="6547"/>
                      <a:pt x="167" y="7128"/>
                      <a:pt x="539" y="7467"/>
                    </a:cubicBezTo>
                    <a:cubicBezTo>
                      <a:pt x="844" y="7744"/>
                      <a:pt x="1254" y="7819"/>
                      <a:pt x="1696" y="7819"/>
                    </a:cubicBezTo>
                    <a:cubicBezTo>
                      <a:pt x="1947" y="7819"/>
                      <a:pt x="2209" y="7795"/>
                      <a:pt x="2467" y="7770"/>
                    </a:cubicBezTo>
                    <a:cubicBezTo>
                      <a:pt x="3927" y="7637"/>
                      <a:pt x="4737" y="6975"/>
                      <a:pt x="4770" y="6947"/>
                    </a:cubicBezTo>
                    <a:cubicBezTo>
                      <a:pt x="4899" y="6841"/>
                      <a:pt x="4916" y="6652"/>
                      <a:pt x="4810" y="6524"/>
                    </a:cubicBezTo>
                    <a:cubicBezTo>
                      <a:pt x="4750" y="6452"/>
                      <a:pt x="4665" y="6415"/>
                      <a:pt x="4579" y="6415"/>
                    </a:cubicBezTo>
                    <a:cubicBezTo>
                      <a:pt x="4511" y="6415"/>
                      <a:pt x="4443" y="6438"/>
                      <a:pt x="4387" y="6485"/>
                    </a:cubicBezTo>
                    <a:cubicBezTo>
                      <a:pt x="4380" y="6490"/>
                      <a:pt x="3675" y="7056"/>
                      <a:pt x="2412" y="7171"/>
                    </a:cubicBezTo>
                    <a:cubicBezTo>
                      <a:pt x="2133" y="7197"/>
                      <a:pt x="1888" y="7217"/>
                      <a:pt x="1678" y="7217"/>
                    </a:cubicBezTo>
                    <a:cubicBezTo>
                      <a:pt x="1349" y="7217"/>
                      <a:pt x="1104" y="7169"/>
                      <a:pt x="943" y="7022"/>
                    </a:cubicBezTo>
                    <a:cubicBezTo>
                      <a:pt x="713" y="6812"/>
                      <a:pt x="602" y="6341"/>
                      <a:pt x="602" y="5584"/>
                    </a:cubicBezTo>
                    <a:cubicBezTo>
                      <a:pt x="602" y="3600"/>
                      <a:pt x="726" y="344"/>
                      <a:pt x="727" y="312"/>
                    </a:cubicBezTo>
                    <a:cubicBezTo>
                      <a:pt x="733" y="146"/>
                      <a:pt x="604" y="6"/>
                      <a:pt x="438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362;p32">
                <a:extLst>
                  <a:ext uri="{FF2B5EF4-FFF2-40B4-BE49-F238E27FC236}">
                    <a16:creationId xmlns:a16="http://schemas.microsoft.com/office/drawing/2014/main" id="{2384D592-4AE6-CAFB-6EE6-875525A20DEF}"/>
                  </a:ext>
                </a:extLst>
              </p:cNvPr>
              <p:cNvSpPr/>
              <p:nvPr/>
            </p:nvSpPr>
            <p:spPr>
              <a:xfrm>
                <a:off x="6246852" y="3132928"/>
                <a:ext cx="167227" cy="107803"/>
              </a:xfrm>
              <a:custGeom>
                <a:avLst/>
                <a:gdLst/>
                <a:ahLst/>
                <a:cxnLst/>
                <a:rect l="l" t="t" r="r" b="b"/>
                <a:pathLst>
                  <a:path w="8493" h="5475" extrusionOk="0">
                    <a:moveTo>
                      <a:pt x="5466" y="602"/>
                    </a:moveTo>
                    <a:cubicBezTo>
                      <a:pt x="5587" y="602"/>
                      <a:pt x="5708" y="611"/>
                      <a:pt x="5827" y="627"/>
                    </a:cubicBezTo>
                    <a:cubicBezTo>
                      <a:pt x="6867" y="775"/>
                      <a:pt x="7554" y="1282"/>
                      <a:pt x="7713" y="2016"/>
                    </a:cubicBezTo>
                    <a:cubicBezTo>
                      <a:pt x="7853" y="2665"/>
                      <a:pt x="7553" y="3352"/>
                      <a:pt x="6967" y="3724"/>
                    </a:cubicBezTo>
                    <a:cubicBezTo>
                      <a:pt x="5837" y="4442"/>
                      <a:pt x="3276" y="4874"/>
                      <a:pt x="2009" y="4874"/>
                    </a:cubicBezTo>
                    <a:cubicBezTo>
                      <a:pt x="1754" y="4874"/>
                      <a:pt x="1552" y="4857"/>
                      <a:pt x="1424" y="4821"/>
                    </a:cubicBezTo>
                    <a:cubicBezTo>
                      <a:pt x="1049" y="4714"/>
                      <a:pt x="758" y="4452"/>
                      <a:pt x="681" y="4154"/>
                    </a:cubicBezTo>
                    <a:cubicBezTo>
                      <a:pt x="647" y="4028"/>
                      <a:pt x="641" y="3844"/>
                      <a:pt x="799" y="3687"/>
                    </a:cubicBezTo>
                    <a:cubicBezTo>
                      <a:pt x="809" y="3677"/>
                      <a:pt x="818" y="3666"/>
                      <a:pt x="826" y="3655"/>
                    </a:cubicBezTo>
                    <a:cubicBezTo>
                      <a:pt x="851" y="3622"/>
                      <a:pt x="3149" y="602"/>
                      <a:pt x="5466" y="602"/>
                    </a:cubicBezTo>
                    <a:close/>
                    <a:moveTo>
                      <a:pt x="5469" y="1"/>
                    </a:moveTo>
                    <a:cubicBezTo>
                      <a:pt x="2918" y="1"/>
                      <a:pt x="573" y="2996"/>
                      <a:pt x="358" y="3277"/>
                    </a:cubicBezTo>
                    <a:cubicBezTo>
                      <a:pt x="95" y="3552"/>
                      <a:pt x="0" y="3924"/>
                      <a:pt x="98" y="4305"/>
                    </a:cubicBezTo>
                    <a:cubicBezTo>
                      <a:pt x="230" y="4813"/>
                      <a:pt x="675" y="5232"/>
                      <a:pt x="1259" y="5398"/>
                    </a:cubicBezTo>
                    <a:cubicBezTo>
                      <a:pt x="1437" y="5449"/>
                      <a:pt x="1701" y="5474"/>
                      <a:pt x="2025" y="5474"/>
                    </a:cubicBezTo>
                    <a:cubicBezTo>
                      <a:pt x="3479" y="5474"/>
                      <a:pt x="6108" y="4982"/>
                      <a:pt x="7289" y="4230"/>
                    </a:cubicBezTo>
                    <a:cubicBezTo>
                      <a:pt x="8086" y="3724"/>
                      <a:pt x="8493" y="2783"/>
                      <a:pt x="8300" y="1889"/>
                    </a:cubicBezTo>
                    <a:cubicBezTo>
                      <a:pt x="8085" y="895"/>
                      <a:pt x="7215" y="218"/>
                      <a:pt x="5913" y="32"/>
                    </a:cubicBezTo>
                    <a:cubicBezTo>
                      <a:pt x="5764" y="11"/>
                      <a:pt x="5616" y="1"/>
                      <a:pt x="546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363;p32">
                <a:extLst>
                  <a:ext uri="{FF2B5EF4-FFF2-40B4-BE49-F238E27FC236}">
                    <a16:creationId xmlns:a16="http://schemas.microsoft.com/office/drawing/2014/main" id="{9A74BD07-D65B-466C-AB46-C6FFF6B5D9BC}"/>
                  </a:ext>
                </a:extLst>
              </p:cNvPr>
              <p:cNvSpPr/>
              <p:nvPr/>
            </p:nvSpPr>
            <p:spPr>
              <a:xfrm>
                <a:off x="6254846" y="3150826"/>
                <a:ext cx="141473" cy="68817"/>
              </a:xfrm>
              <a:custGeom>
                <a:avLst/>
                <a:gdLst/>
                <a:ahLst/>
                <a:cxnLst/>
                <a:rect l="l" t="t" r="r" b="b"/>
                <a:pathLst>
                  <a:path w="7185" h="3495" extrusionOk="0">
                    <a:moveTo>
                      <a:pt x="6849" y="1"/>
                    </a:moveTo>
                    <a:cubicBezTo>
                      <a:pt x="6780" y="1"/>
                      <a:pt x="6711" y="24"/>
                      <a:pt x="6655" y="72"/>
                    </a:cubicBezTo>
                    <a:cubicBezTo>
                      <a:pt x="6623" y="99"/>
                      <a:pt x="3422" y="2774"/>
                      <a:pt x="295" y="2893"/>
                    </a:cubicBezTo>
                    <a:cubicBezTo>
                      <a:pt x="130" y="2899"/>
                      <a:pt x="1" y="3036"/>
                      <a:pt x="3" y="3199"/>
                    </a:cubicBezTo>
                    <a:cubicBezTo>
                      <a:pt x="7" y="3363"/>
                      <a:pt x="141" y="3494"/>
                      <a:pt x="303" y="3494"/>
                    </a:cubicBezTo>
                    <a:cubicBezTo>
                      <a:pt x="304" y="3494"/>
                      <a:pt x="305" y="3494"/>
                      <a:pt x="305" y="3494"/>
                    </a:cubicBezTo>
                    <a:lnTo>
                      <a:pt x="317" y="3494"/>
                    </a:lnTo>
                    <a:cubicBezTo>
                      <a:pt x="3654" y="3366"/>
                      <a:pt x="6905" y="647"/>
                      <a:pt x="7042" y="530"/>
                    </a:cubicBezTo>
                    <a:cubicBezTo>
                      <a:pt x="7169" y="424"/>
                      <a:pt x="7185" y="234"/>
                      <a:pt x="7078" y="107"/>
                    </a:cubicBezTo>
                    <a:cubicBezTo>
                      <a:pt x="7019" y="37"/>
                      <a:pt x="6934" y="1"/>
                      <a:pt x="684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364;p32">
                <a:extLst>
                  <a:ext uri="{FF2B5EF4-FFF2-40B4-BE49-F238E27FC236}">
                    <a16:creationId xmlns:a16="http://schemas.microsoft.com/office/drawing/2014/main" id="{8BEA5FEA-E1E0-C4EA-CE13-673C289677B2}"/>
                  </a:ext>
                </a:extLst>
              </p:cNvPr>
              <p:cNvSpPr/>
              <p:nvPr/>
            </p:nvSpPr>
            <p:spPr>
              <a:xfrm>
                <a:off x="6198946" y="2791739"/>
                <a:ext cx="209068" cy="89373"/>
              </a:xfrm>
              <a:custGeom>
                <a:avLst/>
                <a:gdLst/>
                <a:ahLst/>
                <a:cxnLst/>
                <a:rect l="l" t="t" r="r" b="b"/>
                <a:pathLst>
                  <a:path w="10618" h="4539" extrusionOk="0">
                    <a:moveTo>
                      <a:pt x="6923" y="0"/>
                    </a:moveTo>
                    <a:cubicBezTo>
                      <a:pt x="6677" y="0"/>
                      <a:pt x="6423" y="14"/>
                      <a:pt x="6164" y="45"/>
                    </a:cubicBezTo>
                    <a:cubicBezTo>
                      <a:pt x="4025" y="296"/>
                      <a:pt x="2516" y="2435"/>
                      <a:pt x="1761" y="2812"/>
                    </a:cubicBezTo>
                    <a:cubicBezTo>
                      <a:pt x="1007" y="3189"/>
                      <a:pt x="0" y="3190"/>
                      <a:pt x="0" y="3190"/>
                    </a:cubicBezTo>
                    <a:cubicBezTo>
                      <a:pt x="0" y="3190"/>
                      <a:pt x="1252" y="4538"/>
                      <a:pt x="1987" y="4538"/>
                    </a:cubicBezTo>
                    <a:cubicBezTo>
                      <a:pt x="2092" y="4538"/>
                      <a:pt x="2186" y="4511"/>
                      <a:pt x="2265" y="4448"/>
                    </a:cubicBezTo>
                    <a:cubicBezTo>
                      <a:pt x="2894" y="3944"/>
                      <a:pt x="5158" y="1680"/>
                      <a:pt x="7800" y="1428"/>
                    </a:cubicBezTo>
                    <a:cubicBezTo>
                      <a:pt x="8398" y="1372"/>
                      <a:pt x="8879" y="1353"/>
                      <a:pt x="9262" y="1353"/>
                    </a:cubicBezTo>
                    <a:cubicBezTo>
                      <a:pt x="9948" y="1353"/>
                      <a:pt x="10319" y="1412"/>
                      <a:pt x="10475" y="1412"/>
                    </a:cubicBezTo>
                    <a:cubicBezTo>
                      <a:pt x="10618" y="1412"/>
                      <a:pt x="10581" y="1363"/>
                      <a:pt x="10442" y="1177"/>
                    </a:cubicBezTo>
                    <a:cubicBezTo>
                      <a:pt x="10111" y="734"/>
                      <a:pt x="8710" y="0"/>
                      <a:pt x="6923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365;p32">
                <a:extLst>
                  <a:ext uri="{FF2B5EF4-FFF2-40B4-BE49-F238E27FC236}">
                    <a16:creationId xmlns:a16="http://schemas.microsoft.com/office/drawing/2014/main" id="{9EE29D8D-2EAE-AD34-ADCC-AA1233459D54}"/>
                  </a:ext>
                </a:extLst>
              </p:cNvPr>
              <p:cNvSpPr/>
              <p:nvPr/>
            </p:nvSpPr>
            <p:spPr>
              <a:xfrm>
                <a:off x="6191090" y="2785773"/>
                <a:ext cx="223206" cy="101226"/>
              </a:xfrm>
              <a:custGeom>
                <a:avLst/>
                <a:gdLst/>
                <a:ahLst/>
                <a:cxnLst/>
                <a:rect l="l" t="t" r="r" b="b"/>
                <a:pathLst>
                  <a:path w="11336" h="5141" extrusionOk="0">
                    <a:moveTo>
                      <a:pt x="7328" y="603"/>
                    </a:moveTo>
                    <a:cubicBezTo>
                      <a:pt x="8652" y="603"/>
                      <a:pt x="9715" y="1022"/>
                      <a:pt x="10257" y="1371"/>
                    </a:cubicBezTo>
                    <a:cubicBezTo>
                      <a:pt x="10092" y="1362"/>
                      <a:pt x="9896" y="1356"/>
                      <a:pt x="9665" y="1356"/>
                    </a:cubicBezTo>
                    <a:cubicBezTo>
                      <a:pt x="9272" y="1356"/>
                      <a:pt x="8779" y="1374"/>
                      <a:pt x="8171" y="1433"/>
                    </a:cubicBezTo>
                    <a:cubicBezTo>
                      <a:pt x="5769" y="1661"/>
                      <a:pt x="3676" y="3479"/>
                      <a:pt x="2782" y="4254"/>
                    </a:cubicBezTo>
                    <a:cubicBezTo>
                      <a:pt x="2657" y="4365"/>
                      <a:pt x="2553" y="4454"/>
                      <a:pt x="2476" y="4515"/>
                    </a:cubicBezTo>
                    <a:cubicBezTo>
                      <a:pt x="2451" y="4535"/>
                      <a:pt x="2418" y="4544"/>
                      <a:pt x="2376" y="4544"/>
                    </a:cubicBezTo>
                    <a:cubicBezTo>
                      <a:pt x="2128" y="4544"/>
                      <a:pt x="1605" y="4215"/>
                      <a:pt x="1076" y="3739"/>
                    </a:cubicBezTo>
                    <a:cubicBezTo>
                      <a:pt x="1441" y="3686"/>
                      <a:pt x="1897" y="3583"/>
                      <a:pt x="2295" y="3384"/>
                    </a:cubicBezTo>
                    <a:cubicBezTo>
                      <a:pt x="2561" y="3251"/>
                      <a:pt x="2864" y="2972"/>
                      <a:pt x="3248" y="2616"/>
                    </a:cubicBezTo>
                    <a:cubicBezTo>
                      <a:pt x="4072" y="1853"/>
                      <a:pt x="5201" y="810"/>
                      <a:pt x="6599" y="645"/>
                    </a:cubicBezTo>
                    <a:cubicBezTo>
                      <a:pt x="6849" y="616"/>
                      <a:pt x="7092" y="603"/>
                      <a:pt x="7328" y="603"/>
                    </a:cubicBezTo>
                    <a:close/>
                    <a:moveTo>
                      <a:pt x="7341" y="1"/>
                    </a:moveTo>
                    <a:cubicBezTo>
                      <a:pt x="7078" y="1"/>
                      <a:pt x="6806" y="16"/>
                      <a:pt x="6528" y="49"/>
                    </a:cubicBezTo>
                    <a:cubicBezTo>
                      <a:pt x="4937" y="236"/>
                      <a:pt x="3675" y="1403"/>
                      <a:pt x="2840" y="2174"/>
                    </a:cubicBezTo>
                    <a:cubicBezTo>
                      <a:pt x="2505" y="2484"/>
                      <a:pt x="2214" y="2752"/>
                      <a:pt x="2026" y="2847"/>
                    </a:cubicBezTo>
                    <a:cubicBezTo>
                      <a:pt x="1346" y="3186"/>
                      <a:pt x="409" y="3192"/>
                      <a:pt x="399" y="3192"/>
                    </a:cubicBezTo>
                    <a:cubicBezTo>
                      <a:pt x="136" y="3192"/>
                      <a:pt x="1" y="3505"/>
                      <a:pt x="179" y="3697"/>
                    </a:cubicBezTo>
                    <a:cubicBezTo>
                      <a:pt x="533" y="4079"/>
                      <a:pt x="1592" y="5140"/>
                      <a:pt x="2392" y="5140"/>
                    </a:cubicBezTo>
                    <a:cubicBezTo>
                      <a:pt x="2559" y="5140"/>
                      <a:pt x="2715" y="5094"/>
                      <a:pt x="2851" y="4986"/>
                    </a:cubicBezTo>
                    <a:cubicBezTo>
                      <a:pt x="2934" y="4920"/>
                      <a:pt x="3043" y="4825"/>
                      <a:pt x="3177" y="4709"/>
                    </a:cubicBezTo>
                    <a:cubicBezTo>
                      <a:pt x="4027" y="3970"/>
                      <a:pt x="6017" y="2241"/>
                      <a:pt x="8228" y="2031"/>
                    </a:cubicBezTo>
                    <a:cubicBezTo>
                      <a:pt x="8816" y="1975"/>
                      <a:pt x="9291" y="1957"/>
                      <a:pt x="9668" y="1957"/>
                    </a:cubicBezTo>
                    <a:cubicBezTo>
                      <a:pt x="10121" y="1957"/>
                      <a:pt x="10432" y="1983"/>
                      <a:pt x="10628" y="1999"/>
                    </a:cubicBezTo>
                    <a:cubicBezTo>
                      <a:pt x="10714" y="2007"/>
                      <a:pt x="10792" y="2013"/>
                      <a:pt x="10863" y="2013"/>
                    </a:cubicBezTo>
                    <a:cubicBezTo>
                      <a:pt x="11025" y="2013"/>
                      <a:pt x="11147" y="1979"/>
                      <a:pt x="11224" y="1838"/>
                    </a:cubicBezTo>
                    <a:cubicBezTo>
                      <a:pt x="11336" y="1638"/>
                      <a:pt x="11212" y="1474"/>
                      <a:pt x="11081" y="1300"/>
                    </a:cubicBezTo>
                    <a:cubicBezTo>
                      <a:pt x="10716" y="812"/>
                      <a:pt x="9262" y="1"/>
                      <a:pt x="734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366;p32">
                <a:extLst>
                  <a:ext uri="{FF2B5EF4-FFF2-40B4-BE49-F238E27FC236}">
                    <a16:creationId xmlns:a16="http://schemas.microsoft.com/office/drawing/2014/main" id="{87EFE868-8EA4-0E29-78FB-71E538653E7C}"/>
                  </a:ext>
                </a:extLst>
              </p:cNvPr>
              <p:cNvSpPr/>
              <p:nvPr/>
            </p:nvSpPr>
            <p:spPr>
              <a:xfrm>
                <a:off x="6020574" y="2819660"/>
                <a:ext cx="121428" cy="48575"/>
              </a:xfrm>
              <a:custGeom>
                <a:avLst/>
                <a:gdLst/>
                <a:ahLst/>
                <a:cxnLst/>
                <a:rect l="l" t="t" r="r" b="b"/>
                <a:pathLst>
                  <a:path w="6167" h="2467" extrusionOk="0">
                    <a:moveTo>
                      <a:pt x="1754" y="0"/>
                    </a:moveTo>
                    <a:cubicBezTo>
                      <a:pt x="1672" y="0"/>
                      <a:pt x="1591" y="4"/>
                      <a:pt x="1511" y="10"/>
                    </a:cubicBezTo>
                    <a:cubicBezTo>
                      <a:pt x="1" y="136"/>
                      <a:pt x="126" y="1141"/>
                      <a:pt x="126" y="1141"/>
                    </a:cubicBezTo>
                    <a:cubicBezTo>
                      <a:pt x="126" y="1141"/>
                      <a:pt x="757" y="1267"/>
                      <a:pt x="2895" y="1897"/>
                    </a:cubicBezTo>
                    <a:cubicBezTo>
                      <a:pt x="4372" y="2332"/>
                      <a:pt x="4889" y="2466"/>
                      <a:pt x="5192" y="2466"/>
                    </a:cubicBezTo>
                    <a:cubicBezTo>
                      <a:pt x="5327" y="2466"/>
                      <a:pt x="5420" y="2439"/>
                      <a:pt x="5537" y="2401"/>
                    </a:cubicBezTo>
                    <a:cubicBezTo>
                      <a:pt x="5914" y="2275"/>
                      <a:pt x="6166" y="1268"/>
                      <a:pt x="6166" y="1268"/>
                    </a:cubicBezTo>
                    <a:lnTo>
                      <a:pt x="6166" y="1268"/>
                    </a:lnTo>
                    <a:cubicBezTo>
                      <a:pt x="6079" y="1355"/>
                      <a:pt x="5965" y="1389"/>
                      <a:pt x="5841" y="1389"/>
                    </a:cubicBezTo>
                    <a:cubicBezTo>
                      <a:pt x="5429" y="1389"/>
                      <a:pt x="4907" y="1016"/>
                      <a:pt x="4907" y="1016"/>
                    </a:cubicBezTo>
                    <a:cubicBezTo>
                      <a:pt x="4907" y="1016"/>
                      <a:pt x="3215" y="0"/>
                      <a:pt x="1754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367;p32">
                <a:extLst>
                  <a:ext uri="{FF2B5EF4-FFF2-40B4-BE49-F238E27FC236}">
                    <a16:creationId xmlns:a16="http://schemas.microsoft.com/office/drawing/2014/main" id="{6DA35627-1DC2-34CB-8443-D5B05E1974F9}"/>
                  </a:ext>
                </a:extLst>
              </p:cNvPr>
              <p:cNvSpPr/>
              <p:nvPr/>
            </p:nvSpPr>
            <p:spPr>
              <a:xfrm>
                <a:off x="6016262" y="2813753"/>
                <a:ext cx="132100" cy="60429"/>
              </a:xfrm>
              <a:custGeom>
                <a:avLst/>
                <a:gdLst/>
                <a:ahLst/>
                <a:cxnLst/>
                <a:rect l="l" t="t" r="r" b="b"/>
                <a:pathLst>
                  <a:path w="6709" h="3069" extrusionOk="0">
                    <a:moveTo>
                      <a:pt x="1972" y="602"/>
                    </a:moveTo>
                    <a:cubicBezTo>
                      <a:pt x="3327" y="602"/>
                      <a:pt x="4951" y="1562"/>
                      <a:pt x="4952" y="1562"/>
                    </a:cubicBezTo>
                    <a:cubicBezTo>
                      <a:pt x="5025" y="1615"/>
                      <a:pt x="5477" y="1924"/>
                      <a:pt x="5932" y="1980"/>
                    </a:cubicBezTo>
                    <a:cubicBezTo>
                      <a:pt x="5836" y="2209"/>
                      <a:pt x="5731" y="2385"/>
                      <a:pt x="5661" y="2416"/>
                    </a:cubicBezTo>
                    <a:cubicBezTo>
                      <a:pt x="5577" y="2444"/>
                      <a:pt x="5512" y="2466"/>
                      <a:pt x="5406" y="2466"/>
                    </a:cubicBezTo>
                    <a:cubicBezTo>
                      <a:pt x="5157" y="2466"/>
                      <a:pt x="4682" y="2346"/>
                      <a:pt x="3198" y="1910"/>
                    </a:cubicBezTo>
                    <a:cubicBezTo>
                      <a:pt x="1785" y="1494"/>
                      <a:pt x="1028" y="1297"/>
                      <a:pt x="671" y="1209"/>
                    </a:cubicBezTo>
                    <a:cubicBezTo>
                      <a:pt x="695" y="1132"/>
                      <a:pt x="734" y="1060"/>
                      <a:pt x="786" y="997"/>
                    </a:cubicBezTo>
                    <a:cubicBezTo>
                      <a:pt x="960" y="782"/>
                      <a:pt x="1295" y="648"/>
                      <a:pt x="1755" y="610"/>
                    </a:cubicBezTo>
                    <a:cubicBezTo>
                      <a:pt x="1826" y="604"/>
                      <a:pt x="1899" y="602"/>
                      <a:pt x="1972" y="602"/>
                    </a:cubicBezTo>
                    <a:close/>
                    <a:moveTo>
                      <a:pt x="1975" y="0"/>
                    </a:moveTo>
                    <a:cubicBezTo>
                      <a:pt x="1884" y="0"/>
                      <a:pt x="1794" y="4"/>
                      <a:pt x="1705" y="12"/>
                    </a:cubicBezTo>
                    <a:cubicBezTo>
                      <a:pt x="1069" y="64"/>
                      <a:pt x="603" y="268"/>
                      <a:pt x="319" y="619"/>
                    </a:cubicBezTo>
                    <a:cubicBezTo>
                      <a:pt x="0" y="1011"/>
                      <a:pt x="42" y="1433"/>
                      <a:pt x="48" y="1481"/>
                    </a:cubicBezTo>
                    <a:cubicBezTo>
                      <a:pt x="64" y="1609"/>
                      <a:pt x="160" y="1712"/>
                      <a:pt x="287" y="1738"/>
                    </a:cubicBezTo>
                    <a:cubicBezTo>
                      <a:pt x="293" y="1739"/>
                      <a:pt x="939" y="1871"/>
                      <a:pt x="3029" y="2486"/>
                    </a:cubicBezTo>
                    <a:cubicBezTo>
                      <a:pt x="4490" y="2916"/>
                      <a:pt x="5046" y="3068"/>
                      <a:pt x="5409" y="3068"/>
                    </a:cubicBezTo>
                    <a:cubicBezTo>
                      <a:pt x="5574" y="3068"/>
                      <a:pt x="5700" y="3036"/>
                      <a:pt x="5850" y="2986"/>
                    </a:cubicBezTo>
                    <a:cubicBezTo>
                      <a:pt x="6346" y="2820"/>
                      <a:pt x="6607" y="1915"/>
                      <a:pt x="6676" y="1641"/>
                    </a:cubicBezTo>
                    <a:cubicBezTo>
                      <a:pt x="6709" y="1510"/>
                      <a:pt x="6649" y="1373"/>
                      <a:pt x="6532" y="1306"/>
                    </a:cubicBezTo>
                    <a:cubicBezTo>
                      <a:pt x="6486" y="1280"/>
                      <a:pt x="6435" y="1267"/>
                      <a:pt x="6385" y="1267"/>
                    </a:cubicBezTo>
                    <a:cubicBezTo>
                      <a:pt x="6307" y="1267"/>
                      <a:pt x="6230" y="1298"/>
                      <a:pt x="6172" y="1356"/>
                    </a:cubicBezTo>
                    <a:cubicBezTo>
                      <a:pt x="6148" y="1379"/>
                      <a:pt x="6110" y="1390"/>
                      <a:pt x="6061" y="1390"/>
                    </a:cubicBezTo>
                    <a:cubicBezTo>
                      <a:pt x="5877" y="1390"/>
                      <a:pt x="5543" y="1244"/>
                      <a:pt x="5281" y="1060"/>
                    </a:cubicBezTo>
                    <a:cubicBezTo>
                      <a:pt x="5205" y="1014"/>
                      <a:pt x="3498" y="0"/>
                      <a:pt x="1975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368;p32">
                <a:extLst>
                  <a:ext uri="{FF2B5EF4-FFF2-40B4-BE49-F238E27FC236}">
                    <a16:creationId xmlns:a16="http://schemas.microsoft.com/office/drawing/2014/main" id="{05523CD3-BC12-C540-F092-E0B2864FC15B}"/>
                  </a:ext>
                </a:extLst>
              </p:cNvPr>
              <p:cNvSpPr/>
              <p:nvPr/>
            </p:nvSpPr>
            <p:spPr>
              <a:xfrm>
                <a:off x="6431780" y="2509109"/>
                <a:ext cx="146159" cy="233976"/>
              </a:xfrm>
              <a:custGeom>
                <a:avLst/>
                <a:gdLst/>
                <a:ahLst/>
                <a:cxnLst/>
                <a:rect l="l" t="t" r="r" b="b"/>
                <a:pathLst>
                  <a:path w="7423" h="11883" extrusionOk="0">
                    <a:moveTo>
                      <a:pt x="705" y="1"/>
                    </a:moveTo>
                    <a:cubicBezTo>
                      <a:pt x="272" y="1"/>
                      <a:pt x="1" y="57"/>
                      <a:pt x="1" y="57"/>
                    </a:cubicBezTo>
                    <a:cubicBezTo>
                      <a:pt x="1" y="57"/>
                      <a:pt x="5662" y="2447"/>
                      <a:pt x="6165" y="11883"/>
                    </a:cubicBezTo>
                    <a:lnTo>
                      <a:pt x="7297" y="11757"/>
                    </a:lnTo>
                    <a:cubicBezTo>
                      <a:pt x="7297" y="11757"/>
                      <a:pt x="7423" y="7354"/>
                      <a:pt x="5537" y="3328"/>
                    </a:cubicBezTo>
                    <a:cubicBezTo>
                      <a:pt x="4164" y="400"/>
                      <a:pt x="1860" y="1"/>
                      <a:pt x="7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369;p32">
                <a:extLst>
                  <a:ext uri="{FF2B5EF4-FFF2-40B4-BE49-F238E27FC236}">
                    <a16:creationId xmlns:a16="http://schemas.microsoft.com/office/drawing/2014/main" id="{E2812BA6-C911-7AD1-5DF5-24A6785A5F87}"/>
                  </a:ext>
                </a:extLst>
              </p:cNvPr>
              <p:cNvSpPr/>
              <p:nvPr/>
            </p:nvSpPr>
            <p:spPr>
              <a:xfrm>
                <a:off x="6425637" y="2503320"/>
                <a:ext cx="157835" cy="245672"/>
              </a:xfrm>
              <a:custGeom>
                <a:avLst/>
                <a:gdLst/>
                <a:ahLst/>
                <a:cxnLst/>
                <a:rect l="l" t="t" r="r" b="b"/>
                <a:pathLst>
                  <a:path w="8016" h="12477" extrusionOk="0">
                    <a:moveTo>
                      <a:pt x="1354" y="601"/>
                    </a:moveTo>
                    <a:cubicBezTo>
                      <a:pt x="2503" y="677"/>
                      <a:pt x="4390" y="1219"/>
                      <a:pt x="5576" y="3749"/>
                    </a:cubicBezTo>
                    <a:cubicBezTo>
                      <a:pt x="7150" y="7109"/>
                      <a:pt x="7300" y="10786"/>
                      <a:pt x="7309" y="11782"/>
                    </a:cubicBezTo>
                    <a:lnTo>
                      <a:pt x="6758" y="11844"/>
                    </a:lnTo>
                    <a:cubicBezTo>
                      <a:pt x="6291" y="4795"/>
                      <a:pt x="2999" y="1712"/>
                      <a:pt x="1354" y="601"/>
                    </a:cubicBezTo>
                    <a:close/>
                    <a:moveTo>
                      <a:pt x="986" y="0"/>
                    </a:moveTo>
                    <a:cubicBezTo>
                      <a:pt x="543" y="0"/>
                      <a:pt x="263" y="55"/>
                      <a:pt x="252" y="57"/>
                    </a:cubicBezTo>
                    <a:cubicBezTo>
                      <a:pt x="124" y="83"/>
                      <a:pt x="27" y="190"/>
                      <a:pt x="14" y="321"/>
                    </a:cubicBezTo>
                    <a:cubicBezTo>
                      <a:pt x="1" y="452"/>
                      <a:pt x="74" y="576"/>
                      <a:pt x="195" y="627"/>
                    </a:cubicBezTo>
                    <a:cubicBezTo>
                      <a:pt x="251" y="651"/>
                      <a:pt x="5691" y="3077"/>
                      <a:pt x="6178" y="12192"/>
                    </a:cubicBezTo>
                    <a:cubicBezTo>
                      <a:pt x="6186" y="12351"/>
                      <a:pt x="6318" y="12477"/>
                      <a:pt x="6477" y="12477"/>
                    </a:cubicBezTo>
                    <a:cubicBezTo>
                      <a:pt x="6489" y="12477"/>
                      <a:pt x="6499" y="12477"/>
                      <a:pt x="6511" y="12476"/>
                    </a:cubicBezTo>
                    <a:lnTo>
                      <a:pt x="7642" y="12350"/>
                    </a:lnTo>
                    <a:cubicBezTo>
                      <a:pt x="7792" y="12333"/>
                      <a:pt x="7907" y="12210"/>
                      <a:pt x="7910" y="12059"/>
                    </a:cubicBezTo>
                    <a:cubicBezTo>
                      <a:pt x="7916" y="11877"/>
                      <a:pt x="8016" y="7538"/>
                      <a:pt x="6121" y="3494"/>
                    </a:cubicBezTo>
                    <a:cubicBezTo>
                      <a:pt x="4678" y="416"/>
                      <a:pt x="2211" y="0"/>
                      <a:pt x="986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370;p32">
                <a:extLst>
                  <a:ext uri="{FF2B5EF4-FFF2-40B4-BE49-F238E27FC236}">
                    <a16:creationId xmlns:a16="http://schemas.microsoft.com/office/drawing/2014/main" id="{1D08928E-43AF-EAA6-4A90-85650AFA9B43}"/>
                  </a:ext>
                </a:extLst>
              </p:cNvPr>
              <p:cNvSpPr/>
              <p:nvPr/>
            </p:nvSpPr>
            <p:spPr>
              <a:xfrm>
                <a:off x="6491283" y="2712920"/>
                <a:ext cx="181778" cy="107980"/>
              </a:xfrm>
              <a:custGeom>
                <a:avLst/>
                <a:gdLst/>
                <a:ahLst/>
                <a:cxnLst/>
                <a:rect l="l" t="t" r="r" b="b"/>
                <a:pathLst>
                  <a:path w="9232" h="5484" extrusionOk="0">
                    <a:moveTo>
                      <a:pt x="7210" y="1"/>
                    </a:moveTo>
                    <a:cubicBezTo>
                      <a:pt x="7009" y="1"/>
                      <a:pt x="6805" y="35"/>
                      <a:pt x="6605" y="107"/>
                    </a:cubicBezTo>
                    <a:lnTo>
                      <a:pt x="1312" y="2001"/>
                    </a:lnTo>
                    <a:cubicBezTo>
                      <a:pt x="492" y="2295"/>
                      <a:pt x="1" y="3137"/>
                      <a:pt x="150" y="3997"/>
                    </a:cubicBezTo>
                    <a:cubicBezTo>
                      <a:pt x="300" y="4855"/>
                      <a:pt x="1044" y="5482"/>
                      <a:pt x="1916" y="5484"/>
                    </a:cubicBezTo>
                    <a:cubicBezTo>
                      <a:pt x="2122" y="5484"/>
                      <a:pt x="2327" y="5448"/>
                      <a:pt x="2520" y="5378"/>
                    </a:cubicBezTo>
                    <a:lnTo>
                      <a:pt x="7813" y="3483"/>
                    </a:lnTo>
                    <a:cubicBezTo>
                      <a:pt x="8746" y="3150"/>
                      <a:pt x="9231" y="2123"/>
                      <a:pt x="8898" y="1190"/>
                    </a:cubicBezTo>
                    <a:cubicBezTo>
                      <a:pt x="8635" y="458"/>
                      <a:pt x="7946" y="1"/>
                      <a:pt x="721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371;p32">
                <a:extLst>
                  <a:ext uri="{FF2B5EF4-FFF2-40B4-BE49-F238E27FC236}">
                    <a16:creationId xmlns:a16="http://schemas.microsoft.com/office/drawing/2014/main" id="{72106E40-08E2-371F-74B1-45204B3D06BD}"/>
                  </a:ext>
                </a:extLst>
              </p:cNvPr>
              <p:cNvSpPr/>
              <p:nvPr/>
            </p:nvSpPr>
            <p:spPr>
              <a:xfrm>
                <a:off x="6484943" y="2706994"/>
                <a:ext cx="194793" cy="119833"/>
              </a:xfrm>
              <a:custGeom>
                <a:avLst/>
                <a:gdLst/>
                <a:ahLst/>
                <a:cxnLst/>
                <a:rect l="l" t="t" r="r" b="b"/>
                <a:pathLst>
                  <a:path w="9893" h="6086" extrusionOk="0">
                    <a:moveTo>
                      <a:pt x="7533" y="602"/>
                    </a:moveTo>
                    <a:cubicBezTo>
                      <a:pt x="8259" y="604"/>
                      <a:pt x="8877" y="1127"/>
                      <a:pt x="9001" y="1842"/>
                    </a:cubicBezTo>
                    <a:cubicBezTo>
                      <a:pt x="9124" y="2557"/>
                      <a:pt x="8716" y="3257"/>
                      <a:pt x="8034" y="3502"/>
                    </a:cubicBezTo>
                    <a:lnTo>
                      <a:pt x="2742" y="5397"/>
                    </a:lnTo>
                    <a:cubicBezTo>
                      <a:pt x="2583" y="5454"/>
                      <a:pt x="2419" y="5482"/>
                      <a:pt x="2257" y="5482"/>
                    </a:cubicBezTo>
                    <a:cubicBezTo>
                      <a:pt x="1640" y="5482"/>
                      <a:pt x="1046" y="5091"/>
                      <a:pt x="833" y="4493"/>
                    </a:cubicBezTo>
                    <a:cubicBezTo>
                      <a:pt x="554" y="3717"/>
                      <a:pt x="958" y="2862"/>
                      <a:pt x="1736" y="2586"/>
                    </a:cubicBezTo>
                    <a:lnTo>
                      <a:pt x="7029" y="691"/>
                    </a:lnTo>
                    <a:cubicBezTo>
                      <a:pt x="7190" y="632"/>
                      <a:pt x="7361" y="602"/>
                      <a:pt x="7533" y="602"/>
                    </a:cubicBezTo>
                    <a:close/>
                    <a:moveTo>
                      <a:pt x="7531" y="1"/>
                    </a:moveTo>
                    <a:cubicBezTo>
                      <a:pt x="7297" y="1"/>
                      <a:pt x="7059" y="41"/>
                      <a:pt x="6825" y="124"/>
                    </a:cubicBezTo>
                    <a:lnTo>
                      <a:pt x="1532" y="2019"/>
                    </a:lnTo>
                    <a:cubicBezTo>
                      <a:pt x="574" y="2362"/>
                      <a:pt x="0" y="3346"/>
                      <a:pt x="175" y="4349"/>
                    </a:cubicBezTo>
                    <a:cubicBezTo>
                      <a:pt x="349" y="5352"/>
                      <a:pt x="1219" y="6084"/>
                      <a:pt x="2238" y="6086"/>
                    </a:cubicBezTo>
                    <a:cubicBezTo>
                      <a:pt x="2478" y="6084"/>
                      <a:pt x="2718" y="6043"/>
                      <a:pt x="2944" y="5962"/>
                    </a:cubicBezTo>
                    <a:lnTo>
                      <a:pt x="8237" y="4068"/>
                    </a:lnTo>
                    <a:cubicBezTo>
                      <a:pt x="9326" y="3678"/>
                      <a:pt x="9892" y="2479"/>
                      <a:pt x="9502" y="1390"/>
                    </a:cubicBezTo>
                    <a:cubicBezTo>
                      <a:pt x="9197" y="534"/>
                      <a:pt x="8391" y="1"/>
                      <a:pt x="753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372;p32">
                <a:extLst>
                  <a:ext uri="{FF2B5EF4-FFF2-40B4-BE49-F238E27FC236}">
                    <a16:creationId xmlns:a16="http://schemas.microsoft.com/office/drawing/2014/main" id="{21FB6351-FD56-398C-A453-B665F44D4AD7}"/>
                  </a:ext>
                </a:extLst>
              </p:cNvPr>
              <p:cNvSpPr/>
              <p:nvPr/>
            </p:nvSpPr>
            <p:spPr>
              <a:xfrm>
                <a:off x="6492859" y="2760058"/>
                <a:ext cx="52592" cy="57593"/>
              </a:xfrm>
              <a:custGeom>
                <a:avLst/>
                <a:gdLst/>
                <a:ahLst/>
                <a:cxnLst/>
                <a:rect l="l" t="t" r="r" b="b"/>
                <a:pathLst>
                  <a:path w="2671" h="2925" extrusionOk="0">
                    <a:moveTo>
                      <a:pt x="1107" y="0"/>
                    </a:moveTo>
                    <a:cubicBezTo>
                      <a:pt x="1005" y="0"/>
                      <a:pt x="904" y="18"/>
                      <a:pt x="807" y="54"/>
                    </a:cubicBezTo>
                    <a:cubicBezTo>
                      <a:pt x="230" y="270"/>
                      <a:pt x="0" y="1076"/>
                      <a:pt x="292" y="1854"/>
                    </a:cubicBezTo>
                    <a:cubicBezTo>
                      <a:pt x="535" y="2501"/>
                      <a:pt x="1062" y="2925"/>
                      <a:pt x="1564" y="2925"/>
                    </a:cubicBezTo>
                    <a:cubicBezTo>
                      <a:pt x="1666" y="2925"/>
                      <a:pt x="1766" y="2908"/>
                      <a:pt x="1863" y="2871"/>
                    </a:cubicBezTo>
                    <a:cubicBezTo>
                      <a:pt x="2439" y="2654"/>
                      <a:pt x="2670" y="1849"/>
                      <a:pt x="2379" y="1072"/>
                    </a:cubicBezTo>
                    <a:cubicBezTo>
                      <a:pt x="2135" y="424"/>
                      <a:pt x="1608" y="0"/>
                      <a:pt x="110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373;p32">
                <a:extLst>
                  <a:ext uri="{FF2B5EF4-FFF2-40B4-BE49-F238E27FC236}">
                    <a16:creationId xmlns:a16="http://schemas.microsoft.com/office/drawing/2014/main" id="{4A761174-A222-5DD7-4068-4C3FEA8800FB}"/>
                  </a:ext>
                </a:extLst>
              </p:cNvPr>
              <p:cNvSpPr/>
              <p:nvPr/>
            </p:nvSpPr>
            <p:spPr>
              <a:xfrm>
                <a:off x="6486164" y="2754132"/>
                <a:ext cx="62811" cy="69407"/>
              </a:xfrm>
              <a:custGeom>
                <a:avLst/>
                <a:gdLst/>
                <a:ahLst/>
                <a:cxnLst/>
                <a:rect l="l" t="t" r="r" b="b"/>
                <a:pathLst>
                  <a:path w="3190" h="3525" extrusionOk="0">
                    <a:moveTo>
                      <a:pt x="1435" y="602"/>
                    </a:moveTo>
                    <a:cubicBezTo>
                      <a:pt x="1438" y="602"/>
                      <a:pt x="1441" y="602"/>
                      <a:pt x="1444" y="602"/>
                    </a:cubicBezTo>
                    <a:cubicBezTo>
                      <a:pt x="1820" y="602"/>
                      <a:pt x="2242" y="958"/>
                      <a:pt x="2438" y="1477"/>
                    </a:cubicBezTo>
                    <a:cubicBezTo>
                      <a:pt x="2556" y="1793"/>
                      <a:pt x="2578" y="2121"/>
                      <a:pt x="2498" y="2399"/>
                    </a:cubicBezTo>
                    <a:cubicBezTo>
                      <a:pt x="2427" y="2646"/>
                      <a:pt x="2285" y="2820"/>
                      <a:pt x="2098" y="2890"/>
                    </a:cubicBezTo>
                    <a:cubicBezTo>
                      <a:pt x="2036" y="2913"/>
                      <a:pt x="1972" y="2924"/>
                      <a:pt x="1907" y="2924"/>
                    </a:cubicBezTo>
                    <a:cubicBezTo>
                      <a:pt x="1532" y="2924"/>
                      <a:pt x="1109" y="2568"/>
                      <a:pt x="913" y="2048"/>
                    </a:cubicBezTo>
                    <a:cubicBezTo>
                      <a:pt x="684" y="1438"/>
                      <a:pt x="840" y="790"/>
                      <a:pt x="1252" y="635"/>
                    </a:cubicBezTo>
                    <a:cubicBezTo>
                      <a:pt x="1311" y="614"/>
                      <a:pt x="1373" y="602"/>
                      <a:pt x="1435" y="602"/>
                    </a:cubicBezTo>
                    <a:close/>
                    <a:moveTo>
                      <a:pt x="1441" y="1"/>
                    </a:moveTo>
                    <a:cubicBezTo>
                      <a:pt x="1305" y="1"/>
                      <a:pt x="1171" y="24"/>
                      <a:pt x="1041" y="73"/>
                    </a:cubicBezTo>
                    <a:cubicBezTo>
                      <a:pt x="310" y="348"/>
                      <a:pt x="0" y="1329"/>
                      <a:pt x="350" y="2261"/>
                    </a:cubicBezTo>
                    <a:cubicBezTo>
                      <a:pt x="638" y="3027"/>
                      <a:pt x="1283" y="3524"/>
                      <a:pt x="1910" y="3524"/>
                    </a:cubicBezTo>
                    <a:cubicBezTo>
                      <a:pt x="2047" y="3524"/>
                      <a:pt x="2182" y="3501"/>
                      <a:pt x="2309" y="3453"/>
                    </a:cubicBezTo>
                    <a:cubicBezTo>
                      <a:pt x="2679" y="3313"/>
                      <a:pt x="2951" y="2999"/>
                      <a:pt x="3076" y="2565"/>
                    </a:cubicBezTo>
                    <a:cubicBezTo>
                      <a:pt x="3190" y="2163"/>
                      <a:pt x="3162" y="1702"/>
                      <a:pt x="2999" y="1266"/>
                    </a:cubicBezTo>
                    <a:cubicBezTo>
                      <a:pt x="2711" y="499"/>
                      <a:pt x="2067" y="1"/>
                      <a:pt x="144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374;p32">
                <a:extLst>
                  <a:ext uri="{FF2B5EF4-FFF2-40B4-BE49-F238E27FC236}">
                    <a16:creationId xmlns:a16="http://schemas.microsoft.com/office/drawing/2014/main" id="{E9A2DFC0-AC63-523A-9156-D850210F3DBA}"/>
                  </a:ext>
                </a:extLst>
              </p:cNvPr>
              <p:cNvSpPr/>
              <p:nvPr/>
            </p:nvSpPr>
            <p:spPr>
              <a:xfrm>
                <a:off x="6473995" y="2907241"/>
                <a:ext cx="59168" cy="100616"/>
              </a:xfrm>
              <a:custGeom>
                <a:avLst/>
                <a:gdLst/>
                <a:ahLst/>
                <a:cxnLst/>
                <a:rect l="l" t="t" r="r" b="b"/>
                <a:pathLst>
                  <a:path w="3005" h="5110" extrusionOk="0">
                    <a:moveTo>
                      <a:pt x="1503" y="1033"/>
                    </a:moveTo>
                    <a:cubicBezTo>
                      <a:pt x="1926" y="2021"/>
                      <a:pt x="2404" y="3252"/>
                      <a:pt x="2404" y="3608"/>
                    </a:cubicBezTo>
                    <a:cubicBezTo>
                      <a:pt x="2398" y="4101"/>
                      <a:pt x="1996" y="4497"/>
                      <a:pt x="1503" y="4497"/>
                    </a:cubicBezTo>
                    <a:cubicBezTo>
                      <a:pt x="1009" y="4497"/>
                      <a:pt x="607" y="4101"/>
                      <a:pt x="602" y="3608"/>
                    </a:cubicBezTo>
                    <a:cubicBezTo>
                      <a:pt x="602" y="3252"/>
                      <a:pt x="1079" y="2021"/>
                      <a:pt x="1503" y="1033"/>
                    </a:cubicBezTo>
                    <a:close/>
                    <a:moveTo>
                      <a:pt x="1503" y="1"/>
                    </a:moveTo>
                    <a:cubicBezTo>
                      <a:pt x="1390" y="1"/>
                      <a:pt x="1277" y="54"/>
                      <a:pt x="1229" y="161"/>
                    </a:cubicBezTo>
                    <a:cubicBezTo>
                      <a:pt x="1024" y="616"/>
                      <a:pt x="0" y="2915"/>
                      <a:pt x="0" y="3608"/>
                    </a:cubicBezTo>
                    <a:cubicBezTo>
                      <a:pt x="2" y="4437"/>
                      <a:pt x="674" y="5109"/>
                      <a:pt x="1503" y="5109"/>
                    </a:cubicBezTo>
                    <a:cubicBezTo>
                      <a:pt x="2331" y="5109"/>
                      <a:pt x="3004" y="4437"/>
                      <a:pt x="3005" y="3608"/>
                    </a:cubicBezTo>
                    <a:cubicBezTo>
                      <a:pt x="3005" y="2915"/>
                      <a:pt x="1982" y="616"/>
                      <a:pt x="1776" y="161"/>
                    </a:cubicBezTo>
                    <a:cubicBezTo>
                      <a:pt x="1728" y="54"/>
                      <a:pt x="1615" y="1"/>
                      <a:pt x="1503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375;p32">
                <a:extLst>
                  <a:ext uri="{FF2B5EF4-FFF2-40B4-BE49-F238E27FC236}">
                    <a16:creationId xmlns:a16="http://schemas.microsoft.com/office/drawing/2014/main" id="{C689E70D-1FE2-BE4A-51F0-C9E75E8BAB29}"/>
                  </a:ext>
                </a:extLst>
              </p:cNvPr>
              <p:cNvSpPr/>
              <p:nvPr/>
            </p:nvSpPr>
            <p:spPr>
              <a:xfrm>
                <a:off x="6641656" y="1230441"/>
                <a:ext cx="1516071" cy="1799528"/>
              </a:xfrm>
              <a:custGeom>
                <a:avLst/>
                <a:gdLst/>
                <a:ahLst/>
                <a:cxnLst/>
                <a:rect l="l" t="t" r="r" b="b"/>
                <a:pathLst>
                  <a:path w="76997" h="91393" extrusionOk="0">
                    <a:moveTo>
                      <a:pt x="24017" y="0"/>
                    </a:moveTo>
                    <a:cubicBezTo>
                      <a:pt x="22933" y="0"/>
                      <a:pt x="21579" y="521"/>
                      <a:pt x="20269" y="974"/>
                    </a:cubicBezTo>
                    <a:cubicBezTo>
                      <a:pt x="17355" y="1983"/>
                      <a:pt x="9507" y="9607"/>
                      <a:pt x="7713" y="14428"/>
                    </a:cubicBezTo>
                    <a:cubicBezTo>
                      <a:pt x="5919" y="19249"/>
                      <a:pt x="7489" y="20818"/>
                      <a:pt x="10628" y="23733"/>
                    </a:cubicBezTo>
                    <a:cubicBezTo>
                      <a:pt x="13767" y="26647"/>
                      <a:pt x="17579" y="32590"/>
                      <a:pt x="19597" y="38195"/>
                    </a:cubicBezTo>
                    <a:cubicBezTo>
                      <a:pt x="21615" y="43801"/>
                      <a:pt x="24193" y="49182"/>
                      <a:pt x="28341" y="50640"/>
                    </a:cubicBezTo>
                    <a:cubicBezTo>
                      <a:pt x="28341" y="50640"/>
                      <a:pt x="21727" y="53778"/>
                      <a:pt x="17354" y="56918"/>
                    </a:cubicBezTo>
                    <a:cubicBezTo>
                      <a:pt x="12982" y="60056"/>
                      <a:pt x="10852" y="61515"/>
                      <a:pt x="10852" y="61515"/>
                    </a:cubicBezTo>
                    <a:cubicBezTo>
                      <a:pt x="10852" y="61515"/>
                      <a:pt x="4909" y="63196"/>
                      <a:pt x="2667" y="66110"/>
                    </a:cubicBezTo>
                    <a:cubicBezTo>
                      <a:pt x="1326" y="67854"/>
                      <a:pt x="475" y="69225"/>
                      <a:pt x="1" y="70054"/>
                    </a:cubicBezTo>
                    <a:cubicBezTo>
                      <a:pt x="1225" y="69607"/>
                      <a:pt x="3281" y="69045"/>
                      <a:pt x="5884" y="69045"/>
                    </a:cubicBezTo>
                    <a:cubicBezTo>
                      <a:pt x="8729" y="69045"/>
                      <a:pt x="12227" y="69715"/>
                      <a:pt x="16008" y="71940"/>
                    </a:cubicBezTo>
                    <a:cubicBezTo>
                      <a:pt x="24989" y="77223"/>
                      <a:pt x="26900" y="85990"/>
                      <a:pt x="26902" y="91392"/>
                    </a:cubicBezTo>
                    <a:lnTo>
                      <a:pt x="30471" y="88197"/>
                    </a:lnTo>
                    <a:cubicBezTo>
                      <a:pt x="30471" y="88197"/>
                      <a:pt x="39777" y="84497"/>
                      <a:pt x="47512" y="75976"/>
                    </a:cubicBezTo>
                    <a:cubicBezTo>
                      <a:pt x="55247" y="67456"/>
                      <a:pt x="56482" y="63309"/>
                      <a:pt x="57265" y="55685"/>
                    </a:cubicBezTo>
                    <a:cubicBezTo>
                      <a:pt x="58050" y="48061"/>
                      <a:pt x="61190" y="17903"/>
                      <a:pt x="61301" y="17455"/>
                    </a:cubicBezTo>
                    <a:cubicBezTo>
                      <a:pt x="61414" y="17007"/>
                      <a:pt x="62423" y="14764"/>
                      <a:pt x="63769" y="14540"/>
                    </a:cubicBezTo>
                    <a:cubicBezTo>
                      <a:pt x="63791" y="14537"/>
                      <a:pt x="63816" y="14535"/>
                      <a:pt x="63842" y="14535"/>
                    </a:cubicBezTo>
                    <a:cubicBezTo>
                      <a:pt x="65364" y="14535"/>
                      <a:pt x="72530" y="20830"/>
                      <a:pt x="73522" y="21491"/>
                    </a:cubicBezTo>
                    <a:cubicBezTo>
                      <a:pt x="73952" y="21777"/>
                      <a:pt x="74564" y="22002"/>
                      <a:pt x="75144" y="22002"/>
                    </a:cubicBezTo>
                    <a:cubicBezTo>
                      <a:pt x="75924" y="22002"/>
                      <a:pt x="76644" y="21592"/>
                      <a:pt x="76773" y="20369"/>
                    </a:cubicBezTo>
                    <a:cubicBezTo>
                      <a:pt x="76997" y="18240"/>
                      <a:pt x="75204" y="12971"/>
                      <a:pt x="69486" y="7252"/>
                    </a:cubicBezTo>
                    <a:cubicBezTo>
                      <a:pt x="65318" y="3085"/>
                      <a:pt x="61984" y="1479"/>
                      <a:pt x="59962" y="1479"/>
                    </a:cubicBezTo>
                    <a:cubicBezTo>
                      <a:pt x="59210" y="1479"/>
                      <a:pt x="58639" y="1701"/>
                      <a:pt x="58274" y="2096"/>
                    </a:cubicBezTo>
                    <a:cubicBezTo>
                      <a:pt x="56930" y="3553"/>
                      <a:pt x="57826" y="6693"/>
                      <a:pt x="56930" y="11289"/>
                    </a:cubicBezTo>
                    <a:cubicBezTo>
                      <a:pt x="56032" y="15885"/>
                      <a:pt x="50428" y="32478"/>
                      <a:pt x="47625" y="40326"/>
                    </a:cubicBezTo>
                    <a:cubicBezTo>
                      <a:pt x="44821" y="48174"/>
                      <a:pt x="45718" y="58825"/>
                      <a:pt x="45718" y="58825"/>
                    </a:cubicBezTo>
                    <a:cubicBezTo>
                      <a:pt x="45718" y="58825"/>
                      <a:pt x="41906" y="60169"/>
                      <a:pt x="39216" y="62187"/>
                    </a:cubicBezTo>
                    <a:cubicBezTo>
                      <a:pt x="36525" y="64204"/>
                      <a:pt x="32377" y="67008"/>
                      <a:pt x="32377" y="67008"/>
                    </a:cubicBezTo>
                    <a:lnTo>
                      <a:pt x="31256" y="66447"/>
                    </a:lnTo>
                    <a:cubicBezTo>
                      <a:pt x="31256" y="66447"/>
                      <a:pt x="37534" y="60169"/>
                      <a:pt x="39440" y="56581"/>
                    </a:cubicBezTo>
                    <a:cubicBezTo>
                      <a:pt x="41346" y="52993"/>
                      <a:pt x="41906" y="52769"/>
                      <a:pt x="40897" y="50640"/>
                    </a:cubicBezTo>
                    <a:cubicBezTo>
                      <a:pt x="39888" y="48509"/>
                      <a:pt x="31704" y="38195"/>
                      <a:pt x="28116" y="33599"/>
                    </a:cubicBezTo>
                    <a:cubicBezTo>
                      <a:pt x="24529" y="29002"/>
                      <a:pt x="20157" y="21267"/>
                      <a:pt x="19260" y="19025"/>
                    </a:cubicBezTo>
                    <a:cubicBezTo>
                      <a:pt x="18364" y="16782"/>
                      <a:pt x="18476" y="14540"/>
                      <a:pt x="19149" y="12971"/>
                    </a:cubicBezTo>
                    <a:cubicBezTo>
                      <a:pt x="19821" y="11401"/>
                      <a:pt x="26099" y="8261"/>
                      <a:pt x="26212" y="3440"/>
                    </a:cubicBezTo>
                    <a:cubicBezTo>
                      <a:pt x="26273" y="784"/>
                      <a:pt x="25348" y="0"/>
                      <a:pt x="2401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376;p32">
                <a:extLst>
                  <a:ext uri="{FF2B5EF4-FFF2-40B4-BE49-F238E27FC236}">
                    <a16:creationId xmlns:a16="http://schemas.microsoft.com/office/drawing/2014/main" id="{7CE1B2DC-CAA2-6D35-E77B-777CBB3F16EE}"/>
                  </a:ext>
                </a:extLst>
              </p:cNvPr>
              <p:cNvSpPr/>
              <p:nvPr/>
            </p:nvSpPr>
            <p:spPr>
              <a:xfrm>
                <a:off x="6634174" y="1224553"/>
                <a:ext cx="1529578" cy="1811342"/>
              </a:xfrm>
              <a:custGeom>
                <a:avLst/>
                <a:gdLst/>
                <a:ahLst/>
                <a:cxnLst/>
                <a:rect l="l" t="t" r="r" b="b"/>
                <a:pathLst>
                  <a:path w="77683" h="91993" extrusionOk="0">
                    <a:moveTo>
                      <a:pt x="24397" y="600"/>
                    </a:moveTo>
                    <a:cubicBezTo>
                      <a:pt x="24815" y="600"/>
                      <a:pt x="25180" y="685"/>
                      <a:pt x="25468" y="894"/>
                    </a:cubicBezTo>
                    <a:cubicBezTo>
                      <a:pt x="26048" y="1316"/>
                      <a:pt x="26325" y="2270"/>
                      <a:pt x="26291" y="3732"/>
                    </a:cubicBezTo>
                    <a:cubicBezTo>
                      <a:pt x="26217" y="6899"/>
                      <a:pt x="23359" y="9318"/>
                      <a:pt x="21272" y="11084"/>
                    </a:cubicBezTo>
                    <a:cubicBezTo>
                      <a:pt x="20277" y="11926"/>
                      <a:pt x="19492" y="12590"/>
                      <a:pt x="19252" y="13150"/>
                    </a:cubicBezTo>
                    <a:cubicBezTo>
                      <a:pt x="18474" y="14967"/>
                      <a:pt x="18514" y="17316"/>
                      <a:pt x="19362" y="19434"/>
                    </a:cubicBezTo>
                    <a:cubicBezTo>
                      <a:pt x="20274" y="21714"/>
                      <a:pt x="24658" y="29466"/>
                      <a:pt x="28261" y="34083"/>
                    </a:cubicBezTo>
                    <a:lnTo>
                      <a:pt x="29892" y="36166"/>
                    </a:lnTo>
                    <a:cubicBezTo>
                      <a:pt x="33726" y="41058"/>
                      <a:pt x="40144" y="49247"/>
                      <a:pt x="41006" y="51067"/>
                    </a:cubicBezTo>
                    <a:cubicBezTo>
                      <a:pt x="41781" y="52703"/>
                      <a:pt x="41596" y="53036"/>
                      <a:pt x="40394" y="55201"/>
                    </a:cubicBezTo>
                    <a:cubicBezTo>
                      <a:pt x="40152" y="55637"/>
                      <a:pt x="39872" y="56142"/>
                      <a:pt x="39555" y="56739"/>
                    </a:cubicBezTo>
                    <a:cubicBezTo>
                      <a:pt x="37693" y="60245"/>
                      <a:pt x="31486" y="66471"/>
                      <a:pt x="31423" y="66534"/>
                    </a:cubicBezTo>
                    <a:cubicBezTo>
                      <a:pt x="31279" y="66679"/>
                      <a:pt x="31318" y="66923"/>
                      <a:pt x="31502" y="67014"/>
                    </a:cubicBezTo>
                    <a:lnTo>
                      <a:pt x="32622" y="67575"/>
                    </a:lnTo>
                    <a:cubicBezTo>
                      <a:pt x="32665" y="67596"/>
                      <a:pt x="32711" y="67607"/>
                      <a:pt x="32757" y="67607"/>
                    </a:cubicBezTo>
                    <a:cubicBezTo>
                      <a:pt x="32816" y="67607"/>
                      <a:pt x="32875" y="67589"/>
                      <a:pt x="32926" y="67555"/>
                    </a:cubicBezTo>
                    <a:cubicBezTo>
                      <a:pt x="32966" y="67527"/>
                      <a:pt x="37111" y="64726"/>
                      <a:pt x="39776" y="62726"/>
                    </a:cubicBezTo>
                    <a:cubicBezTo>
                      <a:pt x="42398" y="60760"/>
                      <a:pt x="46161" y="59419"/>
                      <a:pt x="46198" y="59406"/>
                    </a:cubicBezTo>
                    <a:cubicBezTo>
                      <a:pt x="46327" y="59361"/>
                      <a:pt x="46409" y="59234"/>
                      <a:pt x="46398" y="59097"/>
                    </a:cubicBezTo>
                    <a:cubicBezTo>
                      <a:pt x="46389" y="58992"/>
                      <a:pt x="45539" y="48419"/>
                      <a:pt x="48287" y="40725"/>
                    </a:cubicBezTo>
                    <a:cubicBezTo>
                      <a:pt x="51086" y="32887"/>
                      <a:pt x="56693" y="16312"/>
                      <a:pt x="57605" y="11645"/>
                    </a:cubicBezTo>
                    <a:cubicBezTo>
                      <a:pt x="57997" y="9632"/>
                      <a:pt x="58051" y="7876"/>
                      <a:pt x="58093" y="6466"/>
                    </a:cubicBezTo>
                    <a:cubicBezTo>
                      <a:pt x="58149" y="4652"/>
                      <a:pt x="58188" y="3342"/>
                      <a:pt x="58876" y="2597"/>
                    </a:cubicBezTo>
                    <a:cubicBezTo>
                      <a:pt x="59178" y="2270"/>
                      <a:pt x="59661" y="2090"/>
                      <a:pt x="60273" y="2078"/>
                    </a:cubicBezTo>
                    <a:cubicBezTo>
                      <a:pt x="60297" y="2078"/>
                      <a:pt x="60322" y="2077"/>
                      <a:pt x="60346" y="2077"/>
                    </a:cubicBezTo>
                    <a:cubicBezTo>
                      <a:pt x="62634" y="2077"/>
                      <a:pt x="66085" y="4196"/>
                      <a:pt x="69654" y="7763"/>
                    </a:cubicBezTo>
                    <a:cubicBezTo>
                      <a:pt x="75333" y="13443"/>
                      <a:pt x="77071" y="18574"/>
                      <a:pt x="76854" y="20636"/>
                    </a:cubicBezTo>
                    <a:cubicBezTo>
                      <a:pt x="76788" y="21268"/>
                      <a:pt x="76547" y="21685"/>
                      <a:pt x="76139" y="21876"/>
                    </a:cubicBezTo>
                    <a:cubicBezTo>
                      <a:pt x="75955" y="21963"/>
                      <a:pt x="75743" y="22001"/>
                      <a:pt x="75522" y="22001"/>
                    </a:cubicBezTo>
                    <a:cubicBezTo>
                      <a:pt x="75019" y="22001"/>
                      <a:pt x="74467" y="21805"/>
                      <a:pt x="74069" y="21539"/>
                    </a:cubicBezTo>
                    <a:cubicBezTo>
                      <a:pt x="73825" y="21377"/>
                      <a:pt x="73151" y="20826"/>
                      <a:pt x="72299" y="20127"/>
                    </a:cubicBezTo>
                    <a:cubicBezTo>
                      <a:pt x="67985" y="16599"/>
                      <a:pt x="65233" y="14533"/>
                      <a:pt x="64206" y="14533"/>
                    </a:cubicBezTo>
                    <a:cubicBezTo>
                      <a:pt x="64168" y="14533"/>
                      <a:pt x="64132" y="14536"/>
                      <a:pt x="64099" y="14542"/>
                    </a:cubicBezTo>
                    <a:cubicBezTo>
                      <a:pt x="62615" y="14790"/>
                      <a:pt x="61533" y="17110"/>
                      <a:pt x="61390" y="17680"/>
                    </a:cubicBezTo>
                    <a:cubicBezTo>
                      <a:pt x="61265" y="18182"/>
                      <a:pt x="57899" y="50597"/>
                      <a:pt x="57348" y="55952"/>
                    </a:cubicBezTo>
                    <a:cubicBezTo>
                      <a:pt x="56582" y="63373"/>
                      <a:pt x="55436" y="67519"/>
                      <a:pt x="47669" y="76074"/>
                    </a:cubicBezTo>
                    <a:cubicBezTo>
                      <a:pt x="40074" y="84440"/>
                      <a:pt x="30832" y="88179"/>
                      <a:pt x="30740" y="88216"/>
                    </a:cubicBezTo>
                    <a:cubicBezTo>
                      <a:pt x="30707" y="88229"/>
                      <a:pt x="30676" y="88248"/>
                      <a:pt x="30650" y="88272"/>
                    </a:cubicBezTo>
                    <a:lnTo>
                      <a:pt x="27572" y="91028"/>
                    </a:lnTo>
                    <a:cubicBezTo>
                      <a:pt x="27444" y="86705"/>
                      <a:pt x="25986" y="77537"/>
                      <a:pt x="16541" y="71981"/>
                    </a:cubicBezTo>
                    <a:cubicBezTo>
                      <a:pt x="12706" y="69724"/>
                      <a:pt x="9142" y="69053"/>
                      <a:pt x="6258" y="69053"/>
                    </a:cubicBezTo>
                    <a:cubicBezTo>
                      <a:pt x="4072" y="69053"/>
                      <a:pt x="2277" y="69440"/>
                      <a:pt x="1052" y="69813"/>
                    </a:cubicBezTo>
                    <a:cubicBezTo>
                      <a:pt x="1556" y="68992"/>
                      <a:pt x="2287" y="67893"/>
                      <a:pt x="3287" y="66593"/>
                    </a:cubicBezTo>
                    <a:cubicBezTo>
                      <a:pt x="5441" y="63793"/>
                      <a:pt x="11256" y="62120"/>
                      <a:pt x="11314" y="62103"/>
                    </a:cubicBezTo>
                    <a:cubicBezTo>
                      <a:pt x="11344" y="62094"/>
                      <a:pt x="11375" y="62081"/>
                      <a:pt x="11401" y="62062"/>
                    </a:cubicBezTo>
                    <a:cubicBezTo>
                      <a:pt x="11424" y="62047"/>
                      <a:pt x="13584" y="60566"/>
                      <a:pt x="17911" y="57461"/>
                    </a:cubicBezTo>
                    <a:cubicBezTo>
                      <a:pt x="22210" y="54374"/>
                      <a:pt x="28784" y="51241"/>
                      <a:pt x="28851" y="51210"/>
                    </a:cubicBezTo>
                    <a:cubicBezTo>
                      <a:pt x="29092" y="51094"/>
                      <a:pt x="29073" y="50745"/>
                      <a:pt x="28821" y="50656"/>
                    </a:cubicBezTo>
                    <a:cubicBezTo>
                      <a:pt x="24613" y="49177"/>
                      <a:pt x="22035" y="43325"/>
                      <a:pt x="20259" y="38392"/>
                    </a:cubicBezTo>
                    <a:cubicBezTo>
                      <a:pt x="18322" y="33013"/>
                      <a:pt x="14518" y="26881"/>
                      <a:pt x="11212" y="23812"/>
                    </a:cubicBezTo>
                    <a:cubicBezTo>
                      <a:pt x="8155" y="20973"/>
                      <a:pt x="6620" y="19548"/>
                      <a:pt x="8376" y="14831"/>
                    </a:cubicBezTo>
                    <a:cubicBezTo>
                      <a:pt x="10142" y="10081"/>
                      <a:pt x="17855" y="2558"/>
                      <a:pt x="20748" y="1556"/>
                    </a:cubicBezTo>
                    <a:lnTo>
                      <a:pt x="21177" y="1407"/>
                    </a:lnTo>
                    <a:cubicBezTo>
                      <a:pt x="22316" y="1008"/>
                      <a:pt x="23482" y="600"/>
                      <a:pt x="24397" y="600"/>
                    </a:cubicBezTo>
                    <a:close/>
                    <a:moveTo>
                      <a:pt x="24399" y="1"/>
                    </a:moveTo>
                    <a:cubicBezTo>
                      <a:pt x="23375" y="1"/>
                      <a:pt x="22163" y="425"/>
                      <a:pt x="20978" y="840"/>
                    </a:cubicBezTo>
                    <a:lnTo>
                      <a:pt x="20551" y="990"/>
                    </a:lnTo>
                    <a:cubicBezTo>
                      <a:pt x="17567" y="2022"/>
                      <a:pt x="9623" y="9751"/>
                      <a:pt x="7811" y="14622"/>
                    </a:cubicBezTo>
                    <a:cubicBezTo>
                      <a:pt x="5917" y="19714"/>
                      <a:pt x="7755" y="21422"/>
                      <a:pt x="10803" y="24252"/>
                    </a:cubicBezTo>
                    <a:cubicBezTo>
                      <a:pt x="14047" y="27264"/>
                      <a:pt x="17786" y="33296"/>
                      <a:pt x="19694" y="38596"/>
                    </a:cubicBezTo>
                    <a:cubicBezTo>
                      <a:pt x="21533" y="43704"/>
                      <a:pt x="23949" y="49109"/>
                      <a:pt x="27983" y="50964"/>
                    </a:cubicBezTo>
                    <a:cubicBezTo>
                      <a:pt x="26239" y="51821"/>
                      <a:pt x="21130" y="54409"/>
                      <a:pt x="17558" y="56973"/>
                    </a:cubicBezTo>
                    <a:cubicBezTo>
                      <a:pt x="13560" y="59843"/>
                      <a:pt x="11414" y="61323"/>
                      <a:pt x="11101" y="61539"/>
                    </a:cubicBezTo>
                    <a:cubicBezTo>
                      <a:pt x="10488" y="61717"/>
                      <a:pt x="5004" y="63374"/>
                      <a:pt x="2809" y="66227"/>
                    </a:cubicBezTo>
                    <a:cubicBezTo>
                      <a:pt x="1475" y="67961"/>
                      <a:pt x="611" y="69346"/>
                      <a:pt x="120" y="70203"/>
                    </a:cubicBezTo>
                    <a:cubicBezTo>
                      <a:pt x="0" y="70414"/>
                      <a:pt x="162" y="70654"/>
                      <a:pt x="378" y="70654"/>
                    </a:cubicBezTo>
                    <a:cubicBezTo>
                      <a:pt x="412" y="70654"/>
                      <a:pt x="448" y="70648"/>
                      <a:pt x="484" y="70635"/>
                    </a:cubicBezTo>
                    <a:cubicBezTo>
                      <a:pt x="1611" y="70223"/>
                      <a:pt x="3642" y="69654"/>
                      <a:pt x="6254" y="69654"/>
                    </a:cubicBezTo>
                    <a:cubicBezTo>
                      <a:pt x="9048" y="69654"/>
                      <a:pt x="12508" y="70306"/>
                      <a:pt x="16236" y="72499"/>
                    </a:cubicBezTo>
                    <a:cubicBezTo>
                      <a:pt x="25929" y="78201"/>
                      <a:pt x="26980" y="87820"/>
                      <a:pt x="26981" y="91692"/>
                    </a:cubicBezTo>
                    <a:cubicBezTo>
                      <a:pt x="26982" y="91857"/>
                      <a:pt x="27116" y="91992"/>
                      <a:pt x="27282" y="91992"/>
                    </a:cubicBezTo>
                    <a:cubicBezTo>
                      <a:pt x="27355" y="91992"/>
                      <a:pt x="27428" y="91965"/>
                      <a:pt x="27482" y="91915"/>
                    </a:cubicBezTo>
                    <a:lnTo>
                      <a:pt x="31013" y="88754"/>
                    </a:lnTo>
                    <a:cubicBezTo>
                      <a:pt x="31770" y="88442"/>
                      <a:pt x="40715" y="84628"/>
                      <a:pt x="48116" y="76479"/>
                    </a:cubicBezTo>
                    <a:cubicBezTo>
                      <a:pt x="56003" y="67792"/>
                      <a:pt x="57169" y="63573"/>
                      <a:pt x="57946" y="56016"/>
                    </a:cubicBezTo>
                    <a:cubicBezTo>
                      <a:pt x="58765" y="48068"/>
                      <a:pt x="61844" y="18505"/>
                      <a:pt x="61975" y="17828"/>
                    </a:cubicBezTo>
                    <a:cubicBezTo>
                      <a:pt x="62099" y="17332"/>
                      <a:pt x="63081" y="15323"/>
                      <a:pt x="64198" y="15137"/>
                    </a:cubicBezTo>
                    <a:cubicBezTo>
                      <a:pt x="64214" y="15135"/>
                      <a:pt x="64230" y="15133"/>
                      <a:pt x="64248" y="15133"/>
                    </a:cubicBezTo>
                    <a:cubicBezTo>
                      <a:pt x="65248" y="15133"/>
                      <a:pt x="69905" y="18947"/>
                      <a:pt x="71919" y="20595"/>
                    </a:cubicBezTo>
                    <a:cubicBezTo>
                      <a:pt x="72818" y="21331"/>
                      <a:pt x="73469" y="21862"/>
                      <a:pt x="73737" y="22041"/>
                    </a:cubicBezTo>
                    <a:cubicBezTo>
                      <a:pt x="74208" y="22355"/>
                      <a:pt x="74881" y="22602"/>
                      <a:pt x="75529" y="22602"/>
                    </a:cubicBezTo>
                    <a:cubicBezTo>
                      <a:pt x="75831" y="22602"/>
                      <a:pt x="76128" y="22548"/>
                      <a:pt x="76396" y="22422"/>
                    </a:cubicBezTo>
                    <a:cubicBezTo>
                      <a:pt x="76816" y="22225"/>
                      <a:pt x="77341" y="21766"/>
                      <a:pt x="77453" y="20701"/>
                    </a:cubicBezTo>
                    <a:cubicBezTo>
                      <a:pt x="77683" y="18524"/>
                      <a:pt x="75908" y="13169"/>
                      <a:pt x="70079" y="7340"/>
                    </a:cubicBezTo>
                    <a:cubicBezTo>
                      <a:pt x="66345" y="3607"/>
                      <a:pt x="62804" y="1479"/>
                      <a:pt x="60341" y="1479"/>
                    </a:cubicBezTo>
                    <a:cubicBezTo>
                      <a:pt x="60314" y="1479"/>
                      <a:pt x="60288" y="1479"/>
                      <a:pt x="60262" y="1479"/>
                    </a:cubicBezTo>
                    <a:cubicBezTo>
                      <a:pt x="59483" y="1495"/>
                      <a:pt x="58851" y="1741"/>
                      <a:pt x="58435" y="2192"/>
                    </a:cubicBezTo>
                    <a:cubicBezTo>
                      <a:pt x="57595" y="3101"/>
                      <a:pt x="57553" y="4505"/>
                      <a:pt x="57493" y="6450"/>
                    </a:cubicBezTo>
                    <a:cubicBezTo>
                      <a:pt x="57452" y="7838"/>
                      <a:pt x="57400" y="9566"/>
                      <a:pt x="57016" y="11531"/>
                    </a:cubicBezTo>
                    <a:cubicBezTo>
                      <a:pt x="56122" y="16110"/>
                      <a:pt x="50429" y="32947"/>
                      <a:pt x="47723" y="40524"/>
                    </a:cubicBezTo>
                    <a:cubicBezTo>
                      <a:pt x="45158" y="47707"/>
                      <a:pt x="45675" y="57319"/>
                      <a:pt x="45783" y="58920"/>
                    </a:cubicBezTo>
                    <a:cubicBezTo>
                      <a:pt x="44929" y="59239"/>
                      <a:pt x="41778" y="60476"/>
                      <a:pt x="39417" y="62247"/>
                    </a:cubicBezTo>
                    <a:cubicBezTo>
                      <a:pt x="37045" y="64025"/>
                      <a:pt x="33494" y="66445"/>
                      <a:pt x="32736" y="66960"/>
                    </a:cubicBezTo>
                    <a:lnTo>
                      <a:pt x="32143" y="66663"/>
                    </a:lnTo>
                    <a:cubicBezTo>
                      <a:pt x="33419" y="65365"/>
                      <a:pt x="38395" y="60205"/>
                      <a:pt x="40087" y="57021"/>
                    </a:cubicBezTo>
                    <a:cubicBezTo>
                      <a:pt x="40402" y="56429"/>
                      <a:pt x="40681" y="55927"/>
                      <a:pt x="40920" y="55494"/>
                    </a:cubicBezTo>
                    <a:cubicBezTo>
                      <a:pt x="42132" y="53313"/>
                      <a:pt x="42458" y="52726"/>
                      <a:pt x="41550" y="50811"/>
                    </a:cubicBezTo>
                    <a:cubicBezTo>
                      <a:pt x="40660" y="48930"/>
                      <a:pt x="34465" y="41026"/>
                      <a:pt x="30365" y="35796"/>
                    </a:cubicBezTo>
                    <a:lnTo>
                      <a:pt x="28734" y="33713"/>
                    </a:lnTo>
                    <a:cubicBezTo>
                      <a:pt x="25162" y="29136"/>
                      <a:pt x="20820" y="21465"/>
                      <a:pt x="19919" y="19212"/>
                    </a:cubicBezTo>
                    <a:cubicBezTo>
                      <a:pt x="19131" y="17238"/>
                      <a:pt x="19088" y="15061"/>
                      <a:pt x="19805" y="13387"/>
                    </a:cubicBezTo>
                    <a:cubicBezTo>
                      <a:pt x="19989" y="12958"/>
                      <a:pt x="20763" y="12303"/>
                      <a:pt x="21660" y="11544"/>
                    </a:cubicBezTo>
                    <a:cubicBezTo>
                      <a:pt x="23711" y="9809"/>
                      <a:pt x="26811" y="7184"/>
                      <a:pt x="26891" y="3746"/>
                    </a:cubicBezTo>
                    <a:cubicBezTo>
                      <a:pt x="26931" y="2052"/>
                      <a:pt x="26580" y="960"/>
                      <a:pt x="25820" y="409"/>
                    </a:cubicBezTo>
                    <a:cubicBezTo>
                      <a:pt x="25418" y="116"/>
                      <a:pt x="24934" y="1"/>
                      <a:pt x="2439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377;p32">
                <a:extLst>
                  <a:ext uri="{FF2B5EF4-FFF2-40B4-BE49-F238E27FC236}">
                    <a16:creationId xmlns:a16="http://schemas.microsoft.com/office/drawing/2014/main" id="{0BB3DA5D-679D-9945-0FEA-99A9A53A8890}"/>
                  </a:ext>
                </a:extLst>
              </p:cNvPr>
              <p:cNvSpPr/>
              <p:nvPr/>
            </p:nvSpPr>
            <p:spPr>
              <a:xfrm>
                <a:off x="7018956" y="2453387"/>
                <a:ext cx="371491" cy="232598"/>
              </a:xfrm>
              <a:custGeom>
                <a:avLst/>
                <a:gdLst/>
                <a:ahLst/>
                <a:cxnLst/>
                <a:rect l="l" t="t" r="r" b="b"/>
                <a:pathLst>
                  <a:path w="18867" h="11813" extrusionOk="0">
                    <a:moveTo>
                      <a:pt x="320" y="1"/>
                    </a:moveTo>
                    <a:cubicBezTo>
                      <a:pt x="172" y="1"/>
                      <a:pt x="42" y="110"/>
                      <a:pt x="23" y="262"/>
                    </a:cubicBezTo>
                    <a:cubicBezTo>
                      <a:pt x="0" y="427"/>
                      <a:pt x="117" y="579"/>
                      <a:pt x="282" y="599"/>
                    </a:cubicBezTo>
                    <a:cubicBezTo>
                      <a:pt x="400" y="615"/>
                      <a:pt x="12101" y="2260"/>
                      <a:pt x="18233" y="11676"/>
                    </a:cubicBezTo>
                    <a:cubicBezTo>
                      <a:pt x="18287" y="11762"/>
                      <a:pt x="18382" y="11813"/>
                      <a:pt x="18484" y="11813"/>
                    </a:cubicBezTo>
                    <a:cubicBezTo>
                      <a:pt x="18723" y="11813"/>
                      <a:pt x="18866" y="11548"/>
                      <a:pt x="18736" y="11349"/>
                    </a:cubicBezTo>
                    <a:cubicBezTo>
                      <a:pt x="12455" y="1703"/>
                      <a:pt x="481" y="19"/>
                      <a:pt x="362" y="4"/>
                    </a:cubicBezTo>
                    <a:cubicBezTo>
                      <a:pt x="348" y="2"/>
                      <a:pt x="334" y="1"/>
                      <a:pt x="320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378;p32">
                <a:extLst>
                  <a:ext uri="{FF2B5EF4-FFF2-40B4-BE49-F238E27FC236}">
                    <a16:creationId xmlns:a16="http://schemas.microsoft.com/office/drawing/2014/main" id="{4B1F5E7E-E82A-0122-4CFD-85887FD314D1}"/>
                  </a:ext>
                </a:extLst>
              </p:cNvPr>
              <p:cNvSpPr/>
              <p:nvPr/>
            </p:nvSpPr>
            <p:spPr>
              <a:xfrm>
                <a:off x="7750833" y="1259542"/>
                <a:ext cx="406894" cy="404137"/>
              </a:xfrm>
              <a:custGeom>
                <a:avLst/>
                <a:gdLst/>
                <a:ahLst/>
                <a:cxnLst/>
                <a:rect l="l" t="t" r="r" b="b"/>
                <a:pathLst>
                  <a:path w="20665" h="20525" extrusionOk="0">
                    <a:moveTo>
                      <a:pt x="3629" y="0"/>
                    </a:moveTo>
                    <a:cubicBezTo>
                      <a:pt x="2877" y="0"/>
                      <a:pt x="2307" y="222"/>
                      <a:pt x="1942" y="617"/>
                    </a:cubicBezTo>
                    <a:cubicBezTo>
                      <a:pt x="598" y="2074"/>
                      <a:pt x="1494" y="5213"/>
                      <a:pt x="598" y="9810"/>
                    </a:cubicBezTo>
                    <a:cubicBezTo>
                      <a:pt x="477" y="10425"/>
                      <a:pt x="270" y="11261"/>
                      <a:pt x="0" y="12257"/>
                    </a:cubicBezTo>
                    <a:cubicBezTo>
                      <a:pt x="210" y="12223"/>
                      <a:pt x="446" y="12200"/>
                      <a:pt x="707" y="12200"/>
                    </a:cubicBezTo>
                    <a:cubicBezTo>
                      <a:pt x="1516" y="12200"/>
                      <a:pt x="2556" y="12419"/>
                      <a:pt x="3736" y="13174"/>
                    </a:cubicBezTo>
                    <a:cubicBezTo>
                      <a:pt x="4416" y="13609"/>
                      <a:pt x="5021" y="14150"/>
                      <a:pt x="5531" y="14776"/>
                    </a:cubicBezTo>
                    <a:cubicBezTo>
                      <a:pt x="5976" y="14023"/>
                      <a:pt x="6645" y="13194"/>
                      <a:pt x="7437" y="13061"/>
                    </a:cubicBezTo>
                    <a:cubicBezTo>
                      <a:pt x="7459" y="13057"/>
                      <a:pt x="7484" y="13056"/>
                      <a:pt x="7510" y="13056"/>
                    </a:cubicBezTo>
                    <a:cubicBezTo>
                      <a:pt x="9030" y="13056"/>
                      <a:pt x="16198" y="19351"/>
                      <a:pt x="17190" y="20013"/>
                    </a:cubicBezTo>
                    <a:cubicBezTo>
                      <a:pt x="17620" y="20299"/>
                      <a:pt x="18233" y="20524"/>
                      <a:pt x="18812" y="20524"/>
                    </a:cubicBezTo>
                    <a:cubicBezTo>
                      <a:pt x="19593" y="20524"/>
                      <a:pt x="20312" y="20115"/>
                      <a:pt x="20441" y="18892"/>
                    </a:cubicBezTo>
                    <a:cubicBezTo>
                      <a:pt x="20665" y="16762"/>
                      <a:pt x="18872" y="11493"/>
                      <a:pt x="13154" y="5774"/>
                    </a:cubicBezTo>
                    <a:cubicBezTo>
                      <a:pt x="8985" y="1606"/>
                      <a:pt x="5651" y="0"/>
                      <a:pt x="3629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379;p32">
                <a:extLst>
                  <a:ext uri="{FF2B5EF4-FFF2-40B4-BE49-F238E27FC236}">
                    <a16:creationId xmlns:a16="http://schemas.microsoft.com/office/drawing/2014/main" id="{0B207E6F-39D9-3ECA-586A-73BE4E9B58CB}"/>
                  </a:ext>
                </a:extLst>
              </p:cNvPr>
              <p:cNvSpPr/>
              <p:nvPr/>
            </p:nvSpPr>
            <p:spPr>
              <a:xfrm>
                <a:off x="7744079" y="1253635"/>
                <a:ext cx="419633" cy="415932"/>
              </a:xfrm>
              <a:custGeom>
                <a:avLst/>
                <a:gdLst/>
                <a:ahLst/>
                <a:cxnLst/>
                <a:rect l="l" t="t" r="r" b="b"/>
                <a:pathLst>
                  <a:path w="21312" h="21124" extrusionOk="0">
                    <a:moveTo>
                      <a:pt x="3975" y="600"/>
                    </a:moveTo>
                    <a:cubicBezTo>
                      <a:pt x="6263" y="600"/>
                      <a:pt x="9715" y="2719"/>
                      <a:pt x="13285" y="6288"/>
                    </a:cubicBezTo>
                    <a:cubicBezTo>
                      <a:pt x="18964" y="11967"/>
                      <a:pt x="20702" y="17097"/>
                      <a:pt x="20485" y="19160"/>
                    </a:cubicBezTo>
                    <a:cubicBezTo>
                      <a:pt x="20419" y="19791"/>
                      <a:pt x="20178" y="20208"/>
                      <a:pt x="19770" y="20399"/>
                    </a:cubicBezTo>
                    <a:cubicBezTo>
                      <a:pt x="19585" y="20486"/>
                      <a:pt x="19374" y="20524"/>
                      <a:pt x="19152" y="20524"/>
                    </a:cubicBezTo>
                    <a:cubicBezTo>
                      <a:pt x="18650" y="20524"/>
                      <a:pt x="18097" y="20328"/>
                      <a:pt x="17700" y="20062"/>
                    </a:cubicBezTo>
                    <a:cubicBezTo>
                      <a:pt x="17456" y="19900"/>
                      <a:pt x="16782" y="19350"/>
                      <a:pt x="15930" y="18652"/>
                    </a:cubicBezTo>
                    <a:cubicBezTo>
                      <a:pt x="11616" y="15123"/>
                      <a:pt x="8882" y="13058"/>
                      <a:pt x="7839" y="13058"/>
                    </a:cubicBezTo>
                    <a:cubicBezTo>
                      <a:pt x="7834" y="13057"/>
                      <a:pt x="7829" y="13057"/>
                      <a:pt x="7825" y="13057"/>
                    </a:cubicBezTo>
                    <a:cubicBezTo>
                      <a:pt x="7793" y="13057"/>
                      <a:pt x="7761" y="13061"/>
                      <a:pt x="7729" y="13066"/>
                    </a:cubicBezTo>
                    <a:cubicBezTo>
                      <a:pt x="6935" y="13198"/>
                      <a:pt x="6288" y="13897"/>
                      <a:pt x="5835" y="14572"/>
                    </a:cubicBezTo>
                    <a:cubicBezTo>
                      <a:pt x="5366" y="14052"/>
                      <a:pt x="4830" y="13598"/>
                      <a:pt x="4240" y="13221"/>
                    </a:cubicBezTo>
                    <a:cubicBezTo>
                      <a:pt x="2999" y="12426"/>
                      <a:pt x="1895" y="12200"/>
                      <a:pt x="1049" y="12200"/>
                    </a:cubicBezTo>
                    <a:cubicBezTo>
                      <a:pt x="944" y="12200"/>
                      <a:pt x="843" y="12204"/>
                      <a:pt x="746" y="12210"/>
                    </a:cubicBezTo>
                    <a:cubicBezTo>
                      <a:pt x="972" y="11367"/>
                      <a:pt x="1135" y="10682"/>
                      <a:pt x="1236" y="10168"/>
                    </a:cubicBezTo>
                    <a:cubicBezTo>
                      <a:pt x="1628" y="8155"/>
                      <a:pt x="1682" y="6400"/>
                      <a:pt x="1724" y="4989"/>
                    </a:cubicBezTo>
                    <a:cubicBezTo>
                      <a:pt x="1780" y="3176"/>
                      <a:pt x="1820" y="1865"/>
                      <a:pt x="2507" y="1122"/>
                    </a:cubicBezTo>
                    <a:cubicBezTo>
                      <a:pt x="2809" y="793"/>
                      <a:pt x="3293" y="614"/>
                      <a:pt x="3904" y="601"/>
                    </a:cubicBezTo>
                    <a:cubicBezTo>
                      <a:pt x="3927" y="601"/>
                      <a:pt x="3951" y="600"/>
                      <a:pt x="3975" y="600"/>
                    </a:cubicBezTo>
                    <a:close/>
                    <a:moveTo>
                      <a:pt x="3973" y="0"/>
                    </a:moveTo>
                    <a:cubicBezTo>
                      <a:pt x="3946" y="0"/>
                      <a:pt x="3919" y="1"/>
                      <a:pt x="3892" y="1"/>
                    </a:cubicBezTo>
                    <a:cubicBezTo>
                      <a:pt x="3113" y="17"/>
                      <a:pt x="2481" y="262"/>
                      <a:pt x="2065" y="714"/>
                    </a:cubicBezTo>
                    <a:cubicBezTo>
                      <a:pt x="1225" y="1623"/>
                      <a:pt x="1183" y="3027"/>
                      <a:pt x="1123" y="4971"/>
                    </a:cubicBezTo>
                    <a:cubicBezTo>
                      <a:pt x="1081" y="6360"/>
                      <a:pt x="1028" y="8089"/>
                      <a:pt x="645" y="10053"/>
                    </a:cubicBezTo>
                    <a:cubicBezTo>
                      <a:pt x="532" y="10637"/>
                      <a:pt x="332" y="11452"/>
                      <a:pt x="53" y="12479"/>
                    </a:cubicBezTo>
                    <a:cubicBezTo>
                      <a:pt x="0" y="12674"/>
                      <a:pt x="149" y="12859"/>
                      <a:pt x="342" y="12859"/>
                    </a:cubicBezTo>
                    <a:cubicBezTo>
                      <a:pt x="358" y="12859"/>
                      <a:pt x="375" y="12858"/>
                      <a:pt x="392" y="12855"/>
                    </a:cubicBezTo>
                    <a:cubicBezTo>
                      <a:pt x="584" y="12823"/>
                      <a:pt x="803" y="12802"/>
                      <a:pt x="1047" y="12802"/>
                    </a:cubicBezTo>
                    <a:cubicBezTo>
                      <a:pt x="1801" y="12802"/>
                      <a:pt x="2790" y="13005"/>
                      <a:pt x="3918" y="13728"/>
                    </a:cubicBezTo>
                    <a:cubicBezTo>
                      <a:pt x="4570" y="14146"/>
                      <a:pt x="5152" y="14665"/>
                      <a:pt x="5642" y="15267"/>
                    </a:cubicBezTo>
                    <a:cubicBezTo>
                      <a:pt x="5701" y="15336"/>
                      <a:pt x="5787" y="15376"/>
                      <a:pt x="5878" y="15376"/>
                    </a:cubicBezTo>
                    <a:cubicBezTo>
                      <a:pt x="5884" y="15376"/>
                      <a:pt x="5890" y="15376"/>
                      <a:pt x="5897" y="15376"/>
                    </a:cubicBezTo>
                    <a:cubicBezTo>
                      <a:pt x="5995" y="15367"/>
                      <a:pt x="6083" y="15313"/>
                      <a:pt x="6133" y="15229"/>
                    </a:cubicBezTo>
                    <a:cubicBezTo>
                      <a:pt x="6677" y="14307"/>
                      <a:pt x="7279" y="13750"/>
                      <a:pt x="7828" y="13659"/>
                    </a:cubicBezTo>
                    <a:cubicBezTo>
                      <a:pt x="7843" y="13656"/>
                      <a:pt x="7860" y="13655"/>
                      <a:pt x="7878" y="13655"/>
                    </a:cubicBezTo>
                    <a:cubicBezTo>
                      <a:pt x="8878" y="13655"/>
                      <a:pt x="13535" y="17469"/>
                      <a:pt x="15549" y="19116"/>
                    </a:cubicBezTo>
                    <a:cubicBezTo>
                      <a:pt x="16448" y="19853"/>
                      <a:pt x="17099" y="20384"/>
                      <a:pt x="17367" y="20563"/>
                    </a:cubicBezTo>
                    <a:cubicBezTo>
                      <a:pt x="17837" y="20877"/>
                      <a:pt x="18511" y="21124"/>
                      <a:pt x="19158" y="21124"/>
                    </a:cubicBezTo>
                    <a:cubicBezTo>
                      <a:pt x="19461" y="21124"/>
                      <a:pt x="19758" y="21070"/>
                      <a:pt x="20025" y="20943"/>
                    </a:cubicBezTo>
                    <a:cubicBezTo>
                      <a:pt x="20445" y="20747"/>
                      <a:pt x="20970" y="20288"/>
                      <a:pt x="21083" y="19223"/>
                    </a:cubicBezTo>
                    <a:cubicBezTo>
                      <a:pt x="21311" y="17045"/>
                      <a:pt x="19536" y="11691"/>
                      <a:pt x="13709" y="5862"/>
                    </a:cubicBezTo>
                    <a:cubicBezTo>
                      <a:pt x="9976" y="2130"/>
                      <a:pt x="6435" y="0"/>
                      <a:pt x="3973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380;p32">
                <a:extLst>
                  <a:ext uri="{FF2B5EF4-FFF2-40B4-BE49-F238E27FC236}">
                    <a16:creationId xmlns:a16="http://schemas.microsoft.com/office/drawing/2014/main" id="{34DF0EFC-B3AD-7531-EE4E-C52BD6DB7815}"/>
                  </a:ext>
                </a:extLst>
              </p:cNvPr>
              <p:cNvSpPr/>
              <p:nvPr/>
            </p:nvSpPr>
            <p:spPr>
              <a:xfrm>
                <a:off x="6758201" y="1230441"/>
                <a:ext cx="400770" cy="507943"/>
              </a:xfrm>
              <a:custGeom>
                <a:avLst/>
                <a:gdLst/>
                <a:ahLst/>
                <a:cxnLst/>
                <a:rect l="l" t="t" r="r" b="b"/>
                <a:pathLst>
                  <a:path w="20354" h="25797" extrusionOk="0">
                    <a:moveTo>
                      <a:pt x="18098" y="0"/>
                    </a:moveTo>
                    <a:cubicBezTo>
                      <a:pt x="17013" y="0"/>
                      <a:pt x="15659" y="521"/>
                      <a:pt x="14350" y="974"/>
                    </a:cubicBezTo>
                    <a:cubicBezTo>
                      <a:pt x="11435" y="1983"/>
                      <a:pt x="3587" y="9607"/>
                      <a:pt x="1793" y="14428"/>
                    </a:cubicBezTo>
                    <a:cubicBezTo>
                      <a:pt x="0" y="19249"/>
                      <a:pt x="1569" y="20818"/>
                      <a:pt x="4709" y="23733"/>
                    </a:cubicBezTo>
                    <a:cubicBezTo>
                      <a:pt x="5330" y="24310"/>
                      <a:pt x="5977" y="25008"/>
                      <a:pt x="6632" y="25797"/>
                    </a:cubicBezTo>
                    <a:cubicBezTo>
                      <a:pt x="8965" y="25770"/>
                      <a:pt x="12190" y="24947"/>
                      <a:pt x="14399" y="21219"/>
                    </a:cubicBezTo>
                    <a:cubicBezTo>
                      <a:pt x="13912" y="20287"/>
                      <a:pt x="13538" y="19518"/>
                      <a:pt x="13341" y="19025"/>
                    </a:cubicBezTo>
                    <a:cubicBezTo>
                      <a:pt x="12444" y="16782"/>
                      <a:pt x="12557" y="14540"/>
                      <a:pt x="13229" y="12971"/>
                    </a:cubicBezTo>
                    <a:cubicBezTo>
                      <a:pt x="13902" y="11401"/>
                      <a:pt x="20180" y="8261"/>
                      <a:pt x="20292" y="3440"/>
                    </a:cubicBezTo>
                    <a:cubicBezTo>
                      <a:pt x="20354" y="784"/>
                      <a:pt x="19429" y="0"/>
                      <a:pt x="18098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381;p32">
                <a:extLst>
                  <a:ext uri="{FF2B5EF4-FFF2-40B4-BE49-F238E27FC236}">
                    <a16:creationId xmlns:a16="http://schemas.microsoft.com/office/drawing/2014/main" id="{11957BDA-B22A-0190-FAA5-1D7B2E19039F}"/>
                  </a:ext>
                </a:extLst>
              </p:cNvPr>
              <p:cNvSpPr/>
              <p:nvPr/>
            </p:nvSpPr>
            <p:spPr>
              <a:xfrm>
                <a:off x="6750640" y="1224553"/>
                <a:ext cx="413785" cy="519737"/>
              </a:xfrm>
              <a:custGeom>
                <a:avLst/>
                <a:gdLst/>
                <a:ahLst/>
                <a:cxnLst/>
                <a:rect l="l" t="t" r="r" b="b"/>
                <a:pathLst>
                  <a:path w="21015" h="26396" extrusionOk="0">
                    <a:moveTo>
                      <a:pt x="18481" y="600"/>
                    </a:moveTo>
                    <a:cubicBezTo>
                      <a:pt x="18899" y="600"/>
                      <a:pt x="19265" y="685"/>
                      <a:pt x="19553" y="895"/>
                    </a:cubicBezTo>
                    <a:cubicBezTo>
                      <a:pt x="20133" y="1316"/>
                      <a:pt x="20409" y="2271"/>
                      <a:pt x="20376" y="3732"/>
                    </a:cubicBezTo>
                    <a:cubicBezTo>
                      <a:pt x="20302" y="6899"/>
                      <a:pt x="17444" y="9319"/>
                      <a:pt x="15356" y="11086"/>
                    </a:cubicBezTo>
                    <a:cubicBezTo>
                      <a:pt x="14362" y="11926"/>
                      <a:pt x="13576" y="12591"/>
                      <a:pt x="13337" y="13151"/>
                    </a:cubicBezTo>
                    <a:cubicBezTo>
                      <a:pt x="12558" y="14967"/>
                      <a:pt x="12598" y="17317"/>
                      <a:pt x="13446" y="19435"/>
                    </a:cubicBezTo>
                    <a:cubicBezTo>
                      <a:pt x="13631" y="19897"/>
                      <a:pt x="13973" y="20612"/>
                      <a:pt x="14439" y="21509"/>
                    </a:cubicBezTo>
                    <a:cubicBezTo>
                      <a:pt x="12345" y="24927"/>
                      <a:pt x="9357" y="25736"/>
                      <a:pt x="7155" y="25792"/>
                    </a:cubicBezTo>
                    <a:cubicBezTo>
                      <a:pt x="6510" y="25024"/>
                      <a:pt x="5886" y="24358"/>
                      <a:pt x="5297" y="23812"/>
                    </a:cubicBezTo>
                    <a:cubicBezTo>
                      <a:pt x="2240" y="20973"/>
                      <a:pt x="705" y="19548"/>
                      <a:pt x="2459" y="14831"/>
                    </a:cubicBezTo>
                    <a:cubicBezTo>
                      <a:pt x="4226" y="10083"/>
                      <a:pt x="11940" y="2558"/>
                      <a:pt x="14832" y="1558"/>
                    </a:cubicBezTo>
                    <a:lnTo>
                      <a:pt x="15262" y="1407"/>
                    </a:lnTo>
                    <a:cubicBezTo>
                      <a:pt x="16400" y="1008"/>
                      <a:pt x="17565" y="600"/>
                      <a:pt x="18481" y="600"/>
                    </a:cubicBezTo>
                    <a:close/>
                    <a:moveTo>
                      <a:pt x="18484" y="1"/>
                    </a:moveTo>
                    <a:cubicBezTo>
                      <a:pt x="17459" y="1"/>
                      <a:pt x="16247" y="425"/>
                      <a:pt x="15063" y="840"/>
                    </a:cubicBezTo>
                    <a:lnTo>
                      <a:pt x="14635" y="990"/>
                    </a:lnTo>
                    <a:cubicBezTo>
                      <a:pt x="11652" y="2022"/>
                      <a:pt x="3708" y="9751"/>
                      <a:pt x="1895" y="14622"/>
                    </a:cubicBezTo>
                    <a:cubicBezTo>
                      <a:pt x="0" y="19715"/>
                      <a:pt x="1840" y="21422"/>
                      <a:pt x="4888" y="24252"/>
                    </a:cubicBezTo>
                    <a:cubicBezTo>
                      <a:pt x="5485" y="24807"/>
                      <a:pt x="6124" y="25492"/>
                      <a:pt x="6785" y="26287"/>
                    </a:cubicBezTo>
                    <a:cubicBezTo>
                      <a:pt x="6842" y="26356"/>
                      <a:pt x="6927" y="26396"/>
                      <a:pt x="7016" y="26396"/>
                    </a:cubicBezTo>
                    <a:lnTo>
                      <a:pt x="7019" y="26396"/>
                    </a:lnTo>
                    <a:cubicBezTo>
                      <a:pt x="9418" y="26369"/>
                      <a:pt x="12757" y="25528"/>
                      <a:pt x="15043" y="21672"/>
                    </a:cubicBezTo>
                    <a:cubicBezTo>
                      <a:pt x="15095" y="21582"/>
                      <a:pt x="15098" y="21472"/>
                      <a:pt x="15050" y="21379"/>
                    </a:cubicBezTo>
                    <a:cubicBezTo>
                      <a:pt x="14554" y="20431"/>
                      <a:pt x="14191" y="19682"/>
                      <a:pt x="14004" y="19212"/>
                    </a:cubicBezTo>
                    <a:cubicBezTo>
                      <a:pt x="13216" y="17239"/>
                      <a:pt x="13172" y="15061"/>
                      <a:pt x="13889" y="13388"/>
                    </a:cubicBezTo>
                    <a:cubicBezTo>
                      <a:pt x="14073" y="12958"/>
                      <a:pt x="14848" y="12303"/>
                      <a:pt x="15743" y="11544"/>
                    </a:cubicBezTo>
                    <a:cubicBezTo>
                      <a:pt x="17795" y="9809"/>
                      <a:pt x="20896" y="7184"/>
                      <a:pt x="20976" y="3748"/>
                    </a:cubicBezTo>
                    <a:cubicBezTo>
                      <a:pt x="21015" y="2052"/>
                      <a:pt x="20665" y="960"/>
                      <a:pt x="19905" y="409"/>
                    </a:cubicBezTo>
                    <a:cubicBezTo>
                      <a:pt x="19502" y="116"/>
                      <a:pt x="19018" y="1"/>
                      <a:pt x="1848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382;p32">
                <a:extLst>
                  <a:ext uri="{FF2B5EF4-FFF2-40B4-BE49-F238E27FC236}">
                    <a16:creationId xmlns:a16="http://schemas.microsoft.com/office/drawing/2014/main" id="{EDD98F5D-A9EE-82C1-CE3E-61C6E5813DAF}"/>
                  </a:ext>
                </a:extLst>
              </p:cNvPr>
              <p:cNvSpPr/>
              <p:nvPr/>
            </p:nvSpPr>
            <p:spPr>
              <a:xfrm>
                <a:off x="6765782" y="1230441"/>
                <a:ext cx="393190" cy="433062"/>
              </a:xfrm>
              <a:custGeom>
                <a:avLst/>
                <a:gdLst/>
                <a:ahLst/>
                <a:cxnLst/>
                <a:rect l="l" t="t" r="r" b="b"/>
                <a:pathLst>
                  <a:path w="19969" h="21994" extrusionOk="0">
                    <a:moveTo>
                      <a:pt x="17712" y="1"/>
                    </a:moveTo>
                    <a:cubicBezTo>
                      <a:pt x="16628" y="1"/>
                      <a:pt x="15274" y="521"/>
                      <a:pt x="13965" y="974"/>
                    </a:cubicBezTo>
                    <a:cubicBezTo>
                      <a:pt x="11050" y="1983"/>
                      <a:pt x="3202" y="9607"/>
                      <a:pt x="1408" y="14428"/>
                    </a:cubicBezTo>
                    <a:cubicBezTo>
                      <a:pt x="1" y="18211"/>
                      <a:pt x="671" y="19992"/>
                      <a:pt x="2538" y="21993"/>
                    </a:cubicBezTo>
                    <a:cubicBezTo>
                      <a:pt x="3210" y="21823"/>
                      <a:pt x="4004" y="21479"/>
                      <a:pt x="4883" y="20818"/>
                    </a:cubicBezTo>
                    <a:cubicBezTo>
                      <a:pt x="7575" y="18800"/>
                      <a:pt x="8695" y="15213"/>
                      <a:pt x="10378" y="13980"/>
                    </a:cubicBezTo>
                    <a:cubicBezTo>
                      <a:pt x="11334" y="13278"/>
                      <a:pt x="13055" y="12176"/>
                      <a:pt x="14793" y="11006"/>
                    </a:cubicBezTo>
                    <a:cubicBezTo>
                      <a:pt x="16871" y="9246"/>
                      <a:pt x="19830" y="6738"/>
                      <a:pt x="19906" y="3441"/>
                    </a:cubicBezTo>
                    <a:cubicBezTo>
                      <a:pt x="19968" y="785"/>
                      <a:pt x="19043" y="1"/>
                      <a:pt x="1771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383;p32">
                <a:extLst>
                  <a:ext uri="{FF2B5EF4-FFF2-40B4-BE49-F238E27FC236}">
                    <a16:creationId xmlns:a16="http://schemas.microsoft.com/office/drawing/2014/main" id="{F9554193-73CF-17BE-4251-893268BA9FCA}"/>
                  </a:ext>
                </a:extLst>
              </p:cNvPr>
              <p:cNvSpPr/>
              <p:nvPr/>
            </p:nvSpPr>
            <p:spPr>
              <a:xfrm>
                <a:off x="6758870" y="1224553"/>
                <a:ext cx="405555" cy="444856"/>
              </a:xfrm>
              <a:custGeom>
                <a:avLst/>
                <a:gdLst/>
                <a:ahLst/>
                <a:cxnLst/>
                <a:rect l="l" t="t" r="r" b="b"/>
                <a:pathLst>
                  <a:path w="20597" h="22593" extrusionOk="0">
                    <a:moveTo>
                      <a:pt x="18063" y="601"/>
                    </a:moveTo>
                    <a:cubicBezTo>
                      <a:pt x="18480" y="601"/>
                      <a:pt x="18846" y="686"/>
                      <a:pt x="19134" y="895"/>
                    </a:cubicBezTo>
                    <a:cubicBezTo>
                      <a:pt x="19713" y="1316"/>
                      <a:pt x="19991" y="2271"/>
                      <a:pt x="19957" y="3733"/>
                    </a:cubicBezTo>
                    <a:cubicBezTo>
                      <a:pt x="19883" y="6900"/>
                      <a:pt x="17032" y="9313"/>
                      <a:pt x="14976" y="11056"/>
                    </a:cubicBezTo>
                    <a:cubicBezTo>
                      <a:pt x="14371" y="11463"/>
                      <a:pt x="13766" y="11863"/>
                      <a:pt x="13197" y="12240"/>
                    </a:cubicBezTo>
                    <a:cubicBezTo>
                      <a:pt x="12115" y="12957"/>
                      <a:pt x="11180" y="13574"/>
                      <a:pt x="10551" y="14037"/>
                    </a:cubicBezTo>
                    <a:cubicBezTo>
                      <a:pt x="9758" y="14618"/>
                      <a:pt x="9120" y="15634"/>
                      <a:pt x="8380" y="16810"/>
                    </a:cubicBezTo>
                    <a:cubicBezTo>
                      <a:pt x="7501" y="18205"/>
                      <a:pt x="6508" y="19788"/>
                      <a:pt x="5055" y="20877"/>
                    </a:cubicBezTo>
                    <a:cubicBezTo>
                      <a:pt x="4368" y="21392"/>
                      <a:pt x="3673" y="21754"/>
                      <a:pt x="2986" y="21954"/>
                    </a:cubicBezTo>
                    <a:cubicBezTo>
                      <a:pt x="1293" y="20097"/>
                      <a:pt x="698" y="18441"/>
                      <a:pt x="2041" y="14832"/>
                    </a:cubicBezTo>
                    <a:cubicBezTo>
                      <a:pt x="3808" y="10083"/>
                      <a:pt x="11522" y="2560"/>
                      <a:pt x="14414" y="1558"/>
                    </a:cubicBezTo>
                    <a:lnTo>
                      <a:pt x="14843" y="1408"/>
                    </a:lnTo>
                    <a:cubicBezTo>
                      <a:pt x="15982" y="1009"/>
                      <a:pt x="17147" y="601"/>
                      <a:pt x="18063" y="601"/>
                    </a:cubicBezTo>
                    <a:close/>
                    <a:moveTo>
                      <a:pt x="18066" y="1"/>
                    </a:moveTo>
                    <a:cubicBezTo>
                      <a:pt x="17041" y="1"/>
                      <a:pt x="15829" y="425"/>
                      <a:pt x="14645" y="840"/>
                    </a:cubicBezTo>
                    <a:lnTo>
                      <a:pt x="14217" y="990"/>
                    </a:lnTo>
                    <a:cubicBezTo>
                      <a:pt x="11234" y="2022"/>
                      <a:pt x="3290" y="9751"/>
                      <a:pt x="1477" y="14622"/>
                    </a:cubicBezTo>
                    <a:cubicBezTo>
                      <a:pt x="1" y="18588"/>
                      <a:pt x="757" y="20450"/>
                      <a:pt x="2669" y="22496"/>
                    </a:cubicBezTo>
                    <a:cubicBezTo>
                      <a:pt x="2726" y="22558"/>
                      <a:pt x="2805" y="22592"/>
                      <a:pt x="2889" y="22592"/>
                    </a:cubicBezTo>
                    <a:cubicBezTo>
                      <a:pt x="2913" y="22592"/>
                      <a:pt x="2938" y="22589"/>
                      <a:pt x="2961" y="22583"/>
                    </a:cubicBezTo>
                    <a:cubicBezTo>
                      <a:pt x="3782" y="22377"/>
                      <a:pt x="4606" y="21964"/>
                      <a:pt x="5415" y="21358"/>
                    </a:cubicBezTo>
                    <a:cubicBezTo>
                      <a:pt x="6956" y="20202"/>
                      <a:pt x="7983" y="18569"/>
                      <a:pt x="8889" y="17129"/>
                    </a:cubicBezTo>
                    <a:cubicBezTo>
                      <a:pt x="9595" y="16005"/>
                      <a:pt x="10206" y="15035"/>
                      <a:pt x="10905" y="14520"/>
                    </a:cubicBezTo>
                    <a:cubicBezTo>
                      <a:pt x="11523" y="14068"/>
                      <a:pt x="12453" y="13452"/>
                      <a:pt x="13528" y="12741"/>
                    </a:cubicBezTo>
                    <a:cubicBezTo>
                      <a:pt x="14099" y="12363"/>
                      <a:pt x="14704" y="11963"/>
                      <a:pt x="15337" y="11534"/>
                    </a:cubicBezTo>
                    <a:cubicBezTo>
                      <a:pt x="17385" y="9802"/>
                      <a:pt x="20478" y="7184"/>
                      <a:pt x="20558" y="3748"/>
                    </a:cubicBezTo>
                    <a:cubicBezTo>
                      <a:pt x="20597" y="2052"/>
                      <a:pt x="20247" y="960"/>
                      <a:pt x="19487" y="409"/>
                    </a:cubicBezTo>
                    <a:cubicBezTo>
                      <a:pt x="19085" y="116"/>
                      <a:pt x="18601" y="1"/>
                      <a:pt x="1806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384;p32">
                <a:extLst>
                  <a:ext uri="{FF2B5EF4-FFF2-40B4-BE49-F238E27FC236}">
                    <a16:creationId xmlns:a16="http://schemas.microsoft.com/office/drawing/2014/main" id="{620DBCF1-2323-2DFA-A20D-FF421DE12109}"/>
                  </a:ext>
                </a:extLst>
              </p:cNvPr>
              <p:cNvSpPr/>
              <p:nvPr/>
            </p:nvSpPr>
            <p:spPr>
              <a:xfrm>
                <a:off x="6773795" y="1230441"/>
                <a:ext cx="385176" cy="400396"/>
              </a:xfrm>
              <a:custGeom>
                <a:avLst/>
                <a:gdLst/>
                <a:ahLst/>
                <a:cxnLst/>
                <a:rect l="l" t="t" r="r" b="b"/>
                <a:pathLst>
                  <a:path w="19562" h="20335" extrusionOk="0">
                    <a:moveTo>
                      <a:pt x="17305" y="1"/>
                    </a:moveTo>
                    <a:cubicBezTo>
                      <a:pt x="16221" y="1"/>
                      <a:pt x="14867" y="521"/>
                      <a:pt x="13558" y="974"/>
                    </a:cubicBezTo>
                    <a:cubicBezTo>
                      <a:pt x="10643" y="1983"/>
                      <a:pt x="2795" y="9607"/>
                      <a:pt x="1001" y="14428"/>
                    </a:cubicBezTo>
                    <a:cubicBezTo>
                      <a:pt x="1" y="17118"/>
                      <a:pt x="49" y="18794"/>
                      <a:pt x="830" y="20259"/>
                    </a:cubicBezTo>
                    <a:cubicBezTo>
                      <a:pt x="1067" y="20307"/>
                      <a:pt x="1315" y="20335"/>
                      <a:pt x="1574" y="20335"/>
                    </a:cubicBezTo>
                    <a:cubicBezTo>
                      <a:pt x="2370" y="20335"/>
                      <a:pt x="3270" y="20075"/>
                      <a:pt x="4253" y="19361"/>
                    </a:cubicBezTo>
                    <a:cubicBezTo>
                      <a:pt x="7953" y="16670"/>
                      <a:pt x="6607" y="13867"/>
                      <a:pt x="9858" y="12297"/>
                    </a:cubicBezTo>
                    <a:cubicBezTo>
                      <a:pt x="12498" y="11023"/>
                      <a:pt x="16320" y="8566"/>
                      <a:pt x="18925" y="5827"/>
                    </a:cubicBezTo>
                    <a:cubicBezTo>
                      <a:pt x="19263" y="5082"/>
                      <a:pt x="19481" y="4289"/>
                      <a:pt x="19500" y="3441"/>
                    </a:cubicBezTo>
                    <a:cubicBezTo>
                      <a:pt x="19562" y="785"/>
                      <a:pt x="18636" y="1"/>
                      <a:pt x="173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385;p32">
                <a:extLst>
                  <a:ext uri="{FF2B5EF4-FFF2-40B4-BE49-F238E27FC236}">
                    <a16:creationId xmlns:a16="http://schemas.microsoft.com/office/drawing/2014/main" id="{332B6225-B0F7-3C0D-8A20-96AFABB641D4}"/>
                  </a:ext>
                </a:extLst>
              </p:cNvPr>
              <p:cNvSpPr/>
              <p:nvPr/>
            </p:nvSpPr>
            <p:spPr>
              <a:xfrm>
                <a:off x="6767790" y="1224553"/>
                <a:ext cx="396655" cy="412190"/>
              </a:xfrm>
              <a:custGeom>
                <a:avLst/>
                <a:gdLst/>
                <a:ahLst/>
                <a:cxnLst/>
                <a:rect l="l" t="t" r="r" b="b"/>
                <a:pathLst>
                  <a:path w="20145" h="20934" extrusionOk="0">
                    <a:moveTo>
                      <a:pt x="17610" y="600"/>
                    </a:moveTo>
                    <a:cubicBezTo>
                      <a:pt x="18028" y="600"/>
                      <a:pt x="18394" y="685"/>
                      <a:pt x="18682" y="895"/>
                    </a:cubicBezTo>
                    <a:cubicBezTo>
                      <a:pt x="19262" y="1316"/>
                      <a:pt x="19538" y="2271"/>
                      <a:pt x="19505" y="3733"/>
                    </a:cubicBezTo>
                    <a:cubicBezTo>
                      <a:pt x="19488" y="4468"/>
                      <a:pt x="19315" y="5196"/>
                      <a:pt x="18977" y="5956"/>
                    </a:cubicBezTo>
                    <a:cubicBezTo>
                      <a:pt x="16290" y="8768"/>
                      <a:pt x="12485" y="11142"/>
                      <a:pt x="10033" y="12326"/>
                    </a:cubicBezTo>
                    <a:cubicBezTo>
                      <a:pt x="8300" y="13163"/>
                      <a:pt x="7789" y="14347"/>
                      <a:pt x="7247" y="15602"/>
                    </a:cubicBezTo>
                    <a:cubicBezTo>
                      <a:pt x="6712" y="16842"/>
                      <a:pt x="6158" y="18125"/>
                      <a:pt x="4382" y="19417"/>
                    </a:cubicBezTo>
                    <a:cubicBezTo>
                      <a:pt x="3544" y="20026"/>
                      <a:pt x="2701" y="20332"/>
                      <a:pt x="1873" y="20332"/>
                    </a:cubicBezTo>
                    <a:cubicBezTo>
                      <a:pt x="1693" y="20332"/>
                      <a:pt x="1514" y="20318"/>
                      <a:pt x="1336" y="20289"/>
                    </a:cubicBezTo>
                    <a:cubicBezTo>
                      <a:pt x="623" y="18856"/>
                      <a:pt x="703" y="17213"/>
                      <a:pt x="1588" y="14831"/>
                    </a:cubicBezTo>
                    <a:cubicBezTo>
                      <a:pt x="3355" y="10083"/>
                      <a:pt x="11069" y="2558"/>
                      <a:pt x="13961" y="1558"/>
                    </a:cubicBezTo>
                    <a:lnTo>
                      <a:pt x="14391" y="1407"/>
                    </a:lnTo>
                    <a:cubicBezTo>
                      <a:pt x="15530" y="1008"/>
                      <a:pt x="16695" y="600"/>
                      <a:pt x="17610" y="600"/>
                    </a:cubicBezTo>
                    <a:close/>
                    <a:moveTo>
                      <a:pt x="17614" y="1"/>
                    </a:moveTo>
                    <a:cubicBezTo>
                      <a:pt x="16589" y="1"/>
                      <a:pt x="15377" y="425"/>
                      <a:pt x="14192" y="840"/>
                    </a:cubicBezTo>
                    <a:lnTo>
                      <a:pt x="13765" y="990"/>
                    </a:lnTo>
                    <a:cubicBezTo>
                      <a:pt x="10781" y="2022"/>
                      <a:pt x="2838" y="9751"/>
                      <a:pt x="1025" y="14622"/>
                    </a:cubicBezTo>
                    <a:cubicBezTo>
                      <a:pt x="46" y="17252"/>
                      <a:pt x="1" y="19070"/>
                      <a:pt x="871" y="20700"/>
                    </a:cubicBezTo>
                    <a:cubicBezTo>
                      <a:pt x="913" y="20778"/>
                      <a:pt x="988" y="20834"/>
                      <a:pt x="1076" y="20852"/>
                    </a:cubicBezTo>
                    <a:cubicBezTo>
                      <a:pt x="1341" y="20906"/>
                      <a:pt x="1610" y="20934"/>
                      <a:pt x="1880" y="20934"/>
                    </a:cubicBezTo>
                    <a:cubicBezTo>
                      <a:pt x="2835" y="20934"/>
                      <a:pt x="3791" y="20589"/>
                      <a:pt x="4735" y="19902"/>
                    </a:cubicBezTo>
                    <a:cubicBezTo>
                      <a:pt x="6645" y="18514"/>
                      <a:pt x="7258" y="17093"/>
                      <a:pt x="7800" y="15840"/>
                    </a:cubicBezTo>
                    <a:cubicBezTo>
                      <a:pt x="8317" y="14641"/>
                      <a:pt x="8764" y="13607"/>
                      <a:pt x="10295" y="12868"/>
                    </a:cubicBezTo>
                    <a:cubicBezTo>
                      <a:pt x="12802" y="11657"/>
                      <a:pt x="16703" y="9219"/>
                      <a:pt x="19448" y="6333"/>
                    </a:cubicBezTo>
                    <a:cubicBezTo>
                      <a:pt x="19470" y="6309"/>
                      <a:pt x="19489" y="6281"/>
                      <a:pt x="19504" y="6250"/>
                    </a:cubicBezTo>
                    <a:cubicBezTo>
                      <a:pt x="19889" y="5398"/>
                      <a:pt x="20086" y="4579"/>
                      <a:pt x="20106" y="3746"/>
                    </a:cubicBezTo>
                    <a:cubicBezTo>
                      <a:pt x="20145" y="2052"/>
                      <a:pt x="19794" y="960"/>
                      <a:pt x="19035" y="409"/>
                    </a:cubicBezTo>
                    <a:cubicBezTo>
                      <a:pt x="18632" y="116"/>
                      <a:pt x="18148" y="1"/>
                      <a:pt x="1761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386;p32">
                <a:extLst>
                  <a:ext uri="{FF2B5EF4-FFF2-40B4-BE49-F238E27FC236}">
                    <a16:creationId xmlns:a16="http://schemas.microsoft.com/office/drawing/2014/main" id="{CD69056A-1A3D-A54D-73B7-93D0CB3FF0D3}"/>
                  </a:ext>
                </a:extLst>
              </p:cNvPr>
              <p:cNvSpPr/>
              <p:nvPr/>
            </p:nvSpPr>
            <p:spPr>
              <a:xfrm>
                <a:off x="7775308" y="1259542"/>
                <a:ext cx="382419" cy="403960"/>
              </a:xfrm>
              <a:custGeom>
                <a:avLst/>
                <a:gdLst/>
                <a:ahLst/>
                <a:cxnLst/>
                <a:rect l="l" t="t" r="r" b="b"/>
                <a:pathLst>
                  <a:path w="19422" h="20516" extrusionOk="0">
                    <a:moveTo>
                      <a:pt x="2386" y="0"/>
                    </a:moveTo>
                    <a:cubicBezTo>
                      <a:pt x="1634" y="0"/>
                      <a:pt x="1064" y="222"/>
                      <a:pt x="699" y="617"/>
                    </a:cubicBezTo>
                    <a:cubicBezTo>
                      <a:pt x="312" y="1039"/>
                      <a:pt x="112" y="1604"/>
                      <a:pt x="1" y="2301"/>
                    </a:cubicBezTo>
                    <a:cubicBezTo>
                      <a:pt x="492" y="2127"/>
                      <a:pt x="1141" y="1979"/>
                      <a:pt x="1931" y="1979"/>
                    </a:cubicBezTo>
                    <a:cubicBezTo>
                      <a:pt x="2837" y="1979"/>
                      <a:pt x="3930" y="2174"/>
                      <a:pt x="5185" y="2747"/>
                    </a:cubicBezTo>
                    <a:cubicBezTo>
                      <a:pt x="9108" y="4541"/>
                      <a:pt x="16283" y="13509"/>
                      <a:pt x="17404" y="15977"/>
                    </a:cubicBezTo>
                    <a:cubicBezTo>
                      <a:pt x="18058" y="17414"/>
                      <a:pt x="17873" y="19191"/>
                      <a:pt x="17717" y="20515"/>
                    </a:cubicBezTo>
                    <a:cubicBezTo>
                      <a:pt x="18439" y="20464"/>
                      <a:pt x="19078" y="20036"/>
                      <a:pt x="19198" y="18892"/>
                    </a:cubicBezTo>
                    <a:cubicBezTo>
                      <a:pt x="19422" y="16762"/>
                      <a:pt x="17629" y="11493"/>
                      <a:pt x="11911" y="5774"/>
                    </a:cubicBezTo>
                    <a:cubicBezTo>
                      <a:pt x="7742" y="1606"/>
                      <a:pt x="4408" y="0"/>
                      <a:pt x="238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387;p32">
                <a:extLst>
                  <a:ext uri="{FF2B5EF4-FFF2-40B4-BE49-F238E27FC236}">
                    <a16:creationId xmlns:a16="http://schemas.microsoft.com/office/drawing/2014/main" id="{63AB4F78-E818-BCEB-E0C7-FCE9FCDE6620}"/>
                  </a:ext>
                </a:extLst>
              </p:cNvPr>
              <p:cNvSpPr/>
              <p:nvPr/>
            </p:nvSpPr>
            <p:spPr>
              <a:xfrm>
                <a:off x="7768869" y="1253635"/>
                <a:ext cx="394863" cy="415794"/>
              </a:xfrm>
              <a:custGeom>
                <a:avLst/>
                <a:gdLst/>
                <a:ahLst/>
                <a:cxnLst/>
                <a:rect l="l" t="t" r="r" b="b"/>
                <a:pathLst>
                  <a:path w="20054" h="21117" extrusionOk="0">
                    <a:moveTo>
                      <a:pt x="2719" y="600"/>
                    </a:moveTo>
                    <a:cubicBezTo>
                      <a:pt x="5007" y="600"/>
                      <a:pt x="8458" y="2719"/>
                      <a:pt x="12026" y="6286"/>
                    </a:cubicBezTo>
                    <a:cubicBezTo>
                      <a:pt x="17706" y="11966"/>
                      <a:pt x="19444" y="17096"/>
                      <a:pt x="19227" y="19159"/>
                    </a:cubicBezTo>
                    <a:cubicBezTo>
                      <a:pt x="19154" y="19850"/>
                      <a:pt x="18874" y="20281"/>
                      <a:pt x="18390" y="20444"/>
                    </a:cubicBezTo>
                    <a:cubicBezTo>
                      <a:pt x="18522" y="19257"/>
                      <a:pt x="18638" y="17544"/>
                      <a:pt x="18006" y="16152"/>
                    </a:cubicBezTo>
                    <a:cubicBezTo>
                      <a:pt x="16832" y="13571"/>
                      <a:pt x="9627" y="4597"/>
                      <a:pt x="5637" y="2773"/>
                    </a:cubicBezTo>
                    <a:cubicBezTo>
                      <a:pt x="4341" y="2182"/>
                      <a:pt x="3207" y="1978"/>
                      <a:pt x="2258" y="1978"/>
                    </a:cubicBezTo>
                    <a:cubicBezTo>
                      <a:pt x="2253" y="1978"/>
                      <a:pt x="2249" y="1978"/>
                      <a:pt x="2244" y="1978"/>
                    </a:cubicBezTo>
                    <a:cubicBezTo>
                      <a:pt x="1731" y="1978"/>
                      <a:pt x="1221" y="2042"/>
                      <a:pt x="724" y="2167"/>
                    </a:cubicBezTo>
                    <a:cubicBezTo>
                      <a:pt x="841" y="1712"/>
                      <a:pt x="1010" y="1380"/>
                      <a:pt x="1248" y="1120"/>
                    </a:cubicBezTo>
                    <a:cubicBezTo>
                      <a:pt x="1551" y="793"/>
                      <a:pt x="2034" y="613"/>
                      <a:pt x="2646" y="601"/>
                    </a:cubicBezTo>
                    <a:cubicBezTo>
                      <a:pt x="2670" y="601"/>
                      <a:pt x="2695" y="600"/>
                      <a:pt x="2719" y="600"/>
                    </a:cubicBezTo>
                    <a:close/>
                    <a:moveTo>
                      <a:pt x="2714" y="0"/>
                    </a:moveTo>
                    <a:cubicBezTo>
                      <a:pt x="2687" y="0"/>
                      <a:pt x="2660" y="1"/>
                      <a:pt x="2633" y="1"/>
                    </a:cubicBezTo>
                    <a:cubicBezTo>
                      <a:pt x="1854" y="17"/>
                      <a:pt x="1222" y="263"/>
                      <a:pt x="806" y="714"/>
                    </a:cubicBezTo>
                    <a:cubicBezTo>
                      <a:pt x="410" y="1143"/>
                      <a:pt x="164" y="1728"/>
                      <a:pt x="30" y="2554"/>
                    </a:cubicBezTo>
                    <a:cubicBezTo>
                      <a:pt x="0" y="2743"/>
                      <a:pt x="150" y="2903"/>
                      <a:pt x="327" y="2903"/>
                    </a:cubicBezTo>
                    <a:cubicBezTo>
                      <a:pt x="360" y="2903"/>
                      <a:pt x="394" y="2897"/>
                      <a:pt x="429" y="2885"/>
                    </a:cubicBezTo>
                    <a:cubicBezTo>
                      <a:pt x="901" y="2717"/>
                      <a:pt x="1515" y="2580"/>
                      <a:pt x="2257" y="2580"/>
                    </a:cubicBezTo>
                    <a:cubicBezTo>
                      <a:pt x="3129" y="2580"/>
                      <a:pt x="4178" y="2770"/>
                      <a:pt x="5386" y="3321"/>
                    </a:cubicBezTo>
                    <a:cubicBezTo>
                      <a:pt x="9187" y="5058"/>
                      <a:pt x="16341" y="13945"/>
                      <a:pt x="17458" y="16401"/>
                    </a:cubicBezTo>
                    <a:cubicBezTo>
                      <a:pt x="18097" y="17809"/>
                      <a:pt x="17886" y="19598"/>
                      <a:pt x="17746" y="20780"/>
                    </a:cubicBezTo>
                    <a:cubicBezTo>
                      <a:pt x="17724" y="20959"/>
                      <a:pt x="17864" y="21117"/>
                      <a:pt x="18044" y="21117"/>
                    </a:cubicBezTo>
                    <a:cubicBezTo>
                      <a:pt x="18051" y="21117"/>
                      <a:pt x="18058" y="21115"/>
                      <a:pt x="18065" y="21115"/>
                    </a:cubicBezTo>
                    <a:cubicBezTo>
                      <a:pt x="18653" y="21074"/>
                      <a:pt x="19661" y="20774"/>
                      <a:pt x="19824" y="19223"/>
                    </a:cubicBezTo>
                    <a:cubicBezTo>
                      <a:pt x="20054" y="17045"/>
                      <a:pt x="18279" y="11691"/>
                      <a:pt x="12450" y="5862"/>
                    </a:cubicBezTo>
                    <a:cubicBezTo>
                      <a:pt x="8717" y="2130"/>
                      <a:pt x="5176" y="0"/>
                      <a:pt x="2714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388;p32">
                <a:extLst>
                  <a:ext uri="{FF2B5EF4-FFF2-40B4-BE49-F238E27FC236}">
                    <a16:creationId xmlns:a16="http://schemas.microsoft.com/office/drawing/2014/main" id="{5AAB6F63-9A29-820E-FD48-10028550CC25}"/>
                  </a:ext>
                </a:extLst>
              </p:cNvPr>
              <p:cNvSpPr/>
              <p:nvPr/>
            </p:nvSpPr>
            <p:spPr>
              <a:xfrm>
                <a:off x="7164406" y="2867211"/>
                <a:ext cx="127867" cy="192647"/>
              </a:xfrm>
              <a:custGeom>
                <a:avLst/>
                <a:gdLst/>
                <a:ahLst/>
                <a:cxnLst/>
                <a:rect l="l" t="t" r="r" b="b"/>
                <a:pathLst>
                  <a:path w="6494" h="9784" extrusionOk="0">
                    <a:moveTo>
                      <a:pt x="5683" y="0"/>
                    </a:moveTo>
                    <a:cubicBezTo>
                      <a:pt x="5590" y="0"/>
                      <a:pt x="5495" y="31"/>
                      <a:pt x="5412" y="98"/>
                    </a:cubicBezTo>
                    <a:lnTo>
                      <a:pt x="167" y="4374"/>
                    </a:lnTo>
                    <a:cubicBezTo>
                      <a:pt x="60" y="4459"/>
                      <a:pt x="1" y="4591"/>
                      <a:pt x="7" y="4727"/>
                    </a:cubicBezTo>
                    <a:lnTo>
                      <a:pt x="189" y="9367"/>
                    </a:lnTo>
                    <a:cubicBezTo>
                      <a:pt x="198" y="9617"/>
                      <a:pt x="406" y="9784"/>
                      <a:pt x="625" y="9784"/>
                    </a:cubicBezTo>
                    <a:cubicBezTo>
                      <a:pt x="717" y="9784"/>
                      <a:pt x="812" y="9754"/>
                      <a:pt x="895" y="9688"/>
                    </a:cubicBezTo>
                    <a:lnTo>
                      <a:pt x="6322" y="5327"/>
                    </a:lnTo>
                    <a:cubicBezTo>
                      <a:pt x="6434" y="5237"/>
                      <a:pt x="6493" y="5097"/>
                      <a:pt x="6483" y="4954"/>
                    </a:cubicBezTo>
                    <a:lnTo>
                      <a:pt x="6119" y="401"/>
                    </a:lnTo>
                    <a:cubicBezTo>
                      <a:pt x="6099" y="158"/>
                      <a:pt x="5896" y="0"/>
                      <a:pt x="5683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389;p32">
                <a:extLst>
                  <a:ext uri="{FF2B5EF4-FFF2-40B4-BE49-F238E27FC236}">
                    <a16:creationId xmlns:a16="http://schemas.microsoft.com/office/drawing/2014/main" id="{DBA6771A-9F2E-DB93-D791-D5385A903C60}"/>
                  </a:ext>
                </a:extLst>
              </p:cNvPr>
              <p:cNvSpPr/>
              <p:nvPr/>
            </p:nvSpPr>
            <p:spPr>
              <a:xfrm>
                <a:off x="7158459" y="2861304"/>
                <a:ext cx="139878" cy="204461"/>
              </a:xfrm>
              <a:custGeom>
                <a:avLst/>
                <a:gdLst/>
                <a:ahLst/>
                <a:cxnLst/>
                <a:rect l="l" t="t" r="r" b="b"/>
                <a:pathLst>
                  <a:path w="7104" h="10384" extrusionOk="0">
                    <a:moveTo>
                      <a:pt x="5986" y="601"/>
                    </a:moveTo>
                    <a:cubicBezTo>
                      <a:pt x="6005" y="601"/>
                      <a:pt x="6024" y="605"/>
                      <a:pt x="6041" y="613"/>
                    </a:cubicBezTo>
                    <a:cubicBezTo>
                      <a:pt x="6088" y="631"/>
                      <a:pt x="6118" y="675"/>
                      <a:pt x="6121" y="724"/>
                    </a:cubicBezTo>
                    <a:lnTo>
                      <a:pt x="6486" y="5277"/>
                    </a:lnTo>
                    <a:cubicBezTo>
                      <a:pt x="6488" y="5321"/>
                      <a:pt x="6471" y="5364"/>
                      <a:pt x="6436" y="5392"/>
                    </a:cubicBezTo>
                    <a:lnTo>
                      <a:pt x="1009" y="9753"/>
                    </a:lnTo>
                    <a:cubicBezTo>
                      <a:pt x="984" y="9774"/>
                      <a:pt x="955" y="9783"/>
                      <a:pt x="926" y="9783"/>
                    </a:cubicBezTo>
                    <a:cubicBezTo>
                      <a:pt x="859" y="9783"/>
                      <a:pt x="795" y="9731"/>
                      <a:pt x="792" y="9655"/>
                    </a:cubicBezTo>
                    <a:lnTo>
                      <a:pt x="610" y="5014"/>
                    </a:lnTo>
                    <a:cubicBezTo>
                      <a:pt x="608" y="4973"/>
                      <a:pt x="626" y="4932"/>
                      <a:pt x="659" y="4906"/>
                    </a:cubicBezTo>
                    <a:lnTo>
                      <a:pt x="5904" y="632"/>
                    </a:lnTo>
                    <a:cubicBezTo>
                      <a:pt x="5926" y="612"/>
                      <a:pt x="5956" y="601"/>
                      <a:pt x="5986" y="601"/>
                    </a:cubicBezTo>
                    <a:close/>
                    <a:moveTo>
                      <a:pt x="5988" y="0"/>
                    </a:moveTo>
                    <a:cubicBezTo>
                      <a:pt x="5822" y="0"/>
                      <a:pt x="5657" y="57"/>
                      <a:pt x="5524" y="166"/>
                    </a:cubicBezTo>
                    <a:lnTo>
                      <a:pt x="279" y="4440"/>
                    </a:lnTo>
                    <a:cubicBezTo>
                      <a:pt x="100" y="4586"/>
                      <a:pt x="0" y="4807"/>
                      <a:pt x="9" y="5038"/>
                    </a:cubicBezTo>
                    <a:lnTo>
                      <a:pt x="190" y="9678"/>
                    </a:lnTo>
                    <a:cubicBezTo>
                      <a:pt x="201" y="9955"/>
                      <a:pt x="367" y="10202"/>
                      <a:pt x="619" y="10317"/>
                    </a:cubicBezTo>
                    <a:cubicBezTo>
                      <a:pt x="715" y="10361"/>
                      <a:pt x="820" y="10384"/>
                      <a:pt x="925" y="10384"/>
                    </a:cubicBezTo>
                    <a:cubicBezTo>
                      <a:pt x="1092" y="10384"/>
                      <a:pt x="1255" y="10327"/>
                      <a:pt x="1385" y="10221"/>
                    </a:cubicBezTo>
                    <a:lnTo>
                      <a:pt x="6812" y="5861"/>
                    </a:lnTo>
                    <a:cubicBezTo>
                      <a:pt x="7002" y="5709"/>
                      <a:pt x="7104" y="5472"/>
                      <a:pt x="7085" y="5229"/>
                    </a:cubicBezTo>
                    <a:lnTo>
                      <a:pt x="6720" y="677"/>
                    </a:lnTo>
                    <a:cubicBezTo>
                      <a:pt x="6698" y="404"/>
                      <a:pt x="6527" y="167"/>
                      <a:pt x="6276" y="59"/>
                    </a:cubicBezTo>
                    <a:cubicBezTo>
                      <a:pt x="6184" y="20"/>
                      <a:pt x="6086" y="0"/>
                      <a:pt x="5988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390;p32">
                <a:extLst>
                  <a:ext uri="{FF2B5EF4-FFF2-40B4-BE49-F238E27FC236}">
                    <a16:creationId xmlns:a16="http://schemas.microsoft.com/office/drawing/2014/main" id="{D70BF639-F1C6-31AE-F06B-8018BB106677}"/>
                  </a:ext>
                </a:extLst>
              </p:cNvPr>
              <p:cNvSpPr/>
              <p:nvPr/>
            </p:nvSpPr>
            <p:spPr>
              <a:xfrm>
                <a:off x="7214911" y="610304"/>
                <a:ext cx="15004" cy="1326929"/>
              </a:xfrm>
              <a:custGeom>
                <a:avLst/>
                <a:gdLst/>
                <a:ahLst/>
                <a:cxnLst/>
                <a:rect l="l" t="t" r="r" b="b"/>
                <a:pathLst>
                  <a:path w="762" h="67391" extrusionOk="0">
                    <a:moveTo>
                      <a:pt x="460" y="0"/>
                    </a:moveTo>
                    <a:cubicBezTo>
                      <a:pt x="296" y="0"/>
                      <a:pt x="160" y="134"/>
                      <a:pt x="160" y="299"/>
                    </a:cubicBezTo>
                    <a:cubicBezTo>
                      <a:pt x="0" y="22203"/>
                      <a:pt x="0" y="44674"/>
                      <a:pt x="160" y="67091"/>
                    </a:cubicBezTo>
                    <a:cubicBezTo>
                      <a:pt x="162" y="67256"/>
                      <a:pt x="296" y="67390"/>
                      <a:pt x="460" y="67390"/>
                    </a:cubicBezTo>
                    <a:lnTo>
                      <a:pt x="463" y="67389"/>
                    </a:lnTo>
                    <a:cubicBezTo>
                      <a:pt x="629" y="67388"/>
                      <a:pt x="762" y="67253"/>
                      <a:pt x="762" y="67087"/>
                    </a:cubicBezTo>
                    <a:cubicBezTo>
                      <a:pt x="600" y="44673"/>
                      <a:pt x="600" y="22203"/>
                      <a:pt x="762" y="302"/>
                    </a:cubicBezTo>
                    <a:cubicBezTo>
                      <a:pt x="762" y="136"/>
                      <a:pt x="629" y="1"/>
                      <a:pt x="463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391;p32">
                <a:extLst>
                  <a:ext uri="{FF2B5EF4-FFF2-40B4-BE49-F238E27FC236}">
                    <a16:creationId xmlns:a16="http://schemas.microsoft.com/office/drawing/2014/main" id="{3C69C9E6-C20B-E7F4-C3D2-E203D9E959A8}"/>
                  </a:ext>
                </a:extLst>
              </p:cNvPr>
              <p:cNvSpPr/>
              <p:nvPr/>
            </p:nvSpPr>
            <p:spPr>
              <a:xfrm>
                <a:off x="7217962" y="1925222"/>
                <a:ext cx="12031" cy="985937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0073" extrusionOk="0">
                    <a:moveTo>
                      <a:pt x="305" y="1"/>
                    </a:moveTo>
                    <a:cubicBezTo>
                      <a:pt x="137" y="1"/>
                      <a:pt x="1" y="140"/>
                      <a:pt x="5" y="308"/>
                    </a:cubicBezTo>
                    <a:lnTo>
                      <a:pt x="5" y="49772"/>
                    </a:lnTo>
                    <a:cubicBezTo>
                      <a:pt x="5" y="49938"/>
                      <a:pt x="139" y="50072"/>
                      <a:pt x="305" y="50072"/>
                    </a:cubicBezTo>
                    <a:cubicBezTo>
                      <a:pt x="471" y="50072"/>
                      <a:pt x="607" y="49938"/>
                      <a:pt x="605" y="49772"/>
                    </a:cubicBezTo>
                    <a:lnTo>
                      <a:pt x="605" y="308"/>
                    </a:lnTo>
                    <a:cubicBezTo>
                      <a:pt x="610" y="140"/>
                      <a:pt x="474" y="1"/>
                      <a:pt x="305" y="1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392;p32">
                <a:extLst>
                  <a:ext uri="{FF2B5EF4-FFF2-40B4-BE49-F238E27FC236}">
                    <a16:creationId xmlns:a16="http://schemas.microsoft.com/office/drawing/2014/main" id="{28A8D5A4-A993-2D29-7E41-52B725D8EA4F}"/>
                  </a:ext>
                </a:extLst>
              </p:cNvPr>
              <p:cNvSpPr/>
              <p:nvPr/>
            </p:nvSpPr>
            <p:spPr>
              <a:xfrm>
                <a:off x="6573450" y="610737"/>
                <a:ext cx="14256" cy="2031102"/>
              </a:xfrm>
              <a:custGeom>
                <a:avLst/>
                <a:gdLst/>
                <a:ahLst/>
                <a:cxnLst/>
                <a:rect l="l" t="t" r="r" b="b"/>
                <a:pathLst>
                  <a:path w="724" h="103154" extrusionOk="0">
                    <a:moveTo>
                      <a:pt x="303" y="1"/>
                    </a:moveTo>
                    <a:cubicBezTo>
                      <a:pt x="107" y="5"/>
                      <a:pt x="1" y="136"/>
                      <a:pt x="1" y="302"/>
                    </a:cubicBezTo>
                    <a:cubicBezTo>
                      <a:pt x="122" y="34194"/>
                      <a:pt x="122" y="68696"/>
                      <a:pt x="1" y="102852"/>
                    </a:cubicBezTo>
                    <a:cubicBezTo>
                      <a:pt x="0" y="103018"/>
                      <a:pt x="135" y="103154"/>
                      <a:pt x="301" y="103154"/>
                    </a:cubicBezTo>
                    <a:cubicBezTo>
                      <a:pt x="467" y="103154"/>
                      <a:pt x="601" y="103020"/>
                      <a:pt x="603" y="102855"/>
                    </a:cubicBezTo>
                    <a:cubicBezTo>
                      <a:pt x="724" y="68697"/>
                      <a:pt x="724" y="34192"/>
                      <a:pt x="603" y="299"/>
                    </a:cubicBezTo>
                    <a:cubicBezTo>
                      <a:pt x="601" y="135"/>
                      <a:pt x="467" y="1"/>
                      <a:pt x="303" y="1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393;p32">
                <a:extLst>
                  <a:ext uri="{FF2B5EF4-FFF2-40B4-BE49-F238E27FC236}">
                    <a16:creationId xmlns:a16="http://schemas.microsoft.com/office/drawing/2014/main" id="{EBA55B1D-BA76-D69E-0646-3F9F3EA2AC68}"/>
                  </a:ext>
                </a:extLst>
              </p:cNvPr>
              <p:cNvSpPr/>
              <p:nvPr/>
            </p:nvSpPr>
            <p:spPr>
              <a:xfrm>
                <a:off x="6318070" y="3778720"/>
                <a:ext cx="267134" cy="210762"/>
              </a:xfrm>
              <a:custGeom>
                <a:avLst/>
                <a:gdLst/>
                <a:ahLst/>
                <a:cxnLst/>
                <a:rect l="l" t="t" r="r" b="b"/>
                <a:pathLst>
                  <a:path w="13567" h="10704" extrusionOk="0">
                    <a:moveTo>
                      <a:pt x="3106" y="1"/>
                    </a:moveTo>
                    <a:cubicBezTo>
                      <a:pt x="2133" y="1704"/>
                      <a:pt x="1025" y="3606"/>
                      <a:pt x="0" y="5349"/>
                    </a:cubicBezTo>
                    <a:cubicBezTo>
                      <a:pt x="1849" y="5653"/>
                      <a:pt x="4615" y="6343"/>
                      <a:pt x="6321" y="7866"/>
                    </a:cubicBezTo>
                    <a:cubicBezTo>
                      <a:pt x="7461" y="8884"/>
                      <a:pt x="8258" y="9882"/>
                      <a:pt x="8806" y="10704"/>
                    </a:cubicBezTo>
                    <a:cubicBezTo>
                      <a:pt x="10233" y="9835"/>
                      <a:pt x="11831" y="8912"/>
                      <a:pt x="13567" y="7988"/>
                    </a:cubicBezTo>
                    <a:cubicBezTo>
                      <a:pt x="12603" y="6119"/>
                      <a:pt x="10740" y="3213"/>
                      <a:pt x="7890" y="1691"/>
                    </a:cubicBezTo>
                    <a:cubicBezTo>
                      <a:pt x="5287" y="304"/>
                      <a:pt x="3851" y="10"/>
                      <a:pt x="310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394;p32">
                <a:extLst>
                  <a:ext uri="{FF2B5EF4-FFF2-40B4-BE49-F238E27FC236}">
                    <a16:creationId xmlns:a16="http://schemas.microsoft.com/office/drawing/2014/main" id="{AC7945C5-DEE7-3ADC-38B8-28397ED99074}"/>
                  </a:ext>
                </a:extLst>
              </p:cNvPr>
              <p:cNvSpPr/>
              <p:nvPr/>
            </p:nvSpPr>
            <p:spPr>
              <a:xfrm>
                <a:off x="6310864" y="3772813"/>
                <a:ext cx="281094" cy="222576"/>
              </a:xfrm>
              <a:custGeom>
                <a:avLst/>
                <a:gdLst/>
                <a:ahLst/>
                <a:cxnLst/>
                <a:rect l="l" t="t" r="r" b="b"/>
                <a:pathLst>
                  <a:path w="14276" h="11304" extrusionOk="0">
                    <a:moveTo>
                      <a:pt x="3642" y="608"/>
                    </a:moveTo>
                    <a:cubicBezTo>
                      <a:pt x="4405" y="660"/>
                      <a:pt x="5769" y="1006"/>
                      <a:pt x="8113" y="2257"/>
                    </a:cubicBezTo>
                    <a:cubicBezTo>
                      <a:pt x="10701" y="3636"/>
                      <a:pt x="12468" y="6178"/>
                      <a:pt x="13528" y="8164"/>
                    </a:cubicBezTo>
                    <a:cubicBezTo>
                      <a:pt x="12110" y="8924"/>
                      <a:pt x="10677" y="9742"/>
                      <a:pt x="9260" y="10598"/>
                    </a:cubicBezTo>
                    <a:cubicBezTo>
                      <a:pt x="8601" y="9652"/>
                      <a:pt x="7804" y="8760"/>
                      <a:pt x="6888" y="7942"/>
                    </a:cubicBezTo>
                    <a:cubicBezTo>
                      <a:pt x="5279" y="6505"/>
                      <a:pt x="2792" y="5786"/>
                      <a:pt x="844" y="5427"/>
                    </a:cubicBezTo>
                    <a:cubicBezTo>
                      <a:pt x="1931" y="3578"/>
                      <a:pt x="2871" y="1959"/>
                      <a:pt x="3642" y="608"/>
                    </a:cubicBezTo>
                    <a:close/>
                    <a:moveTo>
                      <a:pt x="3476" y="1"/>
                    </a:moveTo>
                    <a:cubicBezTo>
                      <a:pt x="3367" y="1"/>
                      <a:pt x="3267" y="58"/>
                      <a:pt x="3211" y="152"/>
                    </a:cubicBezTo>
                    <a:cubicBezTo>
                      <a:pt x="2373" y="1622"/>
                      <a:pt x="1329" y="3419"/>
                      <a:pt x="107" y="5497"/>
                    </a:cubicBezTo>
                    <a:cubicBezTo>
                      <a:pt x="0" y="5680"/>
                      <a:pt x="109" y="5911"/>
                      <a:pt x="318" y="5946"/>
                    </a:cubicBezTo>
                    <a:cubicBezTo>
                      <a:pt x="2236" y="6262"/>
                      <a:pt x="4865" y="6942"/>
                      <a:pt x="6487" y="8390"/>
                    </a:cubicBezTo>
                    <a:cubicBezTo>
                      <a:pt x="7442" y="9244"/>
                      <a:pt x="8262" y="10177"/>
                      <a:pt x="8922" y="11171"/>
                    </a:cubicBezTo>
                    <a:cubicBezTo>
                      <a:pt x="8978" y="11254"/>
                      <a:pt x="9071" y="11304"/>
                      <a:pt x="9172" y="11304"/>
                    </a:cubicBezTo>
                    <a:cubicBezTo>
                      <a:pt x="9227" y="11304"/>
                      <a:pt x="9281" y="11288"/>
                      <a:pt x="9328" y="11260"/>
                    </a:cubicBezTo>
                    <a:cubicBezTo>
                      <a:pt x="10902" y="10303"/>
                      <a:pt x="12498" y="9392"/>
                      <a:pt x="14074" y="8554"/>
                    </a:cubicBezTo>
                    <a:cubicBezTo>
                      <a:pt x="14220" y="8477"/>
                      <a:pt x="14275" y="8297"/>
                      <a:pt x="14199" y="8151"/>
                    </a:cubicBezTo>
                    <a:cubicBezTo>
                      <a:pt x="13119" y="6056"/>
                      <a:pt x="11235" y="3241"/>
                      <a:pt x="8397" y="1727"/>
                    </a:cubicBezTo>
                    <a:cubicBezTo>
                      <a:pt x="5755" y="318"/>
                      <a:pt x="4262" y="10"/>
                      <a:pt x="347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395;p32">
                <a:extLst>
                  <a:ext uri="{FF2B5EF4-FFF2-40B4-BE49-F238E27FC236}">
                    <a16:creationId xmlns:a16="http://schemas.microsoft.com/office/drawing/2014/main" id="{2702FB38-E566-BACD-CABC-DCE57B916550}"/>
                  </a:ext>
                </a:extLst>
              </p:cNvPr>
              <p:cNvSpPr/>
              <p:nvPr/>
            </p:nvSpPr>
            <p:spPr>
              <a:xfrm>
                <a:off x="6312459" y="3740620"/>
                <a:ext cx="311260" cy="275975"/>
              </a:xfrm>
              <a:custGeom>
                <a:avLst/>
                <a:gdLst/>
                <a:ahLst/>
                <a:cxnLst/>
                <a:rect l="l" t="t" r="r" b="b"/>
                <a:pathLst>
                  <a:path w="15808" h="14016" extrusionOk="0">
                    <a:moveTo>
                      <a:pt x="8801" y="1"/>
                    </a:moveTo>
                    <a:lnTo>
                      <a:pt x="1" y="10593"/>
                    </a:lnTo>
                    <a:lnTo>
                      <a:pt x="5379" y="14015"/>
                    </a:lnTo>
                    <a:lnTo>
                      <a:pt x="15808" y="3585"/>
                    </a:lnTo>
                    <a:lnTo>
                      <a:pt x="8801" y="1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396;p32">
                <a:extLst>
                  <a:ext uri="{FF2B5EF4-FFF2-40B4-BE49-F238E27FC236}">
                    <a16:creationId xmlns:a16="http://schemas.microsoft.com/office/drawing/2014/main" id="{F2446939-ED8C-AD88-F9F3-B7A427EDBE09}"/>
                  </a:ext>
                </a:extLst>
              </p:cNvPr>
              <p:cNvSpPr/>
              <p:nvPr/>
            </p:nvSpPr>
            <p:spPr>
              <a:xfrm>
                <a:off x="6305646" y="3734694"/>
                <a:ext cx="325102" cy="287809"/>
              </a:xfrm>
              <a:custGeom>
                <a:avLst/>
                <a:gdLst/>
                <a:ahLst/>
                <a:cxnLst/>
                <a:rect l="l" t="t" r="r" b="b"/>
                <a:pathLst>
                  <a:path w="16511" h="14617" extrusionOk="0">
                    <a:moveTo>
                      <a:pt x="9225" y="679"/>
                    </a:moveTo>
                    <a:lnTo>
                      <a:pt x="15651" y="3965"/>
                    </a:lnTo>
                    <a:lnTo>
                      <a:pt x="5682" y="13933"/>
                    </a:lnTo>
                    <a:lnTo>
                      <a:pt x="796" y="10823"/>
                    </a:lnTo>
                    <a:lnTo>
                      <a:pt x="9225" y="679"/>
                    </a:lnTo>
                    <a:close/>
                    <a:moveTo>
                      <a:pt x="9148" y="1"/>
                    </a:moveTo>
                    <a:cubicBezTo>
                      <a:pt x="9060" y="1"/>
                      <a:pt x="8975" y="39"/>
                      <a:pt x="8916" y="110"/>
                    </a:cubicBezTo>
                    <a:lnTo>
                      <a:pt x="116" y="10702"/>
                    </a:lnTo>
                    <a:cubicBezTo>
                      <a:pt x="1" y="10841"/>
                      <a:pt x="33" y="11050"/>
                      <a:pt x="186" y="11147"/>
                    </a:cubicBezTo>
                    <a:lnTo>
                      <a:pt x="5564" y="14570"/>
                    </a:lnTo>
                    <a:cubicBezTo>
                      <a:pt x="5611" y="14601"/>
                      <a:pt x="5668" y="14616"/>
                      <a:pt x="5725" y="14616"/>
                    </a:cubicBezTo>
                    <a:cubicBezTo>
                      <a:pt x="5804" y="14616"/>
                      <a:pt x="5880" y="14585"/>
                      <a:pt x="5937" y="14528"/>
                    </a:cubicBezTo>
                    <a:lnTo>
                      <a:pt x="16367" y="4099"/>
                    </a:lnTo>
                    <a:cubicBezTo>
                      <a:pt x="16511" y="3955"/>
                      <a:pt x="16473" y="3712"/>
                      <a:pt x="16292" y="3619"/>
                    </a:cubicBezTo>
                    <a:lnTo>
                      <a:pt x="9284" y="34"/>
                    </a:lnTo>
                    <a:cubicBezTo>
                      <a:pt x="9241" y="12"/>
                      <a:pt x="9194" y="1"/>
                      <a:pt x="9148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397;p32">
                <a:extLst>
                  <a:ext uri="{FF2B5EF4-FFF2-40B4-BE49-F238E27FC236}">
                    <a16:creationId xmlns:a16="http://schemas.microsoft.com/office/drawing/2014/main" id="{F6D7D03D-0931-334C-881D-2E4CF6D3F313}"/>
                  </a:ext>
                </a:extLst>
              </p:cNvPr>
              <p:cNvSpPr/>
              <p:nvPr/>
            </p:nvSpPr>
            <p:spPr>
              <a:xfrm>
                <a:off x="6364874" y="3776968"/>
                <a:ext cx="201094" cy="184003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9345" extrusionOk="0">
                    <a:moveTo>
                      <a:pt x="6628" y="1"/>
                    </a:moveTo>
                    <a:lnTo>
                      <a:pt x="1" y="7824"/>
                    </a:lnTo>
                    <a:lnTo>
                      <a:pt x="2608" y="9345"/>
                    </a:lnTo>
                    <a:lnTo>
                      <a:pt x="10213" y="1631"/>
                    </a:lnTo>
                    <a:lnTo>
                      <a:pt x="662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398;p32">
                <a:extLst>
                  <a:ext uri="{FF2B5EF4-FFF2-40B4-BE49-F238E27FC236}">
                    <a16:creationId xmlns:a16="http://schemas.microsoft.com/office/drawing/2014/main" id="{27EBF8F1-63F8-C7AC-EE9D-D2395631C5C9}"/>
                  </a:ext>
                </a:extLst>
              </p:cNvPr>
              <p:cNvSpPr/>
              <p:nvPr/>
            </p:nvSpPr>
            <p:spPr>
              <a:xfrm>
                <a:off x="6357982" y="3771061"/>
                <a:ext cx="215094" cy="195817"/>
              </a:xfrm>
              <a:custGeom>
                <a:avLst/>
                <a:gdLst/>
                <a:ahLst/>
                <a:cxnLst/>
                <a:rect l="l" t="t" r="r" b="b"/>
                <a:pathLst>
                  <a:path w="10924" h="9945" extrusionOk="0">
                    <a:moveTo>
                      <a:pt x="7060" y="670"/>
                    </a:moveTo>
                    <a:lnTo>
                      <a:pt x="10047" y="2027"/>
                    </a:lnTo>
                    <a:lnTo>
                      <a:pt x="2908" y="9267"/>
                    </a:lnTo>
                    <a:lnTo>
                      <a:pt x="812" y="8044"/>
                    </a:lnTo>
                    <a:lnTo>
                      <a:pt x="7060" y="670"/>
                    </a:lnTo>
                    <a:close/>
                    <a:moveTo>
                      <a:pt x="6977" y="0"/>
                    </a:moveTo>
                    <a:cubicBezTo>
                      <a:pt x="6891" y="0"/>
                      <a:pt x="6807" y="38"/>
                      <a:pt x="6748" y="108"/>
                    </a:cubicBezTo>
                    <a:lnTo>
                      <a:pt x="122" y="7929"/>
                    </a:lnTo>
                    <a:cubicBezTo>
                      <a:pt x="1" y="8072"/>
                      <a:pt x="38" y="8289"/>
                      <a:pt x="199" y="8382"/>
                    </a:cubicBezTo>
                    <a:lnTo>
                      <a:pt x="2806" y="9903"/>
                    </a:lnTo>
                    <a:cubicBezTo>
                      <a:pt x="2852" y="9931"/>
                      <a:pt x="2905" y="9945"/>
                      <a:pt x="2958" y="9945"/>
                    </a:cubicBezTo>
                    <a:cubicBezTo>
                      <a:pt x="3039" y="9945"/>
                      <a:pt x="3116" y="9913"/>
                      <a:pt x="3173" y="9855"/>
                    </a:cubicBezTo>
                    <a:lnTo>
                      <a:pt x="10777" y="2141"/>
                    </a:lnTo>
                    <a:cubicBezTo>
                      <a:pt x="10923" y="1993"/>
                      <a:pt x="10877" y="1744"/>
                      <a:pt x="10687" y="1657"/>
                    </a:cubicBezTo>
                    <a:lnTo>
                      <a:pt x="7102" y="28"/>
                    </a:lnTo>
                    <a:cubicBezTo>
                      <a:pt x="7062" y="9"/>
                      <a:pt x="7019" y="0"/>
                      <a:pt x="697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399;p32">
                <a:extLst>
                  <a:ext uri="{FF2B5EF4-FFF2-40B4-BE49-F238E27FC236}">
                    <a16:creationId xmlns:a16="http://schemas.microsoft.com/office/drawing/2014/main" id="{C9A08ECE-4F31-6BA9-10C7-859AB4F7D673}"/>
                  </a:ext>
                </a:extLst>
              </p:cNvPr>
              <p:cNvSpPr/>
              <p:nvPr/>
            </p:nvSpPr>
            <p:spPr>
              <a:xfrm>
                <a:off x="5227441" y="3795477"/>
                <a:ext cx="119361" cy="251422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12769" extrusionOk="0">
                    <a:moveTo>
                      <a:pt x="2135" y="0"/>
                    </a:moveTo>
                    <a:cubicBezTo>
                      <a:pt x="1745" y="0"/>
                      <a:pt x="1353" y="156"/>
                      <a:pt x="989" y="487"/>
                    </a:cubicBezTo>
                    <a:cubicBezTo>
                      <a:pt x="0" y="1389"/>
                      <a:pt x="598" y="3432"/>
                      <a:pt x="829" y="4525"/>
                    </a:cubicBezTo>
                    <a:cubicBezTo>
                      <a:pt x="1241" y="6471"/>
                      <a:pt x="1544" y="8442"/>
                      <a:pt x="2225" y="10320"/>
                    </a:cubicBezTo>
                    <a:cubicBezTo>
                      <a:pt x="2497" y="11071"/>
                      <a:pt x="2820" y="12512"/>
                      <a:pt x="3758" y="12710"/>
                    </a:cubicBezTo>
                    <a:cubicBezTo>
                      <a:pt x="3946" y="12750"/>
                      <a:pt x="4121" y="12769"/>
                      <a:pt x="4282" y="12769"/>
                    </a:cubicBezTo>
                    <a:cubicBezTo>
                      <a:pt x="5523" y="12769"/>
                      <a:pt x="5965" y="11636"/>
                      <a:pt x="6000" y="10113"/>
                    </a:cubicBezTo>
                    <a:cubicBezTo>
                      <a:pt x="6061" y="7350"/>
                      <a:pt x="4780" y="3301"/>
                      <a:pt x="4493" y="2424"/>
                    </a:cubicBezTo>
                    <a:cubicBezTo>
                      <a:pt x="3994" y="895"/>
                      <a:pt x="3070" y="0"/>
                      <a:pt x="21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400;p32">
                <a:extLst>
                  <a:ext uri="{FF2B5EF4-FFF2-40B4-BE49-F238E27FC236}">
                    <a16:creationId xmlns:a16="http://schemas.microsoft.com/office/drawing/2014/main" id="{2E5110C8-1E74-742F-B21A-94E9F70A6D82}"/>
                  </a:ext>
                </a:extLst>
              </p:cNvPr>
              <p:cNvSpPr/>
              <p:nvPr/>
            </p:nvSpPr>
            <p:spPr>
              <a:xfrm>
                <a:off x="5222913" y="3789550"/>
                <a:ext cx="129777" cy="263275"/>
              </a:xfrm>
              <a:custGeom>
                <a:avLst/>
                <a:gdLst/>
                <a:ahLst/>
                <a:cxnLst/>
                <a:rect l="l" t="t" r="r" b="b"/>
                <a:pathLst>
                  <a:path w="6591" h="13371" extrusionOk="0">
                    <a:moveTo>
                      <a:pt x="2368" y="602"/>
                    </a:moveTo>
                    <a:cubicBezTo>
                      <a:pt x="2472" y="602"/>
                      <a:pt x="2576" y="616"/>
                      <a:pt x="2676" y="642"/>
                    </a:cubicBezTo>
                    <a:cubicBezTo>
                      <a:pt x="3397" y="832"/>
                      <a:pt x="4055" y="1647"/>
                      <a:pt x="4438" y="2818"/>
                    </a:cubicBezTo>
                    <a:cubicBezTo>
                      <a:pt x="4802" y="3937"/>
                      <a:pt x="5988" y="7789"/>
                      <a:pt x="5929" y="10407"/>
                    </a:cubicBezTo>
                    <a:cubicBezTo>
                      <a:pt x="5905" y="11484"/>
                      <a:pt x="5677" y="12200"/>
                      <a:pt x="5253" y="12537"/>
                    </a:cubicBezTo>
                    <a:cubicBezTo>
                      <a:pt x="5055" y="12692"/>
                      <a:pt x="4811" y="12769"/>
                      <a:pt x="4514" y="12769"/>
                    </a:cubicBezTo>
                    <a:cubicBezTo>
                      <a:pt x="4372" y="12769"/>
                      <a:pt x="4218" y="12752"/>
                      <a:pt x="4051" y="12717"/>
                    </a:cubicBezTo>
                    <a:cubicBezTo>
                      <a:pt x="3419" y="12583"/>
                      <a:pt x="3099" y="11607"/>
                      <a:pt x="2865" y="10895"/>
                    </a:cubicBezTo>
                    <a:cubicBezTo>
                      <a:pt x="2820" y="10758"/>
                      <a:pt x="2778" y="10631"/>
                      <a:pt x="2738" y="10519"/>
                    </a:cubicBezTo>
                    <a:cubicBezTo>
                      <a:pt x="2215" y="9077"/>
                      <a:pt x="1910" y="7543"/>
                      <a:pt x="1616" y="6061"/>
                    </a:cubicBezTo>
                    <a:cubicBezTo>
                      <a:pt x="1530" y="5628"/>
                      <a:pt x="1445" y="5196"/>
                      <a:pt x="1353" y="4765"/>
                    </a:cubicBezTo>
                    <a:lnTo>
                      <a:pt x="1271" y="4395"/>
                    </a:lnTo>
                    <a:cubicBezTo>
                      <a:pt x="1030" y="3322"/>
                      <a:pt x="663" y="1702"/>
                      <a:pt x="1422" y="1010"/>
                    </a:cubicBezTo>
                    <a:cubicBezTo>
                      <a:pt x="1718" y="739"/>
                      <a:pt x="2041" y="602"/>
                      <a:pt x="2368" y="602"/>
                    </a:cubicBezTo>
                    <a:close/>
                    <a:moveTo>
                      <a:pt x="2370" y="0"/>
                    </a:moveTo>
                    <a:cubicBezTo>
                      <a:pt x="1894" y="0"/>
                      <a:pt x="1425" y="193"/>
                      <a:pt x="1017" y="565"/>
                    </a:cubicBezTo>
                    <a:cubicBezTo>
                      <a:pt x="0" y="1492"/>
                      <a:pt x="413" y="3318"/>
                      <a:pt x="685" y="4526"/>
                    </a:cubicBezTo>
                    <a:lnTo>
                      <a:pt x="765" y="4888"/>
                    </a:lnTo>
                    <a:cubicBezTo>
                      <a:pt x="855" y="5317"/>
                      <a:pt x="941" y="5748"/>
                      <a:pt x="1027" y="6177"/>
                    </a:cubicBezTo>
                    <a:cubicBezTo>
                      <a:pt x="1326" y="7683"/>
                      <a:pt x="1634" y="9238"/>
                      <a:pt x="2173" y="10723"/>
                    </a:cubicBezTo>
                    <a:cubicBezTo>
                      <a:pt x="2212" y="10829"/>
                      <a:pt x="2251" y="10952"/>
                      <a:pt x="2293" y="11082"/>
                    </a:cubicBezTo>
                    <a:cubicBezTo>
                      <a:pt x="2573" y="11933"/>
                      <a:pt x="2956" y="13100"/>
                      <a:pt x="3926" y="13305"/>
                    </a:cubicBezTo>
                    <a:cubicBezTo>
                      <a:pt x="4119" y="13347"/>
                      <a:pt x="4316" y="13369"/>
                      <a:pt x="4513" y="13370"/>
                    </a:cubicBezTo>
                    <a:cubicBezTo>
                      <a:pt x="4948" y="13370"/>
                      <a:pt x="5322" y="13249"/>
                      <a:pt x="5625" y="13006"/>
                    </a:cubicBezTo>
                    <a:cubicBezTo>
                      <a:pt x="6197" y="12555"/>
                      <a:pt x="6500" y="11684"/>
                      <a:pt x="6530" y="10420"/>
                    </a:cubicBezTo>
                    <a:cubicBezTo>
                      <a:pt x="6590" y="7706"/>
                      <a:pt x="5381" y="3772"/>
                      <a:pt x="5009" y="2631"/>
                    </a:cubicBezTo>
                    <a:cubicBezTo>
                      <a:pt x="4557" y="1243"/>
                      <a:pt x="3762" y="307"/>
                      <a:pt x="2829" y="60"/>
                    </a:cubicBezTo>
                    <a:cubicBezTo>
                      <a:pt x="2677" y="20"/>
                      <a:pt x="2523" y="0"/>
                      <a:pt x="237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401;p32">
                <a:extLst>
                  <a:ext uri="{FF2B5EF4-FFF2-40B4-BE49-F238E27FC236}">
                    <a16:creationId xmlns:a16="http://schemas.microsoft.com/office/drawing/2014/main" id="{CE53E88D-7117-736A-9DE8-7E33452FB4CA}"/>
                  </a:ext>
                </a:extLst>
              </p:cNvPr>
              <p:cNvSpPr/>
              <p:nvPr/>
            </p:nvSpPr>
            <p:spPr>
              <a:xfrm>
                <a:off x="5189046" y="3890461"/>
                <a:ext cx="89629" cy="188827"/>
              </a:xfrm>
              <a:custGeom>
                <a:avLst/>
                <a:gdLst/>
                <a:ahLst/>
                <a:cxnLst/>
                <a:rect l="l" t="t" r="r" b="b"/>
                <a:pathLst>
                  <a:path w="4552" h="9590" extrusionOk="0">
                    <a:moveTo>
                      <a:pt x="1603" y="0"/>
                    </a:moveTo>
                    <a:cubicBezTo>
                      <a:pt x="1310" y="0"/>
                      <a:pt x="1015" y="118"/>
                      <a:pt x="742" y="367"/>
                    </a:cubicBezTo>
                    <a:cubicBezTo>
                      <a:pt x="0" y="1044"/>
                      <a:pt x="448" y="2578"/>
                      <a:pt x="621" y="3398"/>
                    </a:cubicBezTo>
                    <a:cubicBezTo>
                      <a:pt x="931" y="4859"/>
                      <a:pt x="1160" y="6339"/>
                      <a:pt x="1671" y="7750"/>
                    </a:cubicBezTo>
                    <a:cubicBezTo>
                      <a:pt x="1875" y="8314"/>
                      <a:pt x="2118" y="9397"/>
                      <a:pt x="2822" y="9545"/>
                    </a:cubicBezTo>
                    <a:cubicBezTo>
                      <a:pt x="2964" y="9575"/>
                      <a:pt x="3095" y="9589"/>
                      <a:pt x="3216" y="9589"/>
                    </a:cubicBezTo>
                    <a:cubicBezTo>
                      <a:pt x="4147" y="9589"/>
                      <a:pt x="4479" y="8738"/>
                      <a:pt x="4504" y="7596"/>
                    </a:cubicBezTo>
                    <a:cubicBezTo>
                      <a:pt x="4552" y="5519"/>
                      <a:pt x="3588" y="2479"/>
                      <a:pt x="3373" y="1820"/>
                    </a:cubicBezTo>
                    <a:cubicBezTo>
                      <a:pt x="2999" y="673"/>
                      <a:pt x="2305" y="0"/>
                      <a:pt x="16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402;p32">
                <a:extLst>
                  <a:ext uri="{FF2B5EF4-FFF2-40B4-BE49-F238E27FC236}">
                    <a16:creationId xmlns:a16="http://schemas.microsoft.com/office/drawing/2014/main" id="{B4AFC1B8-787E-CFBB-58BD-15ED35E06316}"/>
                  </a:ext>
                </a:extLst>
              </p:cNvPr>
              <p:cNvSpPr/>
              <p:nvPr/>
            </p:nvSpPr>
            <p:spPr>
              <a:xfrm>
                <a:off x="5184025" y="3884554"/>
                <a:ext cx="100557" cy="200641"/>
              </a:xfrm>
              <a:custGeom>
                <a:avLst/>
                <a:gdLst/>
                <a:ahLst/>
                <a:cxnLst/>
                <a:rect l="l" t="t" r="r" b="b"/>
                <a:pathLst>
                  <a:path w="5107" h="10190" extrusionOk="0">
                    <a:moveTo>
                      <a:pt x="1856" y="600"/>
                    </a:moveTo>
                    <a:cubicBezTo>
                      <a:pt x="1929" y="600"/>
                      <a:pt x="2001" y="611"/>
                      <a:pt x="2073" y="630"/>
                    </a:cubicBezTo>
                    <a:cubicBezTo>
                      <a:pt x="2588" y="766"/>
                      <a:pt x="3064" y="1359"/>
                      <a:pt x="3342" y="2215"/>
                    </a:cubicBezTo>
                    <a:cubicBezTo>
                      <a:pt x="3615" y="3052"/>
                      <a:pt x="4503" y="5934"/>
                      <a:pt x="4459" y="7888"/>
                    </a:cubicBezTo>
                    <a:cubicBezTo>
                      <a:pt x="4442" y="8661"/>
                      <a:pt x="4276" y="9195"/>
                      <a:pt x="3979" y="9430"/>
                    </a:cubicBezTo>
                    <a:cubicBezTo>
                      <a:pt x="3846" y="9536"/>
                      <a:pt x="3678" y="9588"/>
                      <a:pt x="3472" y="9588"/>
                    </a:cubicBezTo>
                    <a:cubicBezTo>
                      <a:pt x="3370" y="9588"/>
                      <a:pt x="3259" y="9576"/>
                      <a:pt x="3139" y="9551"/>
                    </a:cubicBezTo>
                    <a:cubicBezTo>
                      <a:pt x="2707" y="9459"/>
                      <a:pt x="2473" y="8750"/>
                      <a:pt x="2304" y="8232"/>
                    </a:cubicBezTo>
                    <a:cubicBezTo>
                      <a:pt x="2269" y="8128"/>
                      <a:pt x="2239" y="8032"/>
                      <a:pt x="2208" y="7948"/>
                    </a:cubicBezTo>
                    <a:cubicBezTo>
                      <a:pt x="1818" y="6870"/>
                      <a:pt x="1589" y="5722"/>
                      <a:pt x="1368" y="4610"/>
                    </a:cubicBezTo>
                    <a:cubicBezTo>
                      <a:pt x="1304" y="4285"/>
                      <a:pt x="1239" y="3960"/>
                      <a:pt x="1170" y="3637"/>
                    </a:cubicBezTo>
                    <a:lnTo>
                      <a:pt x="1110" y="3359"/>
                    </a:lnTo>
                    <a:cubicBezTo>
                      <a:pt x="931" y="2571"/>
                      <a:pt x="663" y="1379"/>
                      <a:pt x="1200" y="888"/>
                    </a:cubicBezTo>
                    <a:cubicBezTo>
                      <a:pt x="1410" y="697"/>
                      <a:pt x="1629" y="600"/>
                      <a:pt x="1856" y="600"/>
                    </a:cubicBezTo>
                    <a:close/>
                    <a:moveTo>
                      <a:pt x="1860" y="1"/>
                    </a:moveTo>
                    <a:cubicBezTo>
                      <a:pt x="1484" y="1"/>
                      <a:pt x="1116" y="153"/>
                      <a:pt x="796" y="445"/>
                    </a:cubicBezTo>
                    <a:cubicBezTo>
                      <a:pt x="0" y="1170"/>
                      <a:pt x="316" y="2568"/>
                      <a:pt x="524" y="3492"/>
                    </a:cubicBezTo>
                    <a:lnTo>
                      <a:pt x="583" y="3762"/>
                    </a:lnTo>
                    <a:cubicBezTo>
                      <a:pt x="651" y="4084"/>
                      <a:pt x="715" y="4406"/>
                      <a:pt x="779" y="4727"/>
                    </a:cubicBezTo>
                    <a:cubicBezTo>
                      <a:pt x="1004" y="5861"/>
                      <a:pt x="1237" y="7032"/>
                      <a:pt x="1642" y="8153"/>
                    </a:cubicBezTo>
                    <a:cubicBezTo>
                      <a:pt x="1672" y="8232"/>
                      <a:pt x="1700" y="8322"/>
                      <a:pt x="1732" y="8420"/>
                    </a:cubicBezTo>
                    <a:cubicBezTo>
                      <a:pt x="1936" y="9038"/>
                      <a:pt x="2243" y="9975"/>
                      <a:pt x="3014" y="10139"/>
                    </a:cubicBezTo>
                    <a:cubicBezTo>
                      <a:pt x="3165" y="10171"/>
                      <a:pt x="3318" y="10189"/>
                      <a:pt x="3472" y="10190"/>
                    </a:cubicBezTo>
                    <a:cubicBezTo>
                      <a:pt x="3816" y="10190"/>
                      <a:pt x="4111" y="10093"/>
                      <a:pt x="4353" y="9902"/>
                    </a:cubicBezTo>
                    <a:cubicBezTo>
                      <a:pt x="4807" y="9542"/>
                      <a:pt x="5038" y="8889"/>
                      <a:pt x="5060" y="7903"/>
                    </a:cubicBezTo>
                    <a:cubicBezTo>
                      <a:pt x="5107" y="5853"/>
                      <a:pt x="4195" y="2887"/>
                      <a:pt x="3915" y="2028"/>
                    </a:cubicBezTo>
                    <a:cubicBezTo>
                      <a:pt x="3567" y="962"/>
                      <a:pt x="2951" y="240"/>
                      <a:pt x="2226" y="49"/>
                    </a:cubicBezTo>
                    <a:cubicBezTo>
                      <a:pt x="2104" y="17"/>
                      <a:pt x="1981" y="1"/>
                      <a:pt x="186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403;p32">
                <a:extLst>
                  <a:ext uri="{FF2B5EF4-FFF2-40B4-BE49-F238E27FC236}">
                    <a16:creationId xmlns:a16="http://schemas.microsoft.com/office/drawing/2014/main" id="{E660577E-C70F-3A17-CD9D-E3E56BBA8629}"/>
                  </a:ext>
                </a:extLst>
              </p:cNvPr>
              <p:cNvSpPr/>
              <p:nvPr/>
            </p:nvSpPr>
            <p:spPr>
              <a:xfrm>
                <a:off x="5473803" y="3860276"/>
                <a:ext cx="189142" cy="256600"/>
              </a:xfrm>
              <a:custGeom>
                <a:avLst/>
                <a:gdLst/>
                <a:ahLst/>
                <a:cxnLst/>
                <a:rect l="l" t="t" r="r" b="b"/>
                <a:pathLst>
                  <a:path w="9606" h="13032" extrusionOk="0">
                    <a:moveTo>
                      <a:pt x="295" y="0"/>
                    </a:moveTo>
                    <a:lnTo>
                      <a:pt x="295" y="0"/>
                    </a:lnTo>
                    <a:cubicBezTo>
                      <a:pt x="295" y="0"/>
                      <a:pt x="1" y="5292"/>
                      <a:pt x="687" y="5684"/>
                    </a:cubicBezTo>
                    <a:cubicBezTo>
                      <a:pt x="1374" y="6075"/>
                      <a:pt x="3922" y="6762"/>
                      <a:pt x="4216" y="6860"/>
                    </a:cubicBezTo>
                    <a:cubicBezTo>
                      <a:pt x="4510" y="6959"/>
                      <a:pt x="4313" y="7350"/>
                      <a:pt x="3922" y="8722"/>
                    </a:cubicBezTo>
                    <a:cubicBezTo>
                      <a:pt x="3529" y="10094"/>
                      <a:pt x="3922" y="11956"/>
                      <a:pt x="5098" y="12643"/>
                    </a:cubicBezTo>
                    <a:cubicBezTo>
                      <a:pt x="5537" y="12899"/>
                      <a:pt x="5935" y="13032"/>
                      <a:pt x="6266" y="13032"/>
                    </a:cubicBezTo>
                    <a:cubicBezTo>
                      <a:pt x="6823" y="13032"/>
                      <a:pt x="7192" y="12657"/>
                      <a:pt x="7253" y="11858"/>
                    </a:cubicBezTo>
                    <a:cubicBezTo>
                      <a:pt x="7352" y="10585"/>
                      <a:pt x="9606" y="6958"/>
                      <a:pt x="8919" y="5880"/>
                    </a:cubicBezTo>
                    <a:cubicBezTo>
                      <a:pt x="8234" y="4802"/>
                      <a:pt x="7155" y="3724"/>
                      <a:pt x="4999" y="3430"/>
                    </a:cubicBezTo>
                    <a:cubicBezTo>
                      <a:pt x="2843" y="3136"/>
                      <a:pt x="295" y="0"/>
                      <a:pt x="29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404;p32">
                <a:extLst>
                  <a:ext uri="{FF2B5EF4-FFF2-40B4-BE49-F238E27FC236}">
                    <a16:creationId xmlns:a16="http://schemas.microsoft.com/office/drawing/2014/main" id="{868FD3C1-67AE-2B09-FA35-611078CB2A03}"/>
                  </a:ext>
                </a:extLst>
              </p:cNvPr>
              <p:cNvSpPr/>
              <p:nvPr/>
            </p:nvSpPr>
            <p:spPr>
              <a:xfrm>
                <a:off x="5469865" y="3854330"/>
                <a:ext cx="194557" cy="268473"/>
              </a:xfrm>
              <a:custGeom>
                <a:avLst/>
                <a:gdLst/>
                <a:ahLst/>
                <a:cxnLst/>
                <a:rect l="l" t="t" r="r" b="b"/>
                <a:pathLst>
                  <a:path w="9881" h="13635" extrusionOk="0">
                    <a:moveTo>
                      <a:pt x="761" y="1063"/>
                    </a:moveTo>
                    <a:cubicBezTo>
                      <a:pt x="1630" y="2006"/>
                      <a:pt x="3476" y="3801"/>
                      <a:pt x="5160" y="4029"/>
                    </a:cubicBezTo>
                    <a:cubicBezTo>
                      <a:pt x="7354" y="4327"/>
                      <a:pt x="8326" y="5493"/>
                      <a:pt x="8867" y="6342"/>
                    </a:cubicBezTo>
                    <a:cubicBezTo>
                      <a:pt x="9206" y="6873"/>
                      <a:pt x="8482" y="8572"/>
                      <a:pt x="7955" y="9813"/>
                    </a:cubicBezTo>
                    <a:cubicBezTo>
                      <a:pt x="7548" y="10771"/>
                      <a:pt x="7196" y="11598"/>
                      <a:pt x="7154" y="12136"/>
                    </a:cubicBezTo>
                    <a:cubicBezTo>
                      <a:pt x="7132" y="12436"/>
                      <a:pt x="7047" y="12821"/>
                      <a:pt x="6771" y="12966"/>
                    </a:cubicBezTo>
                    <a:cubicBezTo>
                      <a:pt x="6687" y="13010"/>
                      <a:pt x="6585" y="13032"/>
                      <a:pt x="6468" y="13032"/>
                    </a:cubicBezTo>
                    <a:cubicBezTo>
                      <a:pt x="6194" y="13032"/>
                      <a:pt x="5841" y="12913"/>
                      <a:pt x="5449" y="12685"/>
                    </a:cubicBezTo>
                    <a:cubicBezTo>
                      <a:pt x="4393" y="12069"/>
                      <a:pt x="4060" y="10338"/>
                      <a:pt x="4411" y="9107"/>
                    </a:cubicBezTo>
                    <a:cubicBezTo>
                      <a:pt x="4488" y="8840"/>
                      <a:pt x="4555" y="8610"/>
                      <a:pt x="4615" y="8413"/>
                    </a:cubicBezTo>
                    <a:cubicBezTo>
                      <a:pt x="4879" y="7532"/>
                      <a:pt x="5025" y="7049"/>
                      <a:pt x="4512" y="6877"/>
                    </a:cubicBezTo>
                    <a:cubicBezTo>
                      <a:pt x="4449" y="6856"/>
                      <a:pt x="4289" y="6810"/>
                      <a:pt x="4067" y="6746"/>
                    </a:cubicBezTo>
                    <a:cubicBezTo>
                      <a:pt x="3314" y="6528"/>
                      <a:pt x="1551" y="6018"/>
                      <a:pt x="1050" y="5734"/>
                    </a:cubicBezTo>
                    <a:cubicBezTo>
                      <a:pt x="759" y="5449"/>
                      <a:pt x="681" y="3220"/>
                      <a:pt x="761" y="1063"/>
                    </a:cubicBezTo>
                    <a:close/>
                    <a:moveTo>
                      <a:pt x="497" y="0"/>
                    </a:moveTo>
                    <a:cubicBezTo>
                      <a:pt x="349" y="0"/>
                      <a:pt x="204" y="110"/>
                      <a:pt x="195" y="286"/>
                    </a:cubicBezTo>
                    <a:cubicBezTo>
                      <a:pt x="81" y="2331"/>
                      <a:pt x="0" y="5826"/>
                      <a:pt x="738" y="6246"/>
                    </a:cubicBezTo>
                    <a:cubicBezTo>
                      <a:pt x="1244" y="6535"/>
                      <a:pt x="2556" y="6935"/>
                      <a:pt x="3899" y="7322"/>
                    </a:cubicBezTo>
                    <a:cubicBezTo>
                      <a:pt x="4054" y="7367"/>
                      <a:pt x="4176" y="7403"/>
                      <a:pt x="4254" y="7427"/>
                    </a:cubicBezTo>
                    <a:cubicBezTo>
                      <a:pt x="4239" y="7574"/>
                      <a:pt x="4141" y="7900"/>
                      <a:pt x="4039" y="8240"/>
                    </a:cubicBezTo>
                    <a:cubicBezTo>
                      <a:pt x="3979" y="8441"/>
                      <a:pt x="3909" y="8672"/>
                      <a:pt x="3832" y="8941"/>
                    </a:cubicBezTo>
                    <a:cubicBezTo>
                      <a:pt x="3421" y="10383"/>
                      <a:pt x="3806" y="12422"/>
                      <a:pt x="5146" y="13203"/>
                    </a:cubicBezTo>
                    <a:cubicBezTo>
                      <a:pt x="5636" y="13489"/>
                      <a:pt x="6081" y="13635"/>
                      <a:pt x="6467" y="13635"/>
                    </a:cubicBezTo>
                    <a:cubicBezTo>
                      <a:pt x="6681" y="13635"/>
                      <a:pt x="6878" y="13590"/>
                      <a:pt x="7050" y="13500"/>
                    </a:cubicBezTo>
                    <a:cubicBezTo>
                      <a:pt x="7336" y="13349"/>
                      <a:pt x="7690" y="12999"/>
                      <a:pt x="7753" y="12184"/>
                    </a:cubicBezTo>
                    <a:cubicBezTo>
                      <a:pt x="7786" y="11744"/>
                      <a:pt x="8136" y="10921"/>
                      <a:pt x="8507" y="10049"/>
                    </a:cubicBezTo>
                    <a:cubicBezTo>
                      <a:pt x="9182" y="8461"/>
                      <a:pt x="9880" y="6819"/>
                      <a:pt x="9373" y="6021"/>
                    </a:cubicBezTo>
                    <a:cubicBezTo>
                      <a:pt x="8768" y="5070"/>
                      <a:pt x="7681" y="3767"/>
                      <a:pt x="5240" y="3435"/>
                    </a:cubicBezTo>
                    <a:cubicBezTo>
                      <a:pt x="3228" y="3160"/>
                      <a:pt x="753" y="143"/>
                      <a:pt x="728" y="112"/>
                    </a:cubicBezTo>
                    <a:cubicBezTo>
                      <a:pt x="666" y="35"/>
                      <a:pt x="581" y="0"/>
                      <a:pt x="49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405;p32">
                <a:extLst>
                  <a:ext uri="{FF2B5EF4-FFF2-40B4-BE49-F238E27FC236}">
                    <a16:creationId xmlns:a16="http://schemas.microsoft.com/office/drawing/2014/main" id="{52DCD2A3-4A35-D3E9-D494-A575B1E53171}"/>
                  </a:ext>
                </a:extLst>
              </p:cNvPr>
              <p:cNvSpPr/>
              <p:nvPr/>
            </p:nvSpPr>
            <p:spPr>
              <a:xfrm>
                <a:off x="5305296" y="3778425"/>
                <a:ext cx="119361" cy="251441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12770" extrusionOk="0">
                    <a:moveTo>
                      <a:pt x="2135" y="0"/>
                    </a:moveTo>
                    <a:cubicBezTo>
                      <a:pt x="1744" y="0"/>
                      <a:pt x="1353" y="156"/>
                      <a:pt x="989" y="488"/>
                    </a:cubicBezTo>
                    <a:cubicBezTo>
                      <a:pt x="1" y="1390"/>
                      <a:pt x="598" y="3433"/>
                      <a:pt x="829" y="4526"/>
                    </a:cubicBezTo>
                    <a:cubicBezTo>
                      <a:pt x="1240" y="6472"/>
                      <a:pt x="1544" y="8442"/>
                      <a:pt x="2225" y="10320"/>
                    </a:cubicBezTo>
                    <a:cubicBezTo>
                      <a:pt x="2498" y="11072"/>
                      <a:pt x="2820" y="12512"/>
                      <a:pt x="3758" y="12710"/>
                    </a:cubicBezTo>
                    <a:cubicBezTo>
                      <a:pt x="3947" y="12750"/>
                      <a:pt x="4121" y="12769"/>
                      <a:pt x="4282" y="12769"/>
                    </a:cubicBezTo>
                    <a:cubicBezTo>
                      <a:pt x="5523" y="12769"/>
                      <a:pt x="5964" y="11637"/>
                      <a:pt x="5999" y="10114"/>
                    </a:cubicBezTo>
                    <a:cubicBezTo>
                      <a:pt x="6062" y="7350"/>
                      <a:pt x="4779" y="3301"/>
                      <a:pt x="4493" y="2425"/>
                    </a:cubicBezTo>
                    <a:cubicBezTo>
                      <a:pt x="3994" y="896"/>
                      <a:pt x="3069" y="0"/>
                      <a:pt x="21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406;p32">
                <a:extLst>
                  <a:ext uri="{FF2B5EF4-FFF2-40B4-BE49-F238E27FC236}">
                    <a16:creationId xmlns:a16="http://schemas.microsoft.com/office/drawing/2014/main" id="{C2FA8AD3-C579-B225-66D5-ABB37E06DB25}"/>
                  </a:ext>
                </a:extLst>
              </p:cNvPr>
              <p:cNvSpPr/>
              <p:nvPr/>
            </p:nvSpPr>
            <p:spPr>
              <a:xfrm>
                <a:off x="5300767" y="3772518"/>
                <a:ext cx="129777" cy="263255"/>
              </a:xfrm>
              <a:custGeom>
                <a:avLst/>
                <a:gdLst/>
                <a:ahLst/>
                <a:cxnLst/>
                <a:rect l="l" t="t" r="r" b="b"/>
                <a:pathLst>
                  <a:path w="6591" h="13370" extrusionOk="0">
                    <a:moveTo>
                      <a:pt x="2368" y="601"/>
                    </a:moveTo>
                    <a:cubicBezTo>
                      <a:pt x="2473" y="601"/>
                      <a:pt x="2576" y="616"/>
                      <a:pt x="2677" y="643"/>
                    </a:cubicBezTo>
                    <a:cubicBezTo>
                      <a:pt x="3397" y="833"/>
                      <a:pt x="4055" y="1646"/>
                      <a:pt x="4438" y="2819"/>
                    </a:cubicBezTo>
                    <a:cubicBezTo>
                      <a:pt x="4802" y="3935"/>
                      <a:pt x="5988" y="7788"/>
                      <a:pt x="5929" y="10407"/>
                    </a:cubicBezTo>
                    <a:cubicBezTo>
                      <a:pt x="5905" y="11483"/>
                      <a:pt x="5677" y="12199"/>
                      <a:pt x="5253" y="12536"/>
                    </a:cubicBezTo>
                    <a:cubicBezTo>
                      <a:pt x="5056" y="12692"/>
                      <a:pt x="4813" y="12770"/>
                      <a:pt x="4516" y="12770"/>
                    </a:cubicBezTo>
                    <a:cubicBezTo>
                      <a:pt x="4373" y="12770"/>
                      <a:pt x="4218" y="12752"/>
                      <a:pt x="4050" y="12716"/>
                    </a:cubicBezTo>
                    <a:cubicBezTo>
                      <a:pt x="3420" y="12582"/>
                      <a:pt x="3099" y="11607"/>
                      <a:pt x="2865" y="10894"/>
                    </a:cubicBezTo>
                    <a:cubicBezTo>
                      <a:pt x="2820" y="10758"/>
                      <a:pt x="2779" y="10630"/>
                      <a:pt x="2738" y="10518"/>
                    </a:cubicBezTo>
                    <a:cubicBezTo>
                      <a:pt x="2217" y="9078"/>
                      <a:pt x="1912" y="7545"/>
                      <a:pt x="1617" y="6063"/>
                    </a:cubicBezTo>
                    <a:cubicBezTo>
                      <a:pt x="1531" y="5630"/>
                      <a:pt x="1445" y="5196"/>
                      <a:pt x="1353" y="4764"/>
                    </a:cubicBezTo>
                    <a:lnTo>
                      <a:pt x="1272" y="4394"/>
                    </a:lnTo>
                    <a:cubicBezTo>
                      <a:pt x="1030" y="3321"/>
                      <a:pt x="663" y="1702"/>
                      <a:pt x="1422" y="1009"/>
                    </a:cubicBezTo>
                    <a:cubicBezTo>
                      <a:pt x="1719" y="739"/>
                      <a:pt x="2041" y="601"/>
                      <a:pt x="2368" y="601"/>
                    </a:cubicBezTo>
                    <a:close/>
                    <a:moveTo>
                      <a:pt x="2370" y="0"/>
                    </a:moveTo>
                    <a:cubicBezTo>
                      <a:pt x="1894" y="0"/>
                      <a:pt x="1426" y="193"/>
                      <a:pt x="1017" y="565"/>
                    </a:cubicBezTo>
                    <a:cubicBezTo>
                      <a:pt x="1" y="1493"/>
                      <a:pt x="413" y="3318"/>
                      <a:pt x="685" y="4526"/>
                    </a:cubicBezTo>
                    <a:lnTo>
                      <a:pt x="765" y="4888"/>
                    </a:lnTo>
                    <a:cubicBezTo>
                      <a:pt x="857" y="5318"/>
                      <a:pt x="942" y="5748"/>
                      <a:pt x="1027" y="6180"/>
                    </a:cubicBezTo>
                    <a:cubicBezTo>
                      <a:pt x="1326" y="7683"/>
                      <a:pt x="1636" y="9239"/>
                      <a:pt x="2173" y="10722"/>
                    </a:cubicBezTo>
                    <a:cubicBezTo>
                      <a:pt x="2212" y="10829"/>
                      <a:pt x="2251" y="10951"/>
                      <a:pt x="2294" y="11081"/>
                    </a:cubicBezTo>
                    <a:cubicBezTo>
                      <a:pt x="2573" y="11933"/>
                      <a:pt x="2956" y="13099"/>
                      <a:pt x="3926" y="13305"/>
                    </a:cubicBezTo>
                    <a:cubicBezTo>
                      <a:pt x="4120" y="13346"/>
                      <a:pt x="4316" y="13367"/>
                      <a:pt x="4513" y="13370"/>
                    </a:cubicBezTo>
                    <a:cubicBezTo>
                      <a:pt x="4948" y="13370"/>
                      <a:pt x="5321" y="13249"/>
                      <a:pt x="5625" y="13007"/>
                    </a:cubicBezTo>
                    <a:cubicBezTo>
                      <a:pt x="6197" y="12554"/>
                      <a:pt x="6500" y="11684"/>
                      <a:pt x="6530" y="10421"/>
                    </a:cubicBezTo>
                    <a:cubicBezTo>
                      <a:pt x="6590" y="7705"/>
                      <a:pt x="5381" y="3772"/>
                      <a:pt x="5009" y="2631"/>
                    </a:cubicBezTo>
                    <a:cubicBezTo>
                      <a:pt x="4557" y="1244"/>
                      <a:pt x="3763" y="307"/>
                      <a:pt x="2831" y="61"/>
                    </a:cubicBezTo>
                    <a:cubicBezTo>
                      <a:pt x="2677" y="20"/>
                      <a:pt x="2523" y="0"/>
                      <a:pt x="237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407;p32">
                <a:extLst>
                  <a:ext uri="{FF2B5EF4-FFF2-40B4-BE49-F238E27FC236}">
                    <a16:creationId xmlns:a16="http://schemas.microsoft.com/office/drawing/2014/main" id="{9FE576DB-F323-E21C-68E1-55567DF8B78D}"/>
                  </a:ext>
                </a:extLst>
              </p:cNvPr>
              <p:cNvSpPr/>
              <p:nvPr/>
            </p:nvSpPr>
            <p:spPr>
              <a:xfrm>
                <a:off x="5397819" y="3800183"/>
                <a:ext cx="119361" cy="251441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12770" extrusionOk="0">
                    <a:moveTo>
                      <a:pt x="2134" y="0"/>
                    </a:moveTo>
                    <a:cubicBezTo>
                      <a:pt x="1744" y="0"/>
                      <a:pt x="1352" y="156"/>
                      <a:pt x="989" y="488"/>
                    </a:cubicBezTo>
                    <a:cubicBezTo>
                      <a:pt x="0" y="1390"/>
                      <a:pt x="598" y="3432"/>
                      <a:pt x="829" y="4526"/>
                    </a:cubicBezTo>
                    <a:cubicBezTo>
                      <a:pt x="1240" y="6470"/>
                      <a:pt x="1544" y="8441"/>
                      <a:pt x="2225" y="10320"/>
                    </a:cubicBezTo>
                    <a:cubicBezTo>
                      <a:pt x="2497" y="11072"/>
                      <a:pt x="2820" y="12513"/>
                      <a:pt x="3758" y="12711"/>
                    </a:cubicBezTo>
                    <a:cubicBezTo>
                      <a:pt x="3946" y="12750"/>
                      <a:pt x="4121" y="12769"/>
                      <a:pt x="4281" y="12769"/>
                    </a:cubicBezTo>
                    <a:cubicBezTo>
                      <a:pt x="5523" y="12769"/>
                      <a:pt x="5965" y="11636"/>
                      <a:pt x="5999" y="10114"/>
                    </a:cubicBezTo>
                    <a:cubicBezTo>
                      <a:pt x="6061" y="7349"/>
                      <a:pt x="4780" y="3301"/>
                      <a:pt x="4493" y="2424"/>
                    </a:cubicBezTo>
                    <a:cubicBezTo>
                      <a:pt x="3994" y="896"/>
                      <a:pt x="3069" y="0"/>
                      <a:pt x="213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408;p32">
                <a:extLst>
                  <a:ext uri="{FF2B5EF4-FFF2-40B4-BE49-F238E27FC236}">
                    <a16:creationId xmlns:a16="http://schemas.microsoft.com/office/drawing/2014/main" id="{BB5613B8-69F0-5318-EA49-BE58015FF67B}"/>
                  </a:ext>
                </a:extLst>
              </p:cNvPr>
              <p:cNvSpPr/>
              <p:nvPr/>
            </p:nvSpPr>
            <p:spPr>
              <a:xfrm>
                <a:off x="5393270" y="3794256"/>
                <a:ext cx="129796" cy="263255"/>
              </a:xfrm>
              <a:custGeom>
                <a:avLst/>
                <a:gdLst/>
                <a:ahLst/>
                <a:cxnLst/>
                <a:rect l="l" t="t" r="r" b="b"/>
                <a:pathLst>
                  <a:path w="6592" h="13370" extrusionOk="0">
                    <a:moveTo>
                      <a:pt x="2369" y="602"/>
                    </a:moveTo>
                    <a:cubicBezTo>
                      <a:pt x="2472" y="602"/>
                      <a:pt x="2577" y="616"/>
                      <a:pt x="2676" y="643"/>
                    </a:cubicBezTo>
                    <a:cubicBezTo>
                      <a:pt x="3397" y="832"/>
                      <a:pt x="4056" y="1646"/>
                      <a:pt x="4438" y="2818"/>
                    </a:cubicBezTo>
                    <a:cubicBezTo>
                      <a:pt x="4803" y="3938"/>
                      <a:pt x="5989" y="7792"/>
                      <a:pt x="5930" y="10408"/>
                    </a:cubicBezTo>
                    <a:cubicBezTo>
                      <a:pt x="5905" y="11484"/>
                      <a:pt x="5678" y="12201"/>
                      <a:pt x="5253" y="12536"/>
                    </a:cubicBezTo>
                    <a:cubicBezTo>
                      <a:pt x="5056" y="12692"/>
                      <a:pt x="4814" y="12770"/>
                      <a:pt x="4517" y="12770"/>
                    </a:cubicBezTo>
                    <a:cubicBezTo>
                      <a:pt x="4374" y="12770"/>
                      <a:pt x="4219" y="12752"/>
                      <a:pt x="4050" y="12716"/>
                    </a:cubicBezTo>
                    <a:cubicBezTo>
                      <a:pt x="3420" y="12583"/>
                      <a:pt x="3099" y="11608"/>
                      <a:pt x="2865" y="10895"/>
                    </a:cubicBezTo>
                    <a:cubicBezTo>
                      <a:pt x="2820" y="10758"/>
                      <a:pt x="2778" y="10631"/>
                      <a:pt x="2738" y="10518"/>
                    </a:cubicBezTo>
                    <a:cubicBezTo>
                      <a:pt x="2216" y="9078"/>
                      <a:pt x="1911" y="7543"/>
                      <a:pt x="1616" y="6061"/>
                    </a:cubicBezTo>
                    <a:cubicBezTo>
                      <a:pt x="1531" y="5628"/>
                      <a:pt x="1444" y="5196"/>
                      <a:pt x="1353" y="4764"/>
                    </a:cubicBezTo>
                    <a:lnTo>
                      <a:pt x="1272" y="4397"/>
                    </a:lnTo>
                    <a:cubicBezTo>
                      <a:pt x="1029" y="3324"/>
                      <a:pt x="664" y="1703"/>
                      <a:pt x="1423" y="1010"/>
                    </a:cubicBezTo>
                    <a:cubicBezTo>
                      <a:pt x="1718" y="740"/>
                      <a:pt x="2041" y="602"/>
                      <a:pt x="2368" y="602"/>
                    </a:cubicBezTo>
                    <a:close/>
                    <a:moveTo>
                      <a:pt x="2369" y="0"/>
                    </a:moveTo>
                    <a:cubicBezTo>
                      <a:pt x="1893" y="0"/>
                      <a:pt x="1425" y="193"/>
                      <a:pt x="1017" y="566"/>
                    </a:cubicBezTo>
                    <a:cubicBezTo>
                      <a:pt x="0" y="1493"/>
                      <a:pt x="413" y="3319"/>
                      <a:pt x="685" y="4528"/>
                    </a:cubicBezTo>
                    <a:lnTo>
                      <a:pt x="765" y="4887"/>
                    </a:lnTo>
                    <a:cubicBezTo>
                      <a:pt x="856" y="5318"/>
                      <a:pt x="942" y="5747"/>
                      <a:pt x="1027" y="6177"/>
                    </a:cubicBezTo>
                    <a:cubicBezTo>
                      <a:pt x="1326" y="7682"/>
                      <a:pt x="1635" y="9238"/>
                      <a:pt x="2172" y="10722"/>
                    </a:cubicBezTo>
                    <a:cubicBezTo>
                      <a:pt x="2211" y="10830"/>
                      <a:pt x="2250" y="10951"/>
                      <a:pt x="2294" y="11081"/>
                    </a:cubicBezTo>
                    <a:cubicBezTo>
                      <a:pt x="2573" y="11934"/>
                      <a:pt x="2956" y="13100"/>
                      <a:pt x="3926" y="13304"/>
                    </a:cubicBezTo>
                    <a:cubicBezTo>
                      <a:pt x="4119" y="13347"/>
                      <a:pt x="4316" y="13368"/>
                      <a:pt x="4514" y="13370"/>
                    </a:cubicBezTo>
                    <a:cubicBezTo>
                      <a:pt x="4949" y="13370"/>
                      <a:pt x="5321" y="13249"/>
                      <a:pt x="5626" y="13007"/>
                    </a:cubicBezTo>
                    <a:cubicBezTo>
                      <a:pt x="6197" y="12554"/>
                      <a:pt x="6501" y="11684"/>
                      <a:pt x="6529" y="10421"/>
                    </a:cubicBezTo>
                    <a:cubicBezTo>
                      <a:pt x="6591" y="7709"/>
                      <a:pt x="5382" y="3773"/>
                      <a:pt x="5009" y="2631"/>
                    </a:cubicBezTo>
                    <a:cubicBezTo>
                      <a:pt x="4557" y="1244"/>
                      <a:pt x="3762" y="307"/>
                      <a:pt x="2830" y="61"/>
                    </a:cubicBezTo>
                    <a:cubicBezTo>
                      <a:pt x="2677" y="20"/>
                      <a:pt x="2522" y="0"/>
                      <a:pt x="2369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409;p32">
                <a:extLst>
                  <a:ext uri="{FF2B5EF4-FFF2-40B4-BE49-F238E27FC236}">
                    <a16:creationId xmlns:a16="http://schemas.microsoft.com/office/drawing/2014/main" id="{D3BD91A9-43A7-5495-DF80-F7C8856AC7A4}"/>
                  </a:ext>
                </a:extLst>
              </p:cNvPr>
              <p:cNvSpPr/>
              <p:nvPr/>
            </p:nvSpPr>
            <p:spPr>
              <a:xfrm>
                <a:off x="6234664" y="4064659"/>
                <a:ext cx="190245" cy="261877"/>
              </a:xfrm>
              <a:custGeom>
                <a:avLst/>
                <a:gdLst/>
                <a:ahLst/>
                <a:cxnLst/>
                <a:rect l="l" t="t" r="r" b="b"/>
                <a:pathLst>
                  <a:path w="9662" h="13300" extrusionOk="0">
                    <a:moveTo>
                      <a:pt x="7147" y="0"/>
                    </a:moveTo>
                    <a:cubicBezTo>
                      <a:pt x="6326" y="0"/>
                      <a:pt x="5413" y="557"/>
                      <a:pt x="4636" y="1636"/>
                    </a:cubicBezTo>
                    <a:cubicBezTo>
                      <a:pt x="4048" y="2451"/>
                      <a:pt x="1375" y="6237"/>
                      <a:pt x="528" y="9296"/>
                    </a:cubicBezTo>
                    <a:cubicBezTo>
                      <a:pt x="0" y="11199"/>
                      <a:pt x="179" y="12820"/>
                      <a:pt x="2006" y="13269"/>
                    </a:cubicBezTo>
                    <a:cubicBezTo>
                      <a:pt x="2091" y="13290"/>
                      <a:pt x="2175" y="13300"/>
                      <a:pt x="2257" y="13300"/>
                    </a:cubicBezTo>
                    <a:cubicBezTo>
                      <a:pt x="3180" y="13300"/>
                      <a:pt x="3905" y="12056"/>
                      <a:pt x="4394" y="11426"/>
                    </a:cubicBezTo>
                    <a:cubicBezTo>
                      <a:pt x="5723" y="9712"/>
                      <a:pt x="6691" y="7707"/>
                      <a:pt x="7763" y="5785"/>
                    </a:cubicBezTo>
                    <a:cubicBezTo>
                      <a:pt x="8364" y="4704"/>
                      <a:pt x="9662" y="2769"/>
                      <a:pt x="8928" y="1282"/>
                    </a:cubicBezTo>
                    <a:cubicBezTo>
                      <a:pt x="8503" y="420"/>
                      <a:pt x="7860" y="0"/>
                      <a:pt x="714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410;p32">
                <a:extLst>
                  <a:ext uri="{FF2B5EF4-FFF2-40B4-BE49-F238E27FC236}">
                    <a16:creationId xmlns:a16="http://schemas.microsoft.com/office/drawing/2014/main" id="{6B606BB6-C827-D989-A04F-C2891BBF8201}"/>
                  </a:ext>
                </a:extLst>
              </p:cNvPr>
              <p:cNvSpPr/>
              <p:nvPr/>
            </p:nvSpPr>
            <p:spPr>
              <a:xfrm>
                <a:off x="6231769" y="4058732"/>
                <a:ext cx="198357" cy="273750"/>
              </a:xfrm>
              <a:custGeom>
                <a:avLst/>
                <a:gdLst/>
                <a:ahLst/>
                <a:cxnLst/>
                <a:rect l="l" t="t" r="r" b="b"/>
                <a:pathLst>
                  <a:path w="10074" h="13903" extrusionOk="0">
                    <a:moveTo>
                      <a:pt x="7290" y="602"/>
                    </a:moveTo>
                    <a:cubicBezTo>
                      <a:pt x="7333" y="602"/>
                      <a:pt x="7375" y="604"/>
                      <a:pt x="7416" y="607"/>
                    </a:cubicBezTo>
                    <a:cubicBezTo>
                      <a:pt x="7991" y="655"/>
                      <a:pt x="8472" y="1039"/>
                      <a:pt x="8806" y="1716"/>
                    </a:cubicBezTo>
                    <a:cubicBezTo>
                      <a:pt x="9394" y="2906"/>
                      <a:pt x="8467" y="4514"/>
                      <a:pt x="7854" y="5578"/>
                    </a:cubicBezTo>
                    <a:cubicBezTo>
                      <a:pt x="7779" y="5707"/>
                      <a:pt x="7709" y="5829"/>
                      <a:pt x="7646" y="5941"/>
                    </a:cubicBezTo>
                    <a:cubicBezTo>
                      <a:pt x="7409" y="6367"/>
                      <a:pt x="7176" y="6798"/>
                      <a:pt x="6943" y="7228"/>
                    </a:cubicBezTo>
                    <a:cubicBezTo>
                      <a:pt x="6148" y="8703"/>
                      <a:pt x="5324" y="10228"/>
                      <a:pt x="4304" y="11543"/>
                    </a:cubicBezTo>
                    <a:cubicBezTo>
                      <a:pt x="4225" y="11646"/>
                      <a:pt x="4138" y="11764"/>
                      <a:pt x="4047" y="11891"/>
                    </a:cubicBezTo>
                    <a:cubicBezTo>
                      <a:pt x="3610" y="12495"/>
                      <a:pt x="3025" y="13299"/>
                      <a:pt x="2398" y="13299"/>
                    </a:cubicBezTo>
                    <a:cubicBezTo>
                      <a:pt x="2341" y="13299"/>
                      <a:pt x="2283" y="13293"/>
                      <a:pt x="2226" y="13279"/>
                    </a:cubicBezTo>
                    <a:cubicBezTo>
                      <a:pt x="1639" y="13135"/>
                      <a:pt x="1234" y="12862"/>
                      <a:pt x="991" y="12446"/>
                    </a:cubicBezTo>
                    <a:cubicBezTo>
                      <a:pt x="633" y="11836"/>
                      <a:pt x="624" y="10904"/>
                      <a:pt x="964" y="9678"/>
                    </a:cubicBezTo>
                    <a:cubicBezTo>
                      <a:pt x="1770" y="6773"/>
                      <a:pt x="4278" y="3153"/>
                      <a:pt x="5027" y="2112"/>
                    </a:cubicBezTo>
                    <a:cubicBezTo>
                      <a:pt x="5724" y="1145"/>
                      <a:pt x="6544" y="602"/>
                      <a:pt x="7290" y="602"/>
                    </a:cubicBezTo>
                    <a:close/>
                    <a:moveTo>
                      <a:pt x="7294" y="1"/>
                    </a:moveTo>
                    <a:cubicBezTo>
                      <a:pt x="6344" y="1"/>
                      <a:pt x="5353" y="632"/>
                      <a:pt x="4539" y="1761"/>
                    </a:cubicBezTo>
                    <a:cubicBezTo>
                      <a:pt x="3775" y="2821"/>
                      <a:pt x="1217" y="6516"/>
                      <a:pt x="384" y="9516"/>
                    </a:cubicBezTo>
                    <a:cubicBezTo>
                      <a:pt x="0" y="10905"/>
                      <a:pt x="30" y="11993"/>
                      <a:pt x="472" y="12749"/>
                    </a:cubicBezTo>
                    <a:cubicBezTo>
                      <a:pt x="798" y="13305"/>
                      <a:pt x="1339" y="13679"/>
                      <a:pt x="2082" y="13862"/>
                    </a:cubicBezTo>
                    <a:cubicBezTo>
                      <a:pt x="2188" y="13888"/>
                      <a:pt x="2297" y="13902"/>
                      <a:pt x="2406" y="13902"/>
                    </a:cubicBezTo>
                    <a:cubicBezTo>
                      <a:pt x="3333" y="13902"/>
                      <a:pt x="4046" y="12918"/>
                      <a:pt x="4534" y="12243"/>
                    </a:cubicBezTo>
                    <a:cubicBezTo>
                      <a:pt x="4621" y="12123"/>
                      <a:pt x="4702" y="12010"/>
                      <a:pt x="4778" y="11911"/>
                    </a:cubicBezTo>
                    <a:cubicBezTo>
                      <a:pt x="5829" y="10557"/>
                      <a:pt x="6665" y="9011"/>
                      <a:pt x="7472" y="7514"/>
                    </a:cubicBezTo>
                    <a:cubicBezTo>
                      <a:pt x="7704" y="7086"/>
                      <a:pt x="7934" y="6657"/>
                      <a:pt x="8172" y="6232"/>
                    </a:cubicBezTo>
                    <a:lnTo>
                      <a:pt x="8374" y="5877"/>
                    </a:lnTo>
                    <a:cubicBezTo>
                      <a:pt x="9051" y="4703"/>
                      <a:pt x="10073" y="2928"/>
                      <a:pt x="9344" y="1450"/>
                    </a:cubicBezTo>
                    <a:cubicBezTo>
                      <a:pt x="8919" y="585"/>
                      <a:pt x="8252" y="73"/>
                      <a:pt x="7466" y="8"/>
                    </a:cubicBezTo>
                    <a:cubicBezTo>
                      <a:pt x="7409" y="3"/>
                      <a:pt x="7351" y="1"/>
                      <a:pt x="729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411;p32">
                <a:extLst>
                  <a:ext uri="{FF2B5EF4-FFF2-40B4-BE49-F238E27FC236}">
                    <a16:creationId xmlns:a16="http://schemas.microsoft.com/office/drawing/2014/main" id="{156D36C4-0F22-B7F4-2FCF-61A7905A24B0}"/>
                  </a:ext>
                </a:extLst>
              </p:cNvPr>
              <p:cNvSpPr/>
              <p:nvPr/>
            </p:nvSpPr>
            <p:spPr>
              <a:xfrm>
                <a:off x="6327029" y="4148006"/>
                <a:ext cx="142871" cy="196683"/>
              </a:xfrm>
              <a:custGeom>
                <a:avLst/>
                <a:gdLst/>
                <a:ahLst/>
                <a:cxnLst/>
                <a:rect l="l" t="t" r="r" b="b"/>
                <a:pathLst>
                  <a:path w="7256" h="9989" extrusionOk="0">
                    <a:moveTo>
                      <a:pt x="5368" y="1"/>
                    </a:moveTo>
                    <a:cubicBezTo>
                      <a:pt x="4751" y="1"/>
                      <a:pt x="4066" y="418"/>
                      <a:pt x="3482" y="1229"/>
                    </a:cubicBezTo>
                    <a:cubicBezTo>
                      <a:pt x="3041" y="1842"/>
                      <a:pt x="1033" y="4685"/>
                      <a:pt x="397" y="6981"/>
                    </a:cubicBezTo>
                    <a:cubicBezTo>
                      <a:pt x="1" y="8410"/>
                      <a:pt x="136" y="9628"/>
                      <a:pt x="1508" y="9966"/>
                    </a:cubicBezTo>
                    <a:cubicBezTo>
                      <a:pt x="1571" y="9981"/>
                      <a:pt x="1634" y="9989"/>
                      <a:pt x="1695" y="9989"/>
                    </a:cubicBezTo>
                    <a:cubicBezTo>
                      <a:pt x="2388" y="9989"/>
                      <a:pt x="2933" y="9055"/>
                      <a:pt x="3300" y="8581"/>
                    </a:cubicBezTo>
                    <a:cubicBezTo>
                      <a:pt x="4299" y="7294"/>
                      <a:pt x="5026" y="5789"/>
                      <a:pt x="5829" y="4346"/>
                    </a:cubicBezTo>
                    <a:cubicBezTo>
                      <a:pt x="6282" y="3534"/>
                      <a:pt x="7256" y="2080"/>
                      <a:pt x="6706" y="963"/>
                    </a:cubicBezTo>
                    <a:cubicBezTo>
                      <a:pt x="6386" y="316"/>
                      <a:pt x="5903" y="1"/>
                      <a:pt x="53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412;p32">
                <a:extLst>
                  <a:ext uri="{FF2B5EF4-FFF2-40B4-BE49-F238E27FC236}">
                    <a16:creationId xmlns:a16="http://schemas.microsoft.com/office/drawing/2014/main" id="{C5F1F1EC-3938-AAAE-3366-F91CB68ADEC5}"/>
                  </a:ext>
                </a:extLst>
              </p:cNvPr>
              <p:cNvSpPr/>
              <p:nvPr/>
            </p:nvSpPr>
            <p:spPr>
              <a:xfrm>
                <a:off x="6323347" y="4142099"/>
                <a:ext cx="152145" cy="208517"/>
              </a:xfrm>
              <a:custGeom>
                <a:avLst/>
                <a:gdLst/>
                <a:ahLst/>
                <a:cxnLst/>
                <a:rect l="l" t="t" r="r" b="b"/>
                <a:pathLst>
                  <a:path w="7727" h="10590" extrusionOk="0">
                    <a:moveTo>
                      <a:pt x="5548" y="601"/>
                    </a:moveTo>
                    <a:cubicBezTo>
                      <a:pt x="5579" y="601"/>
                      <a:pt x="5610" y="602"/>
                      <a:pt x="5641" y="605"/>
                    </a:cubicBezTo>
                    <a:cubicBezTo>
                      <a:pt x="6045" y="638"/>
                      <a:pt x="6385" y="912"/>
                      <a:pt x="6623" y="1396"/>
                    </a:cubicBezTo>
                    <a:cubicBezTo>
                      <a:pt x="7047" y="2253"/>
                      <a:pt x="6363" y="3440"/>
                      <a:pt x="5911" y="4225"/>
                    </a:cubicBezTo>
                    <a:lnTo>
                      <a:pt x="5754" y="4499"/>
                    </a:lnTo>
                    <a:cubicBezTo>
                      <a:pt x="5575" y="4820"/>
                      <a:pt x="5400" y="5145"/>
                      <a:pt x="5224" y="5469"/>
                    </a:cubicBezTo>
                    <a:cubicBezTo>
                      <a:pt x="4629" y="6574"/>
                      <a:pt x="4011" y="7714"/>
                      <a:pt x="3250" y="8696"/>
                    </a:cubicBezTo>
                    <a:cubicBezTo>
                      <a:pt x="3190" y="8773"/>
                      <a:pt x="3126" y="8863"/>
                      <a:pt x="3056" y="8959"/>
                    </a:cubicBezTo>
                    <a:cubicBezTo>
                      <a:pt x="2737" y="9400"/>
                      <a:pt x="2307" y="9985"/>
                      <a:pt x="1873" y="9985"/>
                    </a:cubicBezTo>
                    <a:cubicBezTo>
                      <a:pt x="1838" y="9985"/>
                      <a:pt x="1802" y="9981"/>
                      <a:pt x="1767" y="9973"/>
                    </a:cubicBezTo>
                    <a:cubicBezTo>
                      <a:pt x="1346" y="9870"/>
                      <a:pt x="1058" y="9677"/>
                      <a:pt x="886" y="9382"/>
                    </a:cubicBezTo>
                    <a:cubicBezTo>
                      <a:pt x="628" y="8941"/>
                      <a:pt x="624" y="8262"/>
                      <a:pt x="873" y="7361"/>
                    </a:cubicBezTo>
                    <a:lnTo>
                      <a:pt x="874" y="7361"/>
                    </a:lnTo>
                    <a:cubicBezTo>
                      <a:pt x="1474" y="5194"/>
                      <a:pt x="3352" y="2483"/>
                      <a:pt x="3913" y="1704"/>
                    </a:cubicBezTo>
                    <a:cubicBezTo>
                      <a:pt x="4413" y="1010"/>
                      <a:pt x="5017" y="601"/>
                      <a:pt x="5548" y="601"/>
                    </a:cubicBezTo>
                    <a:close/>
                    <a:moveTo>
                      <a:pt x="5561" y="0"/>
                    </a:moveTo>
                    <a:cubicBezTo>
                      <a:pt x="4827" y="0"/>
                      <a:pt x="4052" y="483"/>
                      <a:pt x="3425" y="1353"/>
                    </a:cubicBezTo>
                    <a:cubicBezTo>
                      <a:pt x="2850" y="2152"/>
                      <a:pt x="922" y="4937"/>
                      <a:pt x="293" y="7201"/>
                    </a:cubicBezTo>
                    <a:cubicBezTo>
                      <a:pt x="0" y="8264"/>
                      <a:pt x="24" y="9100"/>
                      <a:pt x="368" y="9687"/>
                    </a:cubicBezTo>
                    <a:cubicBezTo>
                      <a:pt x="623" y="10121"/>
                      <a:pt x="1045" y="10414"/>
                      <a:pt x="1624" y="10556"/>
                    </a:cubicBezTo>
                    <a:cubicBezTo>
                      <a:pt x="1709" y="10578"/>
                      <a:pt x="1798" y="10589"/>
                      <a:pt x="1887" y="10589"/>
                    </a:cubicBezTo>
                    <a:cubicBezTo>
                      <a:pt x="2618" y="10589"/>
                      <a:pt x="3166" y="9831"/>
                      <a:pt x="3542" y="9311"/>
                    </a:cubicBezTo>
                    <a:cubicBezTo>
                      <a:pt x="3607" y="9221"/>
                      <a:pt x="3669" y="9137"/>
                      <a:pt x="3725" y="9065"/>
                    </a:cubicBezTo>
                    <a:cubicBezTo>
                      <a:pt x="4517" y="8044"/>
                      <a:pt x="5145" y="6880"/>
                      <a:pt x="5753" y="5754"/>
                    </a:cubicBezTo>
                    <a:cubicBezTo>
                      <a:pt x="5927" y="5433"/>
                      <a:pt x="6102" y="5111"/>
                      <a:pt x="6280" y="4792"/>
                    </a:cubicBezTo>
                    <a:lnTo>
                      <a:pt x="6431" y="4525"/>
                    </a:lnTo>
                    <a:cubicBezTo>
                      <a:pt x="6947" y="3630"/>
                      <a:pt x="7726" y="2277"/>
                      <a:pt x="7162" y="1130"/>
                    </a:cubicBezTo>
                    <a:cubicBezTo>
                      <a:pt x="6830" y="456"/>
                      <a:pt x="6307" y="57"/>
                      <a:pt x="5690" y="5"/>
                    </a:cubicBezTo>
                    <a:cubicBezTo>
                      <a:pt x="5647" y="2"/>
                      <a:pt x="5604" y="0"/>
                      <a:pt x="5561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413;p32">
                <a:extLst>
                  <a:ext uri="{FF2B5EF4-FFF2-40B4-BE49-F238E27FC236}">
                    <a16:creationId xmlns:a16="http://schemas.microsoft.com/office/drawing/2014/main" id="{D80B91EF-B7F7-70AF-3529-C823A0B2CCFE}"/>
                  </a:ext>
                </a:extLst>
              </p:cNvPr>
              <p:cNvSpPr/>
              <p:nvPr/>
            </p:nvSpPr>
            <p:spPr>
              <a:xfrm>
                <a:off x="5947386" y="3986785"/>
                <a:ext cx="236378" cy="225352"/>
              </a:xfrm>
              <a:custGeom>
                <a:avLst/>
                <a:gdLst/>
                <a:ahLst/>
                <a:cxnLst/>
                <a:rect l="l" t="t" r="r" b="b"/>
                <a:pathLst>
                  <a:path w="12005" h="11445" extrusionOk="0">
                    <a:moveTo>
                      <a:pt x="12004" y="0"/>
                    </a:moveTo>
                    <a:cubicBezTo>
                      <a:pt x="12004" y="0"/>
                      <a:pt x="9345" y="1548"/>
                      <a:pt x="7107" y="1548"/>
                    </a:cubicBezTo>
                    <a:cubicBezTo>
                      <a:pt x="6708" y="1548"/>
                      <a:pt x="6323" y="1499"/>
                      <a:pt x="5968" y="1383"/>
                    </a:cubicBezTo>
                    <a:cubicBezTo>
                      <a:pt x="5227" y="1141"/>
                      <a:pt x="4573" y="1039"/>
                      <a:pt x="3990" y="1039"/>
                    </a:cubicBezTo>
                    <a:cubicBezTo>
                      <a:pt x="2729" y="1039"/>
                      <a:pt x="1805" y="1517"/>
                      <a:pt x="1071" y="2088"/>
                    </a:cubicBezTo>
                    <a:cubicBezTo>
                      <a:pt x="1" y="2922"/>
                      <a:pt x="1153" y="8031"/>
                      <a:pt x="834" y="9475"/>
                    </a:cubicBezTo>
                    <a:cubicBezTo>
                      <a:pt x="547" y="10779"/>
                      <a:pt x="1217" y="11444"/>
                      <a:pt x="2420" y="11444"/>
                    </a:cubicBezTo>
                    <a:cubicBezTo>
                      <a:pt x="2549" y="11444"/>
                      <a:pt x="2683" y="11437"/>
                      <a:pt x="2824" y="11422"/>
                    </a:cubicBezTo>
                    <a:cubicBezTo>
                      <a:pt x="4276" y="11263"/>
                      <a:pt x="5299" y="9423"/>
                      <a:pt x="5344" y="7722"/>
                    </a:cubicBezTo>
                    <a:cubicBezTo>
                      <a:pt x="5387" y="6082"/>
                      <a:pt x="5319" y="5533"/>
                      <a:pt x="5618" y="5533"/>
                    </a:cubicBezTo>
                    <a:cubicBezTo>
                      <a:pt x="5629" y="5533"/>
                      <a:pt x="5641" y="5533"/>
                      <a:pt x="5653" y="5535"/>
                    </a:cubicBezTo>
                    <a:cubicBezTo>
                      <a:pt x="5966" y="5572"/>
                      <a:pt x="8473" y="6036"/>
                      <a:pt x="9507" y="6036"/>
                    </a:cubicBezTo>
                    <a:cubicBezTo>
                      <a:pt x="9586" y="6036"/>
                      <a:pt x="9658" y="6033"/>
                      <a:pt x="9718" y="6027"/>
                    </a:cubicBezTo>
                    <a:cubicBezTo>
                      <a:pt x="10564" y="5943"/>
                      <a:pt x="12004" y="1"/>
                      <a:pt x="120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414;p32">
                <a:extLst>
                  <a:ext uri="{FF2B5EF4-FFF2-40B4-BE49-F238E27FC236}">
                    <a16:creationId xmlns:a16="http://schemas.microsoft.com/office/drawing/2014/main" id="{F4ABF90E-A1D7-188E-BDE2-398625F104F5}"/>
                  </a:ext>
                </a:extLst>
              </p:cNvPr>
              <p:cNvSpPr/>
              <p:nvPr/>
            </p:nvSpPr>
            <p:spPr>
              <a:xfrm>
                <a:off x="5950379" y="3980858"/>
                <a:ext cx="240080" cy="237205"/>
              </a:xfrm>
              <a:custGeom>
                <a:avLst/>
                <a:gdLst/>
                <a:ahLst/>
                <a:cxnLst/>
                <a:rect l="l" t="t" r="r" b="b"/>
                <a:pathLst>
                  <a:path w="12193" h="12047" extrusionOk="0">
                    <a:moveTo>
                      <a:pt x="11397" y="882"/>
                    </a:moveTo>
                    <a:lnTo>
                      <a:pt x="11397" y="882"/>
                    </a:lnTo>
                    <a:cubicBezTo>
                      <a:pt x="10769" y="3323"/>
                      <a:pt x="9926" y="5837"/>
                      <a:pt x="9538" y="6028"/>
                    </a:cubicBezTo>
                    <a:cubicBezTo>
                      <a:pt x="9485" y="6033"/>
                      <a:pt x="9421" y="6036"/>
                      <a:pt x="9350" y="6036"/>
                    </a:cubicBezTo>
                    <a:cubicBezTo>
                      <a:pt x="8576" y="6036"/>
                      <a:pt x="6826" y="5746"/>
                      <a:pt x="6043" y="5617"/>
                    </a:cubicBezTo>
                    <a:cubicBezTo>
                      <a:pt x="5790" y="5575"/>
                      <a:pt x="5609" y="5545"/>
                      <a:pt x="5536" y="5537"/>
                    </a:cubicBezTo>
                    <a:cubicBezTo>
                      <a:pt x="5513" y="5534"/>
                      <a:pt x="5490" y="5533"/>
                      <a:pt x="5469" y="5533"/>
                    </a:cubicBezTo>
                    <a:cubicBezTo>
                      <a:pt x="5322" y="5533"/>
                      <a:pt x="5220" y="5591"/>
                      <a:pt x="5158" y="5645"/>
                    </a:cubicBezTo>
                    <a:cubicBezTo>
                      <a:pt x="4927" y="5847"/>
                      <a:pt x="4922" y="6201"/>
                      <a:pt x="4908" y="7150"/>
                    </a:cubicBezTo>
                    <a:cubicBezTo>
                      <a:pt x="4904" y="7395"/>
                      <a:pt x="4901" y="7682"/>
                      <a:pt x="4891" y="8015"/>
                    </a:cubicBezTo>
                    <a:cubicBezTo>
                      <a:pt x="4851" y="9547"/>
                      <a:pt x="3937" y="11283"/>
                      <a:pt x="2639" y="11424"/>
                    </a:cubicBezTo>
                    <a:cubicBezTo>
                      <a:pt x="2511" y="11438"/>
                      <a:pt x="2389" y="11444"/>
                      <a:pt x="2273" y="11444"/>
                    </a:cubicBezTo>
                    <a:cubicBezTo>
                      <a:pt x="1768" y="11444"/>
                      <a:pt x="1378" y="11315"/>
                      <a:pt x="1156" y="11069"/>
                    </a:cubicBezTo>
                    <a:cubicBezTo>
                      <a:pt x="916" y="10801"/>
                      <a:pt x="855" y="10388"/>
                      <a:pt x="975" y="9840"/>
                    </a:cubicBezTo>
                    <a:cubicBezTo>
                      <a:pt x="1108" y="9241"/>
                      <a:pt x="1015" y="8164"/>
                      <a:pt x="907" y="6917"/>
                    </a:cubicBezTo>
                    <a:cubicBezTo>
                      <a:pt x="766" y="5281"/>
                      <a:pt x="573" y="3040"/>
                      <a:pt x="1104" y="2626"/>
                    </a:cubicBezTo>
                    <a:cubicBezTo>
                      <a:pt x="1695" y="2165"/>
                      <a:pt x="2558" y="1643"/>
                      <a:pt x="3846" y="1643"/>
                    </a:cubicBezTo>
                    <a:cubicBezTo>
                      <a:pt x="4391" y="1643"/>
                      <a:pt x="5012" y="1738"/>
                      <a:pt x="5722" y="1968"/>
                    </a:cubicBezTo>
                    <a:cubicBezTo>
                      <a:pt x="6109" y="2094"/>
                      <a:pt x="6526" y="2148"/>
                      <a:pt x="6956" y="2148"/>
                    </a:cubicBezTo>
                    <a:cubicBezTo>
                      <a:pt x="8619" y="2148"/>
                      <a:pt x="10464" y="1349"/>
                      <a:pt x="11397" y="882"/>
                    </a:cubicBezTo>
                    <a:close/>
                    <a:moveTo>
                      <a:pt x="11851" y="0"/>
                    </a:moveTo>
                    <a:cubicBezTo>
                      <a:pt x="11801" y="0"/>
                      <a:pt x="11750" y="13"/>
                      <a:pt x="11700" y="42"/>
                    </a:cubicBezTo>
                    <a:cubicBezTo>
                      <a:pt x="11670" y="60"/>
                      <a:pt x="9080" y="1550"/>
                      <a:pt x="6960" y="1550"/>
                    </a:cubicBezTo>
                    <a:cubicBezTo>
                      <a:pt x="6590" y="1550"/>
                      <a:pt x="6234" y="1505"/>
                      <a:pt x="5909" y="1398"/>
                    </a:cubicBezTo>
                    <a:cubicBezTo>
                      <a:pt x="5126" y="1142"/>
                      <a:pt x="4437" y="1039"/>
                      <a:pt x="3831" y="1039"/>
                    </a:cubicBezTo>
                    <a:cubicBezTo>
                      <a:pt x="2382" y="1039"/>
                      <a:pt x="1404" y="1631"/>
                      <a:pt x="736" y="2152"/>
                    </a:cubicBezTo>
                    <a:cubicBezTo>
                      <a:pt x="0" y="2724"/>
                      <a:pt x="89" y="4431"/>
                      <a:pt x="309" y="6969"/>
                    </a:cubicBezTo>
                    <a:cubicBezTo>
                      <a:pt x="408" y="8117"/>
                      <a:pt x="501" y="9202"/>
                      <a:pt x="389" y="9711"/>
                    </a:cubicBezTo>
                    <a:cubicBezTo>
                      <a:pt x="184" y="10640"/>
                      <a:pt x="451" y="11181"/>
                      <a:pt x="709" y="11470"/>
                    </a:cubicBezTo>
                    <a:cubicBezTo>
                      <a:pt x="1051" y="11851"/>
                      <a:pt x="1583" y="12046"/>
                      <a:pt x="2266" y="12046"/>
                    </a:cubicBezTo>
                    <a:cubicBezTo>
                      <a:pt x="2412" y="12045"/>
                      <a:pt x="2558" y="12037"/>
                      <a:pt x="2704" y="12021"/>
                    </a:cubicBezTo>
                    <a:cubicBezTo>
                      <a:pt x="4366" y="11840"/>
                      <a:pt x="5446" y="9809"/>
                      <a:pt x="5492" y="8031"/>
                    </a:cubicBezTo>
                    <a:cubicBezTo>
                      <a:pt x="5501" y="7697"/>
                      <a:pt x="5505" y="7408"/>
                      <a:pt x="5509" y="7159"/>
                    </a:cubicBezTo>
                    <a:cubicBezTo>
                      <a:pt x="5515" y="6714"/>
                      <a:pt x="5521" y="6321"/>
                      <a:pt x="5553" y="6147"/>
                    </a:cubicBezTo>
                    <a:cubicBezTo>
                      <a:pt x="5642" y="6161"/>
                      <a:pt x="5777" y="6183"/>
                      <a:pt x="5944" y="6211"/>
                    </a:cubicBezTo>
                    <a:cubicBezTo>
                      <a:pt x="7309" y="6437"/>
                      <a:pt x="8650" y="6637"/>
                      <a:pt x="9368" y="6637"/>
                    </a:cubicBezTo>
                    <a:cubicBezTo>
                      <a:pt x="9453" y="6637"/>
                      <a:pt x="9529" y="6634"/>
                      <a:pt x="9596" y="6628"/>
                    </a:cubicBezTo>
                    <a:cubicBezTo>
                      <a:pt x="10470" y="6541"/>
                      <a:pt x="11463" y="3179"/>
                      <a:pt x="12144" y="372"/>
                    </a:cubicBezTo>
                    <a:cubicBezTo>
                      <a:pt x="12192" y="171"/>
                      <a:pt x="12033" y="0"/>
                      <a:pt x="11851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415;p32">
                <a:extLst>
                  <a:ext uri="{FF2B5EF4-FFF2-40B4-BE49-F238E27FC236}">
                    <a16:creationId xmlns:a16="http://schemas.microsoft.com/office/drawing/2014/main" id="{F3325905-E500-C0D1-4AA5-0F0E245AA0FE}"/>
                  </a:ext>
                </a:extLst>
              </p:cNvPr>
              <p:cNvSpPr/>
              <p:nvPr/>
            </p:nvSpPr>
            <p:spPr>
              <a:xfrm>
                <a:off x="6193196" y="3960558"/>
                <a:ext cx="190264" cy="261897"/>
              </a:xfrm>
              <a:custGeom>
                <a:avLst/>
                <a:gdLst/>
                <a:ahLst/>
                <a:cxnLst/>
                <a:rect l="l" t="t" r="r" b="b"/>
                <a:pathLst>
                  <a:path w="9663" h="13301" extrusionOk="0">
                    <a:moveTo>
                      <a:pt x="7148" y="1"/>
                    </a:moveTo>
                    <a:cubicBezTo>
                      <a:pt x="6327" y="1"/>
                      <a:pt x="5415" y="557"/>
                      <a:pt x="4637" y="1636"/>
                    </a:cubicBezTo>
                    <a:cubicBezTo>
                      <a:pt x="4049" y="2451"/>
                      <a:pt x="1376" y="6237"/>
                      <a:pt x="528" y="9296"/>
                    </a:cubicBezTo>
                    <a:cubicBezTo>
                      <a:pt x="0" y="11198"/>
                      <a:pt x="179" y="12820"/>
                      <a:pt x="2008" y="13269"/>
                    </a:cubicBezTo>
                    <a:cubicBezTo>
                      <a:pt x="2093" y="13290"/>
                      <a:pt x="2176" y="13300"/>
                      <a:pt x="2258" y="13300"/>
                    </a:cubicBezTo>
                    <a:cubicBezTo>
                      <a:pt x="3180" y="13300"/>
                      <a:pt x="3905" y="12056"/>
                      <a:pt x="4394" y="11426"/>
                    </a:cubicBezTo>
                    <a:cubicBezTo>
                      <a:pt x="5724" y="9712"/>
                      <a:pt x="6692" y="7707"/>
                      <a:pt x="7763" y="5786"/>
                    </a:cubicBezTo>
                    <a:cubicBezTo>
                      <a:pt x="8365" y="4704"/>
                      <a:pt x="9662" y="2769"/>
                      <a:pt x="8930" y="1282"/>
                    </a:cubicBezTo>
                    <a:cubicBezTo>
                      <a:pt x="8504" y="420"/>
                      <a:pt x="7861" y="1"/>
                      <a:pt x="71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416;p32">
                <a:extLst>
                  <a:ext uri="{FF2B5EF4-FFF2-40B4-BE49-F238E27FC236}">
                    <a16:creationId xmlns:a16="http://schemas.microsoft.com/office/drawing/2014/main" id="{4B61DA92-AFA1-936E-0A34-E919C8E801EA}"/>
                  </a:ext>
                </a:extLst>
              </p:cNvPr>
              <p:cNvSpPr/>
              <p:nvPr/>
            </p:nvSpPr>
            <p:spPr>
              <a:xfrm>
                <a:off x="6190302" y="3954631"/>
                <a:ext cx="198377" cy="273750"/>
              </a:xfrm>
              <a:custGeom>
                <a:avLst/>
                <a:gdLst/>
                <a:ahLst/>
                <a:cxnLst/>
                <a:rect l="l" t="t" r="r" b="b"/>
                <a:pathLst>
                  <a:path w="10075" h="13903" extrusionOk="0">
                    <a:moveTo>
                      <a:pt x="7286" y="601"/>
                    </a:moveTo>
                    <a:cubicBezTo>
                      <a:pt x="7330" y="601"/>
                      <a:pt x="7373" y="603"/>
                      <a:pt x="7417" y="606"/>
                    </a:cubicBezTo>
                    <a:cubicBezTo>
                      <a:pt x="7992" y="655"/>
                      <a:pt x="8472" y="1038"/>
                      <a:pt x="8806" y="1716"/>
                    </a:cubicBezTo>
                    <a:cubicBezTo>
                      <a:pt x="9393" y="2907"/>
                      <a:pt x="8467" y="4514"/>
                      <a:pt x="7854" y="5578"/>
                    </a:cubicBezTo>
                    <a:cubicBezTo>
                      <a:pt x="7779" y="5707"/>
                      <a:pt x="7709" y="5828"/>
                      <a:pt x="7647" y="5940"/>
                    </a:cubicBezTo>
                    <a:cubicBezTo>
                      <a:pt x="7410" y="6366"/>
                      <a:pt x="7178" y="6796"/>
                      <a:pt x="6946" y="7226"/>
                    </a:cubicBezTo>
                    <a:cubicBezTo>
                      <a:pt x="6149" y="8701"/>
                      <a:pt x="5325" y="10227"/>
                      <a:pt x="4304" y="11543"/>
                    </a:cubicBezTo>
                    <a:cubicBezTo>
                      <a:pt x="4225" y="11645"/>
                      <a:pt x="4138" y="11763"/>
                      <a:pt x="4047" y="11890"/>
                    </a:cubicBezTo>
                    <a:cubicBezTo>
                      <a:pt x="3610" y="12494"/>
                      <a:pt x="3025" y="13299"/>
                      <a:pt x="2397" y="13299"/>
                    </a:cubicBezTo>
                    <a:cubicBezTo>
                      <a:pt x="2340" y="13299"/>
                      <a:pt x="2283" y="13293"/>
                      <a:pt x="2226" y="13279"/>
                    </a:cubicBezTo>
                    <a:cubicBezTo>
                      <a:pt x="1639" y="13134"/>
                      <a:pt x="1236" y="12861"/>
                      <a:pt x="992" y="12446"/>
                    </a:cubicBezTo>
                    <a:cubicBezTo>
                      <a:pt x="634" y="11835"/>
                      <a:pt x="625" y="10904"/>
                      <a:pt x="964" y="9677"/>
                    </a:cubicBezTo>
                    <a:cubicBezTo>
                      <a:pt x="1769" y="6773"/>
                      <a:pt x="4278" y="3152"/>
                      <a:pt x="5028" y="2112"/>
                    </a:cubicBezTo>
                    <a:cubicBezTo>
                      <a:pt x="5723" y="1146"/>
                      <a:pt x="6537" y="601"/>
                      <a:pt x="7286" y="601"/>
                    </a:cubicBezTo>
                    <a:close/>
                    <a:moveTo>
                      <a:pt x="7294" y="1"/>
                    </a:moveTo>
                    <a:cubicBezTo>
                      <a:pt x="6346" y="1"/>
                      <a:pt x="5353" y="632"/>
                      <a:pt x="4540" y="1761"/>
                    </a:cubicBezTo>
                    <a:cubicBezTo>
                      <a:pt x="3775" y="2821"/>
                      <a:pt x="1218" y="6516"/>
                      <a:pt x="386" y="9517"/>
                    </a:cubicBezTo>
                    <a:cubicBezTo>
                      <a:pt x="0" y="10905"/>
                      <a:pt x="30" y="11992"/>
                      <a:pt x="473" y="12749"/>
                    </a:cubicBezTo>
                    <a:cubicBezTo>
                      <a:pt x="798" y="13305"/>
                      <a:pt x="1340" y="13679"/>
                      <a:pt x="2082" y="13862"/>
                    </a:cubicBezTo>
                    <a:cubicBezTo>
                      <a:pt x="2188" y="13888"/>
                      <a:pt x="2297" y="13902"/>
                      <a:pt x="2406" y="13902"/>
                    </a:cubicBezTo>
                    <a:cubicBezTo>
                      <a:pt x="3334" y="13902"/>
                      <a:pt x="4046" y="12917"/>
                      <a:pt x="4534" y="12242"/>
                    </a:cubicBezTo>
                    <a:cubicBezTo>
                      <a:pt x="4622" y="12122"/>
                      <a:pt x="4703" y="12009"/>
                      <a:pt x="4779" y="11912"/>
                    </a:cubicBezTo>
                    <a:cubicBezTo>
                      <a:pt x="5830" y="10556"/>
                      <a:pt x="6666" y="9008"/>
                      <a:pt x="7475" y="7512"/>
                    </a:cubicBezTo>
                    <a:cubicBezTo>
                      <a:pt x="7705" y="7084"/>
                      <a:pt x="7936" y="6656"/>
                      <a:pt x="8172" y="6232"/>
                    </a:cubicBezTo>
                    <a:lnTo>
                      <a:pt x="8375" y="5878"/>
                    </a:lnTo>
                    <a:cubicBezTo>
                      <a:pt x="9052" y="4704"/>
                      <a:pt x="10075" y="2929"/>
                      <a:pt x="9346" y="1451"/>
                    </a:cubicBezTo>
                    <a:cubicBezTo>
                      <a:pt x="8919" y="586"/>
                      <a:pt x="8253" y="73"/>
                      <a:pt x="7466" y="8"/>
                    </a:cubicBezTo>
                    <a:cubicBezTo>
                      <a:pt x="7409" y="3"/>
                      <a:pt x="7352" y="1"/>
                      <a:pt x="729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417;p32">
                <a:extLst>
                  <a:ext uri="{FF2B5EF4-FFF2-40B4-BE49-F238E27FC236}">
                    <a16:creationId xmlns:a16="http://schemas.microsoft.com/office/drawing/2014/main" id="{3E54E352-A75E-FB23-A22C-5D70CEFA6063}"/>
                  </a:ext>
                </a:extLst>
              </p:cNvPr>
              <p:cNvSpPr/>
              <p:nvPr/>
            </p:nvSpPr>
            <p:spPr>
              <a:xfrm>
                <a:off x="6089568" y="3937697"/>
                <a:ext cx="190264" cy="261897"/>
              </a:xfrm>
              <a:custGeom>
                <a:avLst/>
                <a:gdLst/>
                <a:ahLst/>
                <a:cxnLst/>
                <a:rect l="l" t="t" r="r" b="b"/>
                <a:pathLst>
                  <a:path w="9663" h="13301" extrusionOk="0">
                    <a:moveTo>
                      <a:pt x="7147" y="0"/>
                    </a:moveTo>
                    <a:cubicBezTo>
                      <a:pt x="6326" y="0"/>
                      <a:pt x="5413" y="556"/>
                      <a:pt x="4636" y="1635"/>
                    </a:cubicBezTo>
                    <a:cubicBezTo>
                      <a:pt x="4049" y="2451"/>
                      <a:pt x="1376" y="6238"/>
                      <a:pt x="528" y="9295"/>
                    </a:cubicBezTo>
                    <a:cubicBezTo>
                      <a:pt x="0" y="11198"/>
                      <a:pt x="179" y="12819"/>
                      <a:pt x="2006" y="13270"/>
                    </a:cubicBezTo>
                    <a:cubicBezTo>
                      <a:pt x="2091" y="13290"/>
                      <a:pt x="2175" y="13300"/>
                      <a:pt x="2257" y="13300"/>
                    </a:cubicBezTo>
                    <a:cubicBezTo>
                      <a:pt x="3180" y="13300"/>
                      <a:pt x="3905" y="12055"/>
                      <a:pt x="4394" y="11425"/>
                    </a:cubicBezTo>
                    <a:cubicBezTo>
                      <a:pt x="5723" y="9713"/>
                      <a:pt x="6691" y="7708"/>
                      <a:pt x="7763" y="5785"/>
                    </a:cubicBezTo>
                    <a:cubicBezTo>
                      <a:pt x="8365" y="4704"/>
                      <a:pt x="9662" y="2769"/>
                      <a:pt x="8928" y="1281"/>
                    </a:cubicBezTo>
                    <a:cubicBezTo>
                      <a:pt x="8503" y="420"/>
                      <a:pt x="7860" y="0"/>
                      <a:pt x="714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418;p32">
                <a:extLst>
                  <a:ext uri="{FF2B5EF4-FFF2-40B4-BE49-F238E27FC236}">
                    <a16:creationId xmlns:a16="http://schemas.microsoft.com/office/drawing/2014/main" id="{D1C739B2-D234-EED5-9A2E-6979D54B708A}"/>
                  </a:ext>
                </a:extLst>
              </p:cNvPr>
              <p:cNvSpPr/>
              <p:nvPr/>
            </p:nvSpPr>
            <p:spPr>
              <a:xfrm>
                <a:off x="6086674" y="3931790"/>
                <a:ext cx="198357" cy="273730"/>
              </a:xfrm>
              <a:custGeom>
                <a:avLst/>
                <a:gdLst/>
                <a:ahLst/>
                <a:cxnLst/>
                <a:rect l="l" t="t" r="r" b="b"/>
                <a:pathLst>
                  <a:path w="10074" h="13902" extrusionOk="0">
                    <a:moveTo>
                      <a:pt x="7284" y="600"/>
                    </a:moveTo>
                    <a:cubicBezTo>
                      <a:pt x="7328" y="600"/>
                      <a:pt x="7373" y="602"/>
                      <a:pt x="7417" y="606"/>
                    </a:cubicBezTo>
                    <a:cubicBezTo>
                      <a:pt x="7992" y="654"/>
                      <a:pt x="8472" y="1037"/>
                      <a:pt x="8806" y="1715"/>
                    </a:cubicBezTo>
                    <a:cubicBezTo>
                      <a:pt x="9393" y="2906"/>
                      <a:pt x="8467" y="4514"/>
                      <a:pt x="7854" y="5577"/>
                    </a:cubicBezTo>
                    <a:cubicBezTo>
                      <a:pt x="7779" y="5706"/>
                      <a:pt x="7709" y="5827"/>
                      <a:pt x="7647" y="5940"/>
                    </a:cubicBezTo>
                    <a:cubicBezTo>
                      <a:pt x="7409" y="6366"/>
                      <a:pt x="7177" y="6796"/>
                      <a:pt x="6945" y="7226"/>
                    </a:cubicBezTo>
                    <a:cubicBezTo>
                      <a:pt x="6148" y="8701"/>
                      <a:pt x="5324" y="10226"/>
                      <a:pt x="4304" y="11542"/>
                    </a:cubicBezTo>
                    <a:cubicBezTo>
                      <a:pt x="4225" y="11644"/>
                      <a:pt x="4138" y="11763"/>
                      <a:pt x="4047" y="11890"/>
                    </a:cubicBezTo>
                    <a:cubicBezTo>
                      <a:pt x="3611" y="12493"/>
                      <a:pt x="3028" y="13299"/>
                      <a:pt x="2398" y="13299"/>
                    </a:cubicBezTo>
                    <a:cubicBezTo>
                      <a:pt x="2341" y="13299"/>
                      <a:pt x="2283" y="13292"/>
                      <a:pt x="2226" y="13278"/>
                    </a:cubicBezTo>
                    <a:cubicBezTo>
                      <a:pt x="1639" y="13135"/>
                      <a:pt x="1235" y="12862"/>
                      <a:pt x="991" y="12446"/>
                    </a:cubicBezTo>
                    <a:cubicBezTo>
                      <a:pt x="633" y="11834"/>
                      <a:pt x="624" y="10903"/>
                      <a:pt x="964" y="9676"/>
                    </a:cubicBezTo>
                    <a:cubicBezTo>
                      <a:pt x="1769" y="6772"/>
                      <a:pt x="4278" y="3151"/>
                      <a:pt x="5027" y="2111"/>
                    </a:cubicBezTo>
                    <a:cubicBezTo>
                      <a:pt x="5722" y="1147"/>
                      <a:pt x="6531" y="600"/>
                      <a:pt x="7284" y="600"/>
                    </a:cubicBezTo>
                    <a:close/>
                    <a:moveTo>
                      <a:pt x="7283" y="0"/>
                    </a:moveTo>
                    <a:cubicBezTo>
                      <a:pt x="6342" y="0"/>
                      <a:pt x="5349" y="636"/>
                      <a:pt x="4540" y="1761"/>
                    </a:cubicBezTo>
                    <a:cubicBezTo>
                      <a:pt x="3775" y="2821"/>
                      <a:pt x="1217" y="6516"/>
                      <a:pt x="386" y="9516"/>
                    </a:cubicBezTo>
                    <a:cubicBezTo>
                      <a:pt x="0" y="10904"/>
                      <a:pt x="30" y="11992"/>
                      <a:pt x="473" y="12749"/>
                    </a:cubicBezTo>
                    <a:cubicBezTo>
                      <a:pt x="798" y="13305"/>
                      <a:pt x="1340" y="13680"/>
                      <a:pt x="2082" y="13861"/>
                    </a:cubicBezTo>
                    <a:cubicBezTo>
                      <a:pt x="2188" y="13887"/>
                      <a:pt x="2297" y="13902"/>
                      <a:pt x="2406" y="13902"/>
                    </a:cubicBezTo>
                    <a:cubicBezTo>
                      <a:pt x="3333" y="13902"/>
                      <a:pt x="4046" y="12916"/>
                      <a:pt x="4534" y="12243"/>
                    </a:cubicBezTo>
                    <a:cubicBezTo>
                      <a:pt x="4622" y="12122"/>
                      <a:pt x="4703" y="12009"/>
                      <a:pt x="4778" y="11911"/>
                    </a:cubicBezTo>
                    <a:cubicBezTo>
                      <a:pt x="5829" y="10557"/>
                      <a:pt x="6665" y="9010"/>
                      <a:pt x="7473" y="7512"/>
                    </a:cubicBezTo>
                    <a:cubicBezTo>
                      <a:pt x="7705" y="7084"/>
                      <a:pt x="7935" y="6657"/>
                      <a:pt x="8172" y="6233"/>
                    </a:cubicBezTo>
                    <a:lnTo>
                      <a:pt x="8375" y="5877"/>
                    </a:lnTo>
                    <a:cubicBezTo>
                      <a:pt x="9052" y="4702"/>
                      <a:pt x="10074" y="2928"/>
                      <a:pt x="9346" y="1449"/>
                    </a:cubicBezTo>
                    <a:cubicBezTo>
                      <a:pt x="8919" y="584"/>
                      <a:pt x="8251" y="72"/>
                      <a:pt x="7466" y="8"/>
                    </a:cubicBezTo>
                    <a:cubicBezTo>
                      <a:pt x="7405" y="3"/>
                      <a:pt x="7344" y="0"/>
                      <a:pt x="7283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419;p32">
                <a:extLst>
                  <a:ext uri="{FF2B5EF4-FFF2-40B4-BE49-F238E27FC236}">
                    <a16:creationId xmlns:a16="http://schemas.microsoft.com/office/drawing/2014/main" id="{80151ADD-5767-D13C-FD11-218D83290234}"/>
                  </a:ext>
                </a:extLst>
              </p:cNvPr>
              <p:cNvSpPr/>
              <p:nvPr/>
            </p:nvSpPr>
            <p:spPr>
              <a:xfrm>
                <a:off x="4933785" y="3759444"/>
                <a:ext cx="1341007" cy="970638"/>
              </a:xfrm>
              <a:custGeom>
                <a:avLst/>
                <a:gdLst/>
                <a:ahLst/>
                <a:cxnLst/>
                <a:rect l="l" t="t" r="r" b="b"/>
                <a:pathLst>
                  <a:path w="68106" h="49296" extrusionOk="0">
                    <a:moveTo>
                      <a:pt x="0" y="0"/>
                    </a:moveTo>
                    <a:lnTo>
                      <a:pt x="10704" y="29265"/>
                    </a:lnTo>
                    <a:lnTo>
                      <a:pt x="68105" y="49295"/>
                    </a:lnTo>
                    <a:lnTo>
                      <a:pt x="64816" y="21342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420;p32">
                <a:extLst>
                  <a:ext uri="{FF2B5EF4-FFF2-40B4-BE49-F238E27FC236}">
                    <a16:creationId xmlns:a16="http://schemas.microsoft.com/office/drawing/2014/main" id="{1CC92F09-C364-16F5-E593-79BCFA8672DF}"/>
                  </a:ext>
                </a:extLst>
              </p:cNvPr>
              <p:cNvSpPr/>
              <p:nvPr/>
            </p:nvSpPr>
            <p:spPr>
              <a:xfrm>
                <a:off x="4927444" y="3753517"/>
                <a:ext cx="1353609" cy="982492"/>
              </a:xfrm>
              <a:custGeom>
                <a:avLst/>
                <a:gdLst/>
                <a:ahLst/>
                <a:cxnLst/>
                <a:rect l="l" t="t" r="r" b="b"/>
                <a:pathLst>
                  <a:path w="68746" h="49898" extrusionOk="0">
                    <a:moveTo>
                      <a:pt x="818" y="780"/>
                    </a:moveTo>
                    <a:lnTo>
                      <a:pt x="64862" y="21868"/>
                    </a:lnTo>
                    <a:lnTo>
                      <a:pt x="68073" y="49154"/>
                    </a:lnTo>
                    <a:lnTo>
                      <a:pt x="11260" y="29329"/>
                    </a:lnTo>
                    <a:lnTo>
                      <a:pt x="818" y="780"/>
                    </a:lnTo>
                    <a:close/>
                    <a:moveTo>
                      <a:pt x="320" y="1"/>
                    </a:moveTo>
                    <a:cubicBezTo>
                      <a:pt x="240" y="1"/>
                      <a:pt x="163" y="33"/>
                      <a:pt x="106" y="93"/>
                    </a:cubicBezTo>
                    <a:cubicBezTo>
                      <a:pt x="27" y="176"/>
                      <a:pt x="1" y="297"/>
                      <a:pt x="40" y="404"/>
                    </a:cubicBezTo>
                    <a:lnTo>
                      <a:pt x="10744" y="29670"/>
                    </a:lnTo>
                    <a:cubicBezTo>
                      <a:pt x="10775" y="29754"/>
                      <a:pt x="10842" y="29821"/>
                      <a:pt x="10928" y="29849"/>
                    </a:cubicBezTo>
                    <a:lnTo>
                      <a:pt x="68327" y="49881"/>
                    </a:lnTo>
                    <a:cubicBezTo>
                      <a:pt x="68359" y="49891"/>
                      <a:pt x="68393" y="49897"/>
                      <a:pt x="68427" y="49897"/>
                    </a:cubicBezTo>
                    <a:cubicBezTo>
                      <a:pt x="68607" y="49897"/>
                      <a:pt x="68746" y="49740"/>
                      <a:pt x="68726" y="49562"/>
                    </a:cubicBezTo>
                    <a:lnTo>
                      <a:pt x="65437" y="21609"/>
                    </a:lnTo>
                    <a:cubicBezTo>
                      <a:pt x="65424" y="21493"/>
                      <a:pt x="65343" y="21394"/>
                      <a:pt x="65233" y="21359"/>
                    </a:cubicBezTo>
                    <a:lnTo>
                      <a:pt x="417" y="17"/>
                    </a:lnTo>
                    <a:cubicBezTo>
                      <a:pt x="385" y="6"/>
                      <a:pt x="352" y="1"/>
                      <a:pt x="320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" name="Google Shape;421;p32">
              <a:extLst>
                <a:ext uri="{FF2B5EF4-FFF2-40B4-BE49-F238E27FC236}">
                  <a16:creationId xmlns:a16="http://schemas.microsoft.com/office/drawing/2014/main" id="{6E3CD6FC-4A53-6315-8C7D-8A5AA54A69AD}"/>
                </a:ext>
              </a:extLst>
            </p:cNvPr>
            <p:cNvGrpSpPr/>
            <p:nvPr/>
          </p:nvGrpSpPr>
          <p:grpSpPr>
            <a:xfrm>
              <a:off x="4866130" y="1140950"/>
              <a:ext cx="3577377" cy="3177375"/>
              <a:chOff x="4866130" y="1140950"/>
              <a:chExt cx="3577377" cy="3177375"/>
            </a:xfrm>
          </p:grpSpPr>
          <p:grpSp>
            <p:nvGrpSpPr>
              <p:cNvPr id="9" name="Google Shape;422;p32">
                <a:extLst>
                  <a:ext uri="{FF2B5EF4-FFF2-40B4-BE49-F238E27FC236}">
                    <a16:creationId xmlns:a16="http://schemas.microsoft.com/office/drawing/2014/main" id="{27009C98-9467-A373-5140-BB444E3D5C06}"/>
                  </a:ext>
                </a:extLst>
              </p:cNvPr>
              <p:cNvGrpSpPr/>
              <p:nvPr/>
            </p:nvGrpSpPr>
            <p:grpSpPr>
              <a:xfrm>
                <a:off x="7218455" y="3425403"/>
                <a:ext cx="627776" cy="773482"/>
                <a:chOff x="7218455" y="3425403"/>
                <a:chExt cx="627776" cy="773482"/>
              </a:xfrm>
            </p:grpSpPr>
            <p:sp>
              <p:nvSpPr>
                <p:cNvPr id="72" name="Google Shape;423;p32">
                  <a:extLst>
                    <a:ext uri="{FF2B5EF4-FFF2-40B4-BE49-F238E27FC236}">
                      <a16:creationId xmlns:a16="http://schemas.microsoft.com/office/drawing/2014/main" id="{D10A9DEE-7008-E2E7-F234-CB32C780AF03}"/>
                    </a:ext>
                  </a:extLst>
                </p:cNvPr>
                <p:cNvSpPr/>
                <p:nvPr/>
              </p:nvSpPr>
              <p:spPr>
                <a:xfrm>
                  <a:off x="7474976" y="3425403"/>
                  <a:ext cx="371255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55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18548" y="602"/>
                      </a:lnTo>
                      <a:cubicBezTo>
                        <a:pt x="18550" y="602"/>
                        <a:pt x="18552" y="602"/>
                        <a:pt x="18554" y="602"/>
                      </a:cubicBezTo>
                      <a:cubicBezTo>
                        <a:pt x="18720" y="602"/>
                        <a:pt x="18855" y="468"/>
                        <a:pt x="18855" y="302"/>
                      </a:cubicBezTo>
                      <a:cubicBezTo>
                        <a:pt x="18855" y="135"/>
                        <a:pt x="18720" y="1"/>
                        <a:pt x="18554" y="1"/>
                      </a:cubicBezTo>
                      <a:cubicBezTo>
                        <a:pt x="18552" y="1"/>
                        <a:pt x="18550" y="1"/>
                        <a:pt x="18548" y="1"/>
                      </a:cubicBezTo>
                      <a:lnTo>
                        <a:pt x="308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" name="Google Shape;424;p32">
                  <a:extLst>
                    <a:ext uri="{FF2B5EF4-FFF2-40B4-BE49-F238E27FC236}">
                      <a16:creationId xmlns:a16="http://schemas.microsoft.com/office/drawing/2014/main" id="{CCD3A762-ED2E-3A1A-DFF8-A6428CB9F7E7}"/>
                    </a:ext>
                  </a:extLst>
                </p:cNvPr>
                <p:cNvSpPr/>
                <p:nvPr/>
              </p:nvSpPr>
              <p:spPr>
                <a:xfrm>
                  <a:off x="7218455" y="3425403"/>
                  <a:ext cx="13727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2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6677" y="602"/>
                      </a:lnTo>
                      <a:cubicBezTo>
                        <a:pt x="6841" y="599"/>
                        <a:pt x="6971" y="465"/>
                        <a:pt x="6971" y="302"/>
                      </a:cubicBezTo>
                      <a:cubicBezTo>
                        <a:pt x="6971" y="139"/>
                        <a:pt x="6841" y="5"/>
                        <a:pt x="6677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" name="Google Shape;425;p32">
                  <a:extLst>
                    <a:ext uri="{FF2B5EF4-FFF2-40B4-BE49-F238E27FC236}">
                      <a16:creationId xmlns:a16="http://schemas.microsoft.com/office/drawing/2014/main" id="{053CC5F6-AC7C-9962-342F-342F5D9F6BB7}"/>
                    </a:ext>
                  </a:extLst>
                </p:cNvPr>
                <p:cNvSpPr/>
                <p:nvPr/>
              </p:nvSpPr>
              <p:spPr>
                <a:xfrm>
                  <a:off x="7771389" y="3490912"/>
                  <a:ext cx="74842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3" extrusionOk="0">
                      <a:moveTo>
                        <a:pt x="302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cubicBezTo>
                        <a:pt x="305" y="602"/>
                        <a:pt x="307" y="602"/>
                        <a:pt x="309" y="602"/>
                      </a:cubicBezTo>
                      <a:lnTo>
                        <a:pt x="3494" y="602"/>
                      </a:lnTo>
                      <a:cubicBezTo>
                        <a:pt x="3496" y="602"/>
                        <a:pt x="3498" y="602"/>
                        <a:pt x="3500" y="602"/>
                      </a:cubicBezTo>
                      <a:cubicBezTo>
                        <a:pt x="3666" y="602"/>
                        <a:pt x="3801" y="468"/>
                        <a:pt x="3801" y="301"/>
                      </a:cubicBezTo>
                      <a:cubicBezTo>
                        <a:pt x="3801" y="135"/>
                        <a:pt x="3666" y="1"/>
                        <a:pt x="3500" y="1"/>
                      </a:cubicBezTo>
                      <a:cubicBezTo>
                        <a:pt x="3498" y="1"/>
                        <a:pt x="3496" y="1"/>
                        <a:pt x="3494" y="1"/>
                      </a:cubicBezTo>
                      <a:lnTo>
                        <a:pt x="309" y="1"/>
                      </a:lnTo>
                      <a:cubicBezTo>
                        <a:pt x="307" y="1"/>
                        <a:pt x="305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" name="Google Shape;426;p32">
                  <a:extLst>
                    <a:ext uri="{FF2B5EF4-FFF2-40B4-BE49-F238E27FC236}">
                      <a16:creationId xmlns:a16="http://schemas.microsoft.com/office/drawing/2014/main" id="{EA799559-C4A8-ADDE-38B9-B4BADBC04E82}"/>
                    </a:ext>
                  </a:extLst>
                </p:cNvPr>
                <p:cNvSpPr/>
                <p:nvPr/>
              </p:nvSpPr>
              <p:spPr>
                <a:xfrm>
                  <a:off x="7594672" y="3490912"/>
                  <a:ext cx="137535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3" extrusionOk="0">
                      <a:moveTo>
                        <a:pt x="302" y="1"/>
                      </a:moveTo>
                      <a:cubicBezTo>
                        <a:pt x="136" y="1"/>
                        <a:pt x="0" y="135"/>
                        <a:pt x="0" y="301"/>
                      </a:cubicBezTo>
                      <a:cubicBezTo>
                        <a:pt x="0" y="468"/>
                        <a:pt x="136" y="602"/>
                        <a:pt x="302" y="602"/>
                      </a:cubicBezTo>
                      <a:cubicBezTo>
                        <a:pt x="304" y="602"/>
                        <a:pt x="306" y="602"/>
                        <a:pt x="309" y="602"/>
                      </a:cubicBezTo>
                      <a:lnTo>
                        <a:pt x="6678" y="602"/>
                      </a:lnTo>
                      <a:cubicBezTo>
                        <a:pt x="6680" y="602"/>
                        <a:pt x="6682" y="602"/>
                        <a:pt x="6684" y="602"/>
                      </a:cubicBezTo>
                      <a:cubicBezTo>
                        <a:pt x="6850" y="602"/>
                        <a:pt x="6985" y="468"/>
                        <a:pt x="6985" y="301"/>
                      </a:cubicBezTo>
                      <a:cubicBezTo>
                        <a:pt x="6985" y="135"/>
                        <a:pt x="6850" y="1"/>
                        <a:pt x="6684" y="1"/>
                      </a:cubicBezTo>
                      <a:cubicBezTo>
                        <a:pt x="6682" y="1"/>
                        <a:pt x="6680" y="1"/>
                        <a:pt x="6678" y="1"/>
                      </a:cubicBezTo>
                      <a:lnTo>
                        <a:pt x="309" y="1"/>
                      </a:lnTo>
                      <a:cubicBezTo>
                        <a:pt x="306" y="1"/>
                        <a:pt x="304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" name="Google Shape;427;p32">
                  <a:extLst>
                    <a:ext uri="{FF2B5EF4-FFF2-40B4-BE49-F238E27FC236}">
                      <a16:creationId xmlns:a16="http://schemas.microsoft.com/office/drawing/2014/main" id="{66F18BBA-2561-7574-7845-FE352CB6A364}"/>
                    </a:ext>
                  </a:extLst>
                </p:cNvPr>
                <p:cNvSpPr/>
                <p:nvPr/>
              </p:nvSpPr>
              <p:spPr>
                <a:xfrm>
                  <a:off x="7218455" y="3490912"/>
                  <a:ext cx="30257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15073" y="602"/>
                      </a:lnTo>
                      <a:cubicBezTo>
                        <a:pt x="15236" y="599"/>
                        <a:pt x="15367" y="465"/>
                        <a:pt x="15367" y="301"/>
                      </a:cubicBezTo>
                      <a:cubicBezTo>
                        <a:pt x="15367" y="138"/>
                        <a:pt x="15236" y="5"/>
                        <a:pt x="15073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" name="Google Shape;428;p32">
                  <a:extLst>
                    <a:ext uri="{FF2B5EF4-FFF2-40B4-BE49-F238E27FC236}">
                      <a16:creationId xmlns:a16="http://schemas.microsoft.com/office/drawing/2014/main" id="{9630D488-BA31-8FD5-0FA8-13634904E8B7}"/>
                    </a:ext>
                  </a:extLst>
                </p:cNvPr>
                <p:cNvSpPr/>
                <p:nvPr/>
              </p:nvSpPr>
              <p:spPr>
                <a:xfrm>
                  <a:off x="7514868" y="3556420"/>
                  <a:ext cx="331363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29" h="603" extrusionOk="0">
                      <a:moveTo>
                        <a:pt x="300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6" y="602"/>
                        <a:pt x="303" y="602"/>
                      </a:cubicBezTo>
                      <a:cubicBezTo>
                        <a:pt x="305" y="602"/>
                        <a:pt x="307" y="602"/>
                        <a:pt x="309" y="602"/>
                      </a:cubicBezTo>
                      <a:lnTo>
                        <a:pt x="16522" y="602"/>
                      </a:lnTo>
                      <a:cubicBezTo>
                        <a:pt x="16524" y="602"/>
                        <a:pt x="16526" y="602"/>
                        <a:pt x="16528" y="602"/>
                      </a:cubicBezTo>
                      <a:cubicBezTo>
                        <a:pt x="16694" y="602"/>
                        <a:pt x="16829" y="467"/>
                        <a:pt x="16829" y="301"/>
                      </a:cubicBezTo>
                      <a:cubicBezTo>
                        <a:pt x="16829" y="135"/>
                        <a:pt x="16695" y="1"/>
                        <a:pt x="16530" y="1"/>
                      </a:cubicBezTo>
                      <a:cubicBezTo>
                        <a:pt x="16527" y="1"/>
                        <a:pt x="16524" y="1"/>
                        <a:pt x="16522" y="1"/>
                      </a:cubicBezTo>
                      <a:lnTo>
                        <a:pt x="309" y="1"/>
                      </a:lnTo>
                      <a:cubicBezTo>
                        <a:pt x="306" y="1"/>
                        <a:pt x="303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" name="Google Shape;429;p32">
                  <a:extLst>
                    <a:ext uri="{FF2B5EF4-FFF2-40B4-BE49-F238E27FC236}">
                      <a16:creationId xmlns:a16="http://schemas.microsoft.com/office/drawing/2014/main" id="{A9B18639-77A0-29A4-C39E-A8DF8622FAA7}"/>
                    </a:ext>
                  </a:extLst>
                </p:cNvPr>
                <p:cNvSpPr/>
                <p:nvPr/>
              </p:nvSpPr>
              <p:spPr>
                <a:xfrm>
                  <a:off x="7218455" y="3556420"/>
                  <a:ext cx="239864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3" extrusionOk="0">
                      <a:moveTo>
                        <a:pt x="299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11888" y="602"/>
                      </a:lnTo>
                      <a:cubicBezTo>
                        <a:pt x="12052" y="597"/>
                        <a:pt x="12182" y="464"/>
                        <a:pt x="12182" y="301"/>
                      </a:cubicBezTo>
                      <a:cubicBezTo>
                        <a:pt x="12182" y="137"/>
                        <a:pt x="12052" y="4"/>
                        <a:pt x="11888" y="1"/>
                      </a:cubicBezTo>
                      <a:lnTo>
                        <a:pt x="308" y="1"/>
                      </a:lnTo>
                      <a:cubicBezTo>
                        <a:pt x="305" y="1"/>
                        <a:pt x="302" y="1"/>
                        <a:pt x="29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" name="Google Shape;430;p32">
                  <a:extLst>
                    <a:ext uri="{FF2B5EF4-FFF2-40B4-BE49-F238E27FC236}">
                      <a16:creationId xmlns:a16="http://schemas.microsoft.com/office/drawing/2014/main" id="{9967B6F8-31A8-BD8C-DDF1-75FF0B70BE04}"/>
                    </a:ext>
                  </a:extLst>
                </p:cNvPr>
                <p:cNvSpPr/>
                <p:nvPr/>
              </p:nvSpPr>
              <p:spPr>
                <a:xfrm>
                  <a:off x="7697434" y="3621909"/>
                  <a:ext cx="148660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50" h="602" extrusionOk="0">
                      <a:moveTo>
                        <a:pt x="301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5" y="602"/>
                        <a:pt x="301" y="602"/>
                      </a:cubicBezTo>
                      <a:lnTo>
                        <a:pt x="7250" y="602"/>
                      </a:lnTo>
                      <a:cubicBezTo>
                        <a:pt x="7416" y="602"/>
                        <a:pt x="7550" y="467"/>
                        <a:pt x="7550" y="301"/>
                      </a:cubicBezTo>
                      <a:cubicBezTo>
                        <a:pt x="7550" y="135"/>
                        <a:pt x="7416" y="1"/>
                        <a:pt x="725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" name="Google Shape;431;p32">
                  <a:extLst>
                    <a:ext uri="{FF2B5EF4-FFF2-40B4-BE49-F238E27FC236}">
                      <a16:creationId xmlns:a16="http://schemas.microsoft.com/office/drawing/2014/main" id="{6957DFF8-4601-D202-A23B-102B69AE9E3D}"/>
                    </a:ext>
                  </a:extLst>
                </p:cNvPr>
                <p:cNvSpPr/>
                <p:nvPr/>
              </p:nvSpPr>
              <p:spPr>
                <a:xfrm>
                  <a:off x="7355399" y="3621909"/>
                  <a:ext cx="29688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78" h="602" extrusionOk="0">
                      <a:moveTo>
                        <a:pt x="301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5" y="602"/>
                        <a:pt x="301" y="602"/>
                      </a:cubicBezTo>
                      <a:lnTo>
                        <a:pt x="14777" y="602"/>
                      </a:lnTo>
                      <a:cubicBezTo>
                        <a:pt x="14943" y="602"/>
                        <a:pt x="15077" y="467"/>
                        <a:pt x="15077" y="301"/>
                      </a:cubicBezTo>
                      <a:cubicBezTo>
                        <a:pt x="15077" y="135"/>
                        <a:pt x="14943" y="1"/>
                        <a:pt x="14777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" name="Google Shape;432;p32">
                  <a:extLst>
                    <a:ext uri="{FF2B5EF4-FFF2-40B4-BE49-F238E27FC236}">
                      <a16:creationId xmlns:a16="http://schemas.microsoft.com/office/drawing/2014/main" id="{D7C18DC4-080F-5BB9-0CB8-02BE10ACECE0}"/>
                    </a:ext>
                  </a:extLst>
                </p:cNvPr>
                <p:cNvSpPr/>
                <p:nvPr/>
              </p:nvSpPr>
              <p:spPr>
                <a:xfrm>
                  <a:off x="7218593" y="3621909"/>
                  <a:ext cx="8596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6" h="602" extrusionOk="0">
                      <a:moveTo>
                        <a:pt x="301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5" y="602"/>
                        <a:pt x="301" y="602"/>
                      </a:cubicBezTo>
                      <a:lnTo>
                        <a:pt x="4064" y="602"/>
                      </a:lnTo>
                      <a:cubicBezTo>
                        <a:pt x="4230" y="602"/>
                        <a:pt x="4365" y="467"/>
                        <a:pt x="4365" y="301"/>
                      </a:cubicBezTo>
                      <a:cubicBezTo>
                        <a:pt x="4365" y="135"/>
                        <a:pt x="4230" y="1"/>
                        <a:pt x="406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" name="Google Shape;433;p32">
                  <a:extLst>
                    <a:ext uri="{FF2B5EF4-FFF2-40B4-BE49-F238E27FC236}">
                      <a16:creationId xmlns:a16="http://schemas.microsoft.com/office/drawing/2014/main" id="{5A0CFD66-8D9C-CB92-91A3-59752D1E38AE}"/>
                    </a:ext>
                  </a:extLst>
                </p:cNvPr>
                <p:cNvSpPr/>
                <p:nvPr/>
              </p:nvSpPr>
              <p:spPr>
                <a:xfrm>
                  <a:off x="7474976" y="3679227"/>
                  <a:ext cx="371255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55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0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18548" y="602"/>
                      </a:lnTo>
                      <a:cubicBezTo>
                        <a:pt x="18550" y="602"/>
                        <a:pt x="18552" y="602"/>
                        <a:pt x="18554" y="602"/>
                      </a:cubicBezTo>
                      <a:cubicBezTo>
                        <a:pt x="18720" y="602"/>
                        <a:pt x="18855" y="467"/>
                        <a:pt x="18855" y="300"/>
                      </a:cubicBezTo>
                      <a:cubicBezTo>
                        <a:pt x="18855" y="134"/>
                        <a:pt x="18720" y="0"/>
                        <a:pt x="18554" y="0"/>
                      </a:cubicBezTo>
                      <a:cubicBezTo>
                        <a:pt x="18552" y="0"/>
                        <a:pt x="18550" y="0"/>
                        <a:pt x="18548" y="0"/>
                      </a:cubicBezTo>
                      <a:lnTo>
                        <a:pt x="308" y="0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" name="Google Shape;434;p32">
                  <a:extLst>
                    <a:ext uri="{FF2B5EF4-FFF2-40B4-BE49-F238E27FC236}">
                      <a16:creationId xmlns:a16="http://schemas.microsoft.com/office/drawing/2014/main" id="{A3BB854E-D6F5-446F-FFE0-30EB02CAE675}"/>
                    </a:ext>
                  </a:extLst>
                </p:cNvPr>
                <p:cNvSpPr/>
                <p:nvPr/>
              </p:nvSpPr>
              <p:spPr>
                <a:xfrm>
                  <a:off x="7218455" y="3679227"/>
                  <a:ext cx="137279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2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0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6677" y="602"/>
                      </a:lnTo>
                      <a:cubicBezTo>
                        <a:pt x="6841" y="598"/>
                        <a:pt x="6971" y="464"/>
                        <a:pt x="6971" y="300"/>
                      </a:cubicBezTo>
                      <a:cubicBezTo>
                        <a:pt x="6971" y="137"/>
                        <a:pt x="6841" y="4"/>
                        <a:pt x="6677" y="0"/>
                      </a:cubicBezTo>
                      <a:lnTo>
                        <a:pt x="308" y="0"/>
                      </a:lnTo>
                      <a:cubicBezTo>
                        <a:pt x="306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" name="Google Shape;435;p32">
                  <a:extLst>
                    <a:ext uri="{FF2B5EF4-FFF2-40B4-BE49-F238E27FC236}">
                      <a16:creationId xmlns:a16="http://schemas.microsoft.com/office/drawing/2014/main" id="{EB027D0A-CC95-C31E-3FD6-4ED461EFC4E9}"/>
                    </a:ext>
                  </a:extLst>
                </p:cNvPr>
                <p:cNvSpPr/>
                <p:nvPr/>
              </p:nvSpPr>
              <p:spPr>
                <a:xfrm>
                  <a:off x="7771389" y="3744735"/>
                  <a:ext cx="74842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1" extrusionOk="0">
                      <a:moveTo>
                        <a:pt x="300" y="0"/>
                      </a:moveTo>
                      <a:cubicBezTo>
                        <a:pt x="135" y="0"/>
                        <a:pt x="1" y="135"/>
                        <a:pt x="1" y="300"/>
                      </a:cubicBezTo>
                      <a:cubicBezTo>
                        <a:pt x="1" y="466"/>
                        <a:pt x="135" y="600"/>
                        <a:pt x="300" y="600"/>
                      </a:cubicBezTo>
                      <a:cubicBezTo>
                        <a:pt x="303" y="600"/>
                        <a:pt x="306" y="600"/>
                        <a:pt x="309" y="600"/>
                      </a:cubicBezTo>
                      <a:lnTo>
                        <a:pt x="3494" y="600"/>
                      </a:lnTo>
                      <a:cubicBezTo>
                        <a:pt x="3496" y="600"/>
                        <a:pt x="3499" y="600"/>
                        <a:pt x="3502" y="600"/>
                      </a:cubicBezTo>
                      <a:cubicBezTo>
                        <a:pt x="3667" y="600"/>
                        <a:pt x="3801" y="466"/>
                        <a:pt x="3801" y="300"/>
                      </a:cubicBezTo>
                      <a:cubicBezTo>
                        <a:pt x="3801" y="135"/>
                        <a:pt x="3667" y="0"/>
                        <a:pt x="3502" y="0"/>
                      </a:cubicBezTo>
                      <a:cubicBezTo>
                        <a:pt x="3499" y="0"/>
                        <a:pt x="3496" y="0"/>
                        <a:pt x="3494" y="0"/>
                      </a:cubicBezTo>
                      <a:lnTo>
                        <a:pt x="309" y="0"/>
                      </a:lnTo>
                      <a:cubicBezTo>
                        <a:pt x="306" y="0"/>
                        <a:pt x="303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" name="Google Shape;436;p32">
                  <a:extLst>
                    <a:ext uri="{FF2B5EF4-FFF2-40B4-BE49-F238E27FC236}">
                      <a16:creationId xmlns:a16="http://schemas.microsoft.com/office/drawing/2014/main" id="{E1AC224F-31CE-FEB0-A161-723A2C056445}"/>
                    </a:ext>
                  </a:extLst>
                </p:cNvPr>
                <p:cNvSpPr/>
                <p:nvPr/>
              </p:nvSpPr>
              <p:spPr>
                <a:xfrm>
                  <a:off x="7594672" y="3744735"/>
                  <a:ext cx="137535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1" extrusionOk="0">
                      <a:moveTo>
                        <a:pt x="300" y="0"/>
                      </a:moveTo>
                      <a:cubicBezTo>
                        <a:pt x="134" y="0"/>
                        <a:pt x="0" y="135"/>
                        <a:pt x="0" y="300"/>
                      </a:cubicBezTo>
                      <a:cubicBezTo>
                        <a:pt x="0" y="466"/>
                        <a:pt x="134" y="600"/>
                        <a:pt x="300" y="600"/>
                      </a:cubicBezTo>
                      <a:cubicBezTo>
                        <a:pt x="303" y="600"/>
                        <a:pt x="306" y="600"/>
                        <a:pt x="309" y="600"/>
                      </a:cubicBezTo>
                      <a:lnTo>
                        <a:pt x="6678" y="600"/>
                      </a:lnTo>
                      <a:cubicBezTo>
                        <a:pt x="6681" y="600"/>
                        <a:pt x="6684" y="600"/>
                        <a:pt x="6686" y="600"/>
                      </a:cubicBezTo>
                      <a:cubicBezTo>
                        <a:pt x="6851" y="600"/>
                        <a:pt x="6985" y="466"/>
                        <a:pt x="6985" y="300"/>
                      </a:cubicBezTo>
                      <a:cubicBezTo>
                        <a:pt x="6985" y="135"/>
                        <a:pt x="6851" y="0"/>
                        <a:pt x="6686" y="0"/>
                      </a:cubicBezTo>
                      <a:cubicBezTo>
                        <a:pt x="6684" y="0"/>
                        <a:pt x="6681" y="0"/>
                        <a:pt x="6678" y="0"/>
                      </a:cubicBezTo>
                      <a:lnTo>
                        <a:pt x="309" y="0"/>
                      </a:lnTo>
                      <a:cubicBezTo>
                        <a:pt x="306" y="0"/>
                        <a:pt x="303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" name="Google Shape;437;p32">
                  <a:extLst>
                    <a:ext uri="{FF2B5EF4-FFF2-40B4-BE49-F238E27FC236}">
                      <a16:creationId xmlns:a16="http://schemas.microsoft.com/office/drawing/2014/main" id="{30DFB2D2-59ED-F82A-4670-3AF805A27C8A}"/>
                    </a:ext>
                  </a:extLst>
                </p:cNvPr>
                <p:cNvSpPr/>
                <p:nvPr/>
              </p:nvSpPr>
              <p:spPr>
                <a:xfrm>
                  <a:off x="7218455" y="3744735"/>
                  <a:ext cx="302576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1" extrusionOk="0">
                      <a:moveTo>
                        <a:pt x="299" y="0"/>
                      </a:moveTo>
                      <a:cubicBezTo>
                        <a:pt x="135" y="0"/>
                        <a:pt x="1" y="135"/>
                        <a:pt x="1" y="300"/>
                      </a:cubicBezTo>
                      <a:cubicBezTo>
                        <a:pt x="1" y="466"/>
                        <a:pt x="135" y="600"/>
                        <a:pt x="299" y="600"/>
                      </a:cubicBezTo>
                      <a:cubicBezTo>
                        <a:pt x="302" y="600"/>
                        <a:pt x="305" y="600"/>
                        <a:pt x="308" y="600"/>
                      </a:cubicBezTo>
                      <a:lnTo>
                        <a:pt x="15073" y="600"/>
                      </a:lnTo>
                      <a:cubicBezTo>
                        <a:pt x="15236" y="597"/>
                        <a:pt x="15367" y="464"/>
                        <a:pt x="15367" y="300"/>
                      </a:cubicBezTo>
                      <a:cubicBezTo>
                        <a:pt x="15367" y="137"/>
                        <a:pt x="15236" y="4"/>
                        <a:pt x="15073" y="0"/>
                      </a:cubicBezTo>
                      <a:lnTo>
                        <a:pt x="308" y="0"/>
                      </a:lnTo>
                      <a:cubicBezTo>
                        <a:pt x="305" y="0"/>
                        <a:pt x="302" y="0"/>
                        <a:pt x="29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" name="Google Shape;438;p32">
                  <a:extLst>
                    <a:ext uri="{FF2B5EF4-FFF2-40B4-BE49-F238E27FC236}">
                      <a16:creationId xmlns:a16="http://schemas.microsoft.com/office/drawing/2014/main" id="{F9B93500-4A25-8A70-180F-A26A6E61852D}"/>
                    </a:ext>
                  </a:extLst>
                </p:cNvPr>
                <p:cNvSpPr/>
                <p:nvPr/>
              </p:nvSpPr>
              <p:spPr>
                <a:xfrm>
                  <a:off x="7514868" y="3810224"/>
                  <a:ext cx="33136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29" h="602" extrusionOk="0">
                      <a:moveTo>
                        <a:pt x="303" y="0"/>
                      </a:moveTo>
                      <a:cubicBezTo>
                        <a:pt x="136" y="0"/>
                        <a:pt x="1" y="134"/>
                        <a:pt x="1" y="301"/>
                      </a:cubicBezTo>
                      <a:cubicBezTo>
                        <a:pt x="1" y="467"/>
                        <a:pt x="136" y="601"/>
                        <a:pt x="303" y="601"/>
                      </a:cubicBezTo>
                      <a:cubicBezTo>
                        <a:pt x="305" y="601"/>
                        <a:pt x="307" y="601"/>
                        <a:pt x="309" y="601"/>
                      </a:cubicBezTo>
                      <a:lnTo>
                        <a:pt x="16522" y="601"/>
                      </a:lnTo>
                      <a:cubicBezTo>
                        <a:pt x="16524" y="601"/>
                        <a:pt x="16526" y="601"/>
                        <a:pt x="16528" y="601"/>
                      </a:cubicBezTo>
                      <a:cubicBezTo>
                        <a:pt x="16694" y="601"/>
                        <a:pt x="16829" y="467"/>
                        <a:pt x="16829" y="301"/>
                      </a:cubicBezTo>
                      <a:cubicBezTo>
                        <a:pt x="16829" y="134"/>
                        <a:pt x="16694" y="0"/>
                        <a:pt x="16528" y="0"/>
                      </a:cubicBezTo>
                      <a:cubicBezTo>
                        <a:pt x="16526" y="0"/>
                        <a:pt x="16524" y="0"/>
                        <a:pt x="16522" y="0"/>
                      </a:cubicBezTo>
                      <a:lnTo>
                        <a:pt x="309" y="0"/>
                      </a:lnTo>
                      <a:cubicBezTo>
                        <a:pt x="307" y="0"/>
                        <a:pt x="305" y="0"/>
                        <a:pt x="30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" name="Google Shape;439;p32">
                  <a:extLst>
                    <a:ext uri="{FF2B5EF4-FFF2-40B4-BE49-F238E27FC236}">
                      <a16:creationId xmlns:a16="http://schemas.microsoft.com/office/drawing/2014/main" id="{8128CD50-1AD4-014B-93EA-09C417A5BC18}"/>
                    </a:ext>
                  </a:extLst>
                </p:cNvPr>
                <p:cNvSpPr/>
                <p:nvPr/>
              </p:nvSpPr>
              <p:spPr>
                <a:xfrm>
                  <a:off x="7218455" y="3810224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1"/>
                      </a:cubicBezTo>
                      <a:cubicBezTo>
                        <a:pt x="1" y="467"/>
                        <a:pt x="136" y="601"/>
                        <a:pt x="301" y="601"/>
                      </a:cubicBezTo>
                      <a:cubicBezTo>
                        <a:pt x="303" y="601"/>
                        <a:pt x="306" y="601"/>
                        <a:pt x="308" y="601"/>
                      </a:cubicBezTo>
                      <a:lnTo>
                        <a:pt x="11888" y="601"/>
                      </a:lnTo>
                      <a:cubicBezTo>
                        <a:pt x="12052" y="598"/>
                        <a:pt x="12182" y="464"/>
                        <a:pt x="12182" y="301"/>
                      </a:cubicBezTo>
                      <a:cubicBezTo>
                        <a:pt x="12182" y="138"/>
                        <a:pt x="12052" y="4"/>
                        <a:pt x="11888" y="0"/>
                      </a:cubicBezTo>
                      <a:lnTo>
                        <a:pt x="308" y="0"/>
                      </a:lnTo>
                      <a:cubicBezTo>
                        <a:pt x="306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" name="Google Shape;440;p32">
                  <a:extLst>
                    <a:ext uri="{FF2B5EF4-FFF2-40B4-BE49-F238E27FC236}">
                      <a16:creationId xmlns:a16="http://schemas.microsoft.com/office/drawing/2014/main" id="{F606A4E9-8D10-74F0-3FCA-C5D7199522DE}"/>
                    </a:ext>
                  </a:extLst>
                </p:cNvPr>
                <p:cNvSpPr/>
                <p:nvPr/>
              </p:nvSpPr>
              <p:spPr>
                <a:xfrm>
                  <a:off x="7771389" y="3933228"/>
                  <a:ext cx="748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2" extrusionOk="0">
                      <a:moveTo>
                        <a:pt x="302" y="0"/>
                      </a:moveTo>
                      <a:cubicBezTo>
                        <a:pt x="136" y="0"/>
                        <a:pt x="1" y="134"/>
                        <a:pt x="1" y="302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cubicBezTo>
                        <a:pt x="305" y="602"/>
                        <a:pt x="307" y="602"/>
                        <a:pt x="309" y="601"/>
                      </a:cubicBezTo>
                      <a:lnTo>
                        <a:pt x="3494" y="601"/>
                      </a:lnTo>
                      <a:cubicBezTo>
                        <a:pt x="3496" y="602"/>
                        <a:pt x="3498" y="602"/>
                        <a:pt x="3500" y="602"/>
                      </a:cubicBezTo>
                      <a:cubicBezTo>
                        <a:pt x="3666" y="602"/>
                        <a:pt x="3801" y="468"/>
                        <a:pt x="3801" y="302"/>
                      </a:cubicBezTo>
                      <a:cubicBezTo>
                        <a:pt x="3801" y="134"/>
                        <a:pt x="3666" y="0"/>
                        <a:pt x="3500" y="0"/>
                      </a:cubicBezTo>
                      <a:cubicBezTo>
                        <a:pt x="3498" y="0"/>
                        <a:pt x="3496" y="0"/>
                        <a:pt x="3494" y="0"/>
                      </a:cubicBezTo>
                      <a:lnTo>
                        <a:pt x="309" y="0"/>
                      </a:lnTo>
                      <a:cubicBezTo>
                        <a:pt x="307" y="0"/>
                        <a:pt x="305" y="0"/>
                        <a:pt x="30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" name="Google Shape;441;p32">
                  <a:extLst>
                    <a:ext uri="{FF2B5EF4-FFF2-40B4-BE49-F238E27FC236}">
                      <a16:creationId xmlns:a16="http://schemas.microsoft.com/office/drawing/2014/main" id="{76914D42-7549-E738-F4AC-292A9844242B}"/>
                    </a:ext>
                  </a:extLst>
                </p:cNvPr>
                <p:cNvSpPr/>
                <p:nvPr/>
              </p:nvSpPr>
              <p:spPr>
                <a:xfrm>
                  <a:off x="7594672" y="3933228"/>
                  <a:ext cx="137535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2" extrusionOk="0">
                      <a:moveTo>
                        <a:pt x="302" y="0"/>
                      </a:moveTo>
                      <a:cubicBezTo>
                        <a:pt x="136" y="0"/>
                        <a:pt x="0" y="134"/>
                        <a:pt x="0" y="302"/>
                      </a:cubicBezTo>
                      <a:cubicBezTo>
                        <a:pt x="0" y="468"/>
                        <a:pt x="136" y="602"/>
                        <a:pt x="302" y="602"/>
                      </a:cubicBezTo>
                      <a:cubicBezTo>
                        <a:pt x="304" y="602"/>
                        <a:pt x="306" y="602"/>
                        <a:pt x="309" y="601"/>
                      </a:cubicBezTo>
                      <a:lnTo>
                        <a:pt x="6678" y="601"/>
                      </a:lnTo>
                      <a:cubicBezTo>
                        <a:pt x="6680" y="602"/>
                        <a:pt x="6682" y="602"/>
                        <a:pt x="6684" y="602"/>
                      </a:cubicBezTo>
                      <a:cubicBezTo>
                        <a:pt x="6850" y="602"/>
                        <a:pt x="6985" y="468"/>
                        <a:pt x="6985" y="302"/>
                      </a:cubicBezTo>
                      <a:cubicBezTo>
                        <a:pt x="6985" y="134"/>
                        <a:pt x="6850" y="0"/>
                        <a:pt x="6684" y="0"/>
                      </a:cubicBezTo>
                      <a:cubicBezTo>
                        <a:pt x="6682" y="0"/>
                        <a:pt x="6680" y="0"/>
                        <a:pt x="6678" y="0"/>
                      </a:cubicBezTo>
                      <a:lnTo>
                        <a:pt x="309" y="0"/>
                      </a:lnTo>
                      <a:cubicBezTo>
                        <a:pt x="306" y="0"/>
                        <a:pt x="304" y="0"/>
                        <a:pt x="30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" name="Google Shape;442;p32">
                  <a:extLst>
                    <a:ext uri="{FF2B5EF4-FFF2-40B4-BE49-F238E27FC236}">
                      <a16:creationId xmlns:a16="http://schemas.microsoft.com/office/drawing/2014/main" id="{DBBF65D0-7069-F9D7-5F7F-F93CEB479109}"/>
                    </a:ext>
                  </a:extLst>
                </p:cNvPr>
                <p:cNvSpPr/>
                <p:nvPr/>
              </p:nvSpPr>
              <p:spPr>
                <a:xfrm>
                  <a:off x="7218455" y="3933228"/>
                  <a:ext cx="30257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1"/>
                      </a:cubicBezTo>
                      <a:lnTo>
                        <a:pt x="15073" y="601"/>
                      </a:lnTo>
                      <a:cubicBezTo>
                        <a:pt x="15236" y="598"/>
                        <a:pt x="15367" y="464"/>
                        <a:pt x="15367" y="302"/>
                      </a:cubicBezTo>
                      <a:cubicBezTo>
                        <a:pt x="15367" y="138"/>
                        <a:pt x="15236" y="4"/>
                        <a:pt x="15073" y="0"/>
                      </a:cubicBezTo>
                      <a:lnTo>
                        <a:pt x="308" y="0"/>
                      </a:lnTo>
                      <a:cubicBezTo>
                        <a:pt x="306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" name="Google Shape;443;p32">
                  <a:extLst>
                    <a:ext uri="{FF2B5EF4-FFF2-40B4-BE49-F238E27FC236}">
                      <a16:creationId xmlns:a16="http://schemas.microsoft.com/office/drawing/2014/main" id="{46071F5D-3249-03D4-0CFB-682BB48E3F7E}"/>
                    </a:ext>
                  </a:extLst>
                </p:cNvPr>
                <p:cNvSpPr/>
                <p:nvPr/>
              </p:nvSpPr>
              <p:spPr>
                <a:xfrm>
                  <a:off x="7515006" y="3998736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0"/>
                      </a:moveTo>
                      <a:cubicBezTo>
                        <a:pt x="136" y="0"/>
                        <a:pt x="1" y="134"/>
                        <a:pt x="1" y="301"/>
                      </a:cubicBezTo>
                      <a:cubicBezTo>
                        <a:pt x="1" y="467"/>
                        <a:pt x="136" y="601"/>
                        <a:pt x="302" y="601"/>
                      </a:cubicBezTo>
                      <a:lnTo>
                        <a:pt x="16515" y="601"/>
                      </a:lnTo>
                      <a:cubicBezTo>
                        <a:pt x="16681" y="601"/>
                        <a:pt x="16815" y="467"/>
                        <a:pt x="16815" y="301"/>
                      </a:cubicBezTo>
                      <a:cubicBezTo>
                        <a:pt x="16815" y="134"/>
                        <a:pt x="16681" y="0"/>
                        <a:pt x="16515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" name="Google Shape;444;p32">
                  <a:extLst>
                    <a:ext uri="{FF2B5EF4-FFF2-40B4-BE49-F238E27FC236}">
                      <a16:creationId xmlns:a16="http://schemas.microsoft.com/office/drawing/2014/main" id="{87147120-D526-5E6D-7ECC-5D972ACB525B}"/>
                    </a:ext>
                  </a:extLst>
                </p:cNvPr>
                <p:cNvSpPr/>
                <p:nvPr/>
              </p:nvSpPr>
              <p:spPr>
                <a:xfrm>
                  <a:off x="7218593" y="3998736"/>
                  <a:ext cx="23988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3" h="602" extrusionOk="0">
                      <a:moveTo>
                        <a:pt x="301" y="0"/>
                      </a:moveTo>
                      <a:cubicBezTo>
                        <a:pt x="135" y="0"/>
                        <a:pt x="1" y="134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11881" y="601"/>
                      </a:lnTo>
                      <a:cubicBezTo>
                        <a:pt x="12047" y="601"/>
                        <a:pt x="12182" y="467"/>
                        <a:pt x="12182" y="301"/>
                      </a:cubicBezTo>
                      <a:cubicBezTo>
                        <a:pt x="12182" y="134"/>
                        <a:pt x="12047" y="0"/>
                        <a:pt x="1188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" name="Google Shape;445;p32">
                  <a:extLst>
                    <a:ext uri="{FF2B5EF4-FFF2-40B4-BE49-F238E27FC236}">
                      <a16:creationId xmlns:a16="http://schemas.microsoft.com/office/drawing/2014/main" id="{65AD9AB2-4642-1B7F-4F2A-F83C27C0961F}"/>
                    </a:ext>
                  </a:extLst>
                </p:cNvPr>
                <p:cNvSpPr/>
                <p:nvPr/>
              </p:nvSpPr>
              <p:spPr>
                <a:xfrm>
                  <a:off x="7697434" y="4064225"/>
                  <a:ext cx="148660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50" h="602" extrusionOk="0">
                      <a:moveTo>
                        <a:pt x="301" y="0"/>
                      </a:moveTo>
                      <a:cubicBezTo>
                        <a:pt x="135" y="0"/>
                        <a:pt x="1" y="135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7250" y="601"/>
                      </a:lnTo>
                      <a:cubicBezTo>
                        <a:pt x="7416" y="601"/>
                        <a:pt x="7550" y="467"/>
                        <a:pt x="7550" y="301"/>
                      </a:cubicBezTo>
                      <a:cubicBezTo>
                        <a:pt x="7550" y="135"/>
                        <a:pt x="7416" y="0"/>
                        <a:pt x="725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" name="Google Shape;446;p32">
                  <a:extLst>
                    <a:ext uri="{FF2B5EF4-FFF2-40B4-BE49-F238E27FC236}">
                      <a16:creationId xmlns:a16="http://schemas.microsoft.com/office/drawing/2014/main" id="{FB84DF4A-9E2C-8630-3614-D2E3FBFBC4E3}"/>
                    </a:ext>
                  </a:extLst>
                </p:cNvPr>
                <p:cNvSpPr/>
                <p:nvPr/>
              </p:nvSpPr>
              <p:spPr>
                <a:xfrm>
                  <a:off x="7355399" y="4064225"/>
                  <a:ext cx="29688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78" h="602" extrusionOk="0">
                      <a:moveTo>
                        <a:pt x="301" y="0"/>
                      </a:moveTo>
                      <a:cubicBezTo>
                        <a:pt x="135" y="0"/>
                        <a:pt x="1" y="135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14777" y="601"/>
                      </a:lnTo>
                      <a:cubicBezTo>
                        <a:pt x="14943" y="601"/>
                        <a:pt x="15077" y="467"/>
                        <a:pt x="15077" y="301"/>
                      </a:cubicBezTo>
                      <a:cubicBezTo>
                        <a:pt x="15077" y="135"/>
                        <a:pt x="14943" y="0"/>
                        <a:pt x="1477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" name="Google Shape;447;p32">
                  <a:extLst>
                    <a:ext uri="{FF2B5EF4-FFF2-40B4-BE49-F238E27FC236}">
                      <a16:creationId xmlns:a16="http://schemas.microsoft.com/office/drawing/2014/main" id="{19295B2E-8806-6CE6-AB87-DC5C63C09080}"/>
                    </a:ext>
                  </a:extLst>
                </p:cNvPr>
                <p:cNvSpPr/>
                <p:nvPr/>
              </p:nvSpPr>
              <p:spPr>
                <a:xfrm>
                  <a:off x="7218593" y="4064225"/>
                  <a:ext cx="8596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6" h="602" extrusionOk="0">
                      <a:moveTo>
                        <a:pt x="301" y="0"/>
                      </a:moveTo>
                      <a:cubicBezTo>
                        <a:pt x="135" y="0"/>
                        <a:pt x="1" y="135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4064" y="601"/>
                      </a:lnTo>
                      <a:cubicBezTo>
                        <a:pt x="4230" y="601"/>
                        <a:pt x="4365" y="467"/>
                        <a:pt x="4365" y="301"/>
                      </a:cubicBezTo>
                      <a:cubicBezTo>
                        <a:pt x="4365" y="135"/>
                        <a:pt x="4230" y="0"/>
                        <a:pt x="406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" name="Google Shape;448;p32">
                  <a:extLst>
                    <a:ext uri="{FF2B5EF4-FFF2-40B4-BE49-F238E27FC236}">
                      <a16:creationId xmlns:a16="http://schemas.microsoft.com/office/drawing/2014/main" id="{44FA933E-C984-25F3-798D-BD8F286EDDEB}"/>
                    </a:ext>
                  </a:extLst>
                </p:cNvPr>
                <p:cNvSpPr/>
                <p:nvPr/>
              </p:nvSpPr>
              <p:spPr>
                <a:xfrm>
                  <a:off x="7474976" y="4121523"/>
                  <a:ext cx="371255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55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18548" y="602"/>
                      </a:lnTo>
                      <a:cubicBezTo>
                        <a:pt x="18550" y="602"/>
                        <a:pt x="18552" y="602"/>
                        <a:pt x="18554" y="602"/>
                      </a:cubicBezTo>
                      <a:cubicBezTo>
                        <a:pt x="18720" y="602"/>
                        <a:pt x="18855" y="468"/>
                        <a:pt x="18855" y="302"/>
                      </a:cubicBezTo>
                      <a:cubicBezTo>
                        <a:pt x="18855" y="135"/>
                        <a:pt x="18720" y="1"/>
                        <a:pt x="18554" y="1"/>
                      </a:cubicBezTo>
                      <a:cubicBezTo>
                        <a:pt x="18552" y="1"/>
                        <a:pt x="18550" y="1"/>
                        <a:pt x="18548" y="1"/>
                      </a:cubicBezTo>
                      <a:lnTo>
                        <a:pt x="308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" name="Google Shape;449;p32">
                  <a:extLst>
                    <a:ext uri="{FF2B5EF4-FFF2-40B4-BE49-F238E27FC236}">
                      <a16:creationId xmlns:a16="http://schemas.microsoft.com/office/drawing/2014/main" id="{DEE78730-AF9C-B2E9-27BD-FE7991C3E29C}"/>
                    </a:ext>
                  </a:extLst>
                </p:cNvPr>
                <p:cNvSpPr/>
                <p:nvPr/>
              </p:nvSpPr>
              <p:spPr>
                <a:xfrm>
                  <a:off x="7218455" y="4121523"/>
                  <a:ext cx="13727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2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6677" y="602"/>
                      </a:lnTo>
                      <a:cubicBezTo>
                        <a:pt x="6841" y="598"/>
                        <a:pt x="6971" y="464"/>
                        <a:pt x="6971" y="302"/>
                      </a:cubicBezTo>
                      <a:cubicBezTo>
                        <a:pt x="6971" y="138"/>
                        <a:pt x="6841" y="4"/>
                        <a:pt x="6677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" name="Google Shape;450;p32">
                  <a:extLst>
                    <a:ext uri="{FF2B5EF4-FFF2-40B4-BE49-F238E27FC236}">
                      <a16:creationId xmlns:a16="http://schemas.microsoft.com/office/drawing/2014/main" id="{3B6797D3-F889-2FE7-4249-61308492960A}"/>
                    </a:ext>
                  </a:extLst>
                </p:cNvPr>
                <p:cNvSpPr/>
                <p:nvPr/>
              </p:nvSpPr>
              <p:spPr>
                <a:xfrm>
                  <a:off x="7771389" y="4187032"/>
                  <a:ext cx="748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2" extrusionOk="0">
                      <a:moveTo>
                        <a:pt x="302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cubicBezTo>
                        <a:pt x="305" y="602"/>
                        <a:pt x="307" y="602"/>
                        <a:pt x="309" y="602"/>
                      </a:cubicBezTo>
                      <a:lnTo>
                        <a:pt x="3494" y="602"/>
                      </a:lnTo>
                      <a:cubicBezTo>
                        <a:pt x="3496" y="602"/>
                        <a:pt x="3498" y="602"/>
                        <a:pt x="3500" y="602"/>
                      </a:cubicBezTo>
                      <a:cubicBezTo>
                        <a:pt x="3666" y="602"/>
                        <a:pt x="3801" y="468"/>
                        <a:pt x="3801" y="301"/>
                      </a:cubicBezTo>
                      <a:cubicBezTo>
                        <a:pt x="3801" y="135"/>
                        <a:pt x="3666" y="1"/>
                        <a:pt x="3500" y="1"/>
                      </a:cubicBezTo>
                      <a:cubicBezTo>
                        <a:pt x="3498" y="1"/>
                        <a:pt x="3496" y="1"/>
                        <a:pt x="3494" y="1"/>
                      </a:cubicBezTo>
                      <a:lnTo>
                        <a:pt x="309" y="1"/>
                      </a:lnTo>
                      <a:cubicBezTo>
                        <a:pt x="307" y="1"/>
                        <a:pt x="305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" name="Google Shape;451;p32">
                  <a:extLst>
                    <a:ext uri="{FF2B5EF4-FFF2-40B4-BE49-F238E27FC236}">
                      <a16:creationId xmlns:a16="http://schemas.microsoft.com/office/drawing/2014/main" id="{4BC20AFF-727E-F852-D9FC-53BF0522562B}"/>
                    </a:ext>
                  </a:extLst>
                </p:cNvPr>
                <p:cNvSpPr/>
                <p:nvPr/>
              </p:nvSpPr>
              <p:spPr>
                <a:xfrm>
                  <a:off x="7594672" y="4187032"/>
                  <a:ext cx="137535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2" extrusionOk="0">
                      <a:moveTo>
                        <a:pt x="302" y="1"/>
                      </a:moveTo>
                      <a:cubicBezTo>
                        <a:pt x="136" y="1"/>
                        <a:pt x="0" y="135"/>
                        <a:pt x="0" y="301"/>
                      </a:cubicBezTo>
                      <a:cubicBezTo>
                        <a:pt x="0" y="468"/>
                        <a:pt x="136" y="602"/>
                        <a:pt x="302" y="602"/>
                      </a:cubicBezTo>
                      <a:cubicBezTo>
                        <a:pt x="304" y="602"/>
                        <a:pt x="306" y="602"/>
                        <a:pt x="309" y="602"/>
                      </a:cubicBezTo>
                      <a:lnTo>
                        <a:pt x="6678" y="602"/>
                      </a:lnTo>
                      <a:cubicBezTo>
                        <a:pt x="6680" y="602"/>
                        <a:pt x="6682" y="602"/>
                        <a:pt x="6684" y="602"/>
                      </a:cubicBezTo>
                      <a:cubicBezTo>
                        <a:pt x="6850" y="602"/>
                        <a:pt x="6985" y="468"/>
                        <a:pt x="6985" y="301"/>
                      </a:cubicBezTo>
                      <a:cubicBezTo>
                        <a:pt x="6985" y="135"/>
                        <a:pt x="6850" y="1"/>
                        <a:pt x="6684" y="1"/>
                      </a:cubicBezTo>
                      <a:cubicBezTo>
                        <a:pt x="6682" y="1"/>
                        <a:pt x="6680" y="1"/>
                        <a:pt x="6678" y="1"/>
                      </a:cubicBezTo>
                      <a:lnTo>
                        <a:pt x="309" y="1"/>
                      </a:lnTo>
                      <a:cubicBezTo>
                        <a:pt x="306" y="1"/>
                        <a:pt x="304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" name="Google Shape;452;p32">
                  <a:extLst>
                    <a:ext uri="{FF2B5EF4-FFF2-40B4-BE49-F238E27FC236}">
                      <a16:creationId xmlns:a16="http://schemas.microsoft.com/office/drawing/2014/main" id="{E55376E4-F4E6-344B-0CBA-C3F4A7ED0C07}"/>
                    </a:ext>
                  </a:extLst>
                </p:cNvPr>
                <p:cNvSpPr/>
                <p:nvPr/>
              </p:nvSpPr>
              <p:spPr>
                <a:xfrm>
                  <a:off x="7218455" y="4187032"/>
                  <a:ext cx="30257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2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15073" y="602"/>
                      </a:lnTo>
                      <a:cubicBezTo>
                        <a:pt x="15236" y="598"/>
                        <a:pt x="15367" y="464"/>
                        <a:pt x="15367" y="301"/>
                      </a:cubicBezTo>
                      <a:cubicBezTo>
                        <a:pt x="15367" y="138"/>
                        <a:pt x="15236" y="4"/>
                        <a:pt x="15073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0" name="Google Shape;453;p32">
                <a:extLst>
                  <a:ext uri="{FF2B5EF4-FFF2-40B4-BE49-F238E27FC236}">
                    <a16:creationId xmlns:a16="http://schemas.microsoft.com/office/drawing/2014/main" id="{68BB2AB1-A03D-2739-8BF0-B9FF7F42C230}"/>
                  </a:ext>
                </a:extLst>
              </p:cNvPr>
              <p:cNvSpPr/>
              <p:nvPr/>
            </p:nvSpPr>
            <p:spPr>
              <a:xfrm>
                <a:off x="7908530" y="3351251"/>
                <a:ext cx="528952" cy="967074"/>
              </a:xfrm>
              <a:custGeom>
                <a:avLst/>
                <a:gdLst/>
                <a:ahLst/>
                <a:cxnLst/>
                <a:rect l="l" t="t" r="r" b="b"/>
                <a:pathLst>
                  <a:path w="26864" h="49115" extrusionOk="0">
                    <a:moveTo>
                      <a:pt x="17545" y="0"/>
                    </a:moveTo>
                    <a:cubicBezTo>
                      <a:pt x="17395" y="0"/>
                      <a:pt x="17268" y="112"/>
                      <a:pt x="17248" y="261"/>
                    </a:cubicBezTo>
                    <a:lnTo>
                      <a:pt x="12403" y="36407"/>
                    </a:lnTo>
                    <a:lnTo>
                      <a:pt x="8449" y="16283"/>
                    </a:lnTo>
                    <a:cubicBezTo>
                      <a:pt x="8421" y="16140"/>
                      <a:pt x="8309" y="16041"/>
                      <a:pt x="8153" y="16041"/>
                    </a:cubicBezTo>
                    <a:cubicBezTo>
                      <a:pt x="8149" y="16041"/>
                      <a:pt x="8146" y="16041"/>
                      <a:pt x="8142" y="16041"/>
                    </a:cubicBezTo>
                    <a:cubicBezTo>
                      <a:pt x="7994" y="16047"/>
                      <a:pt x="7873" y="16161"/>
                      <a:pt x="7856" y="16309"/>
                    </a:cubicBezTo>
                    <a:lnTo>
                      <a:pt x="4871" y="43560"/>
                    </a:lnTo>
                    <a:lnTo>
                      <a:pt x="2961" y="38151"/>
                    </a:lnTo>
                    <a:cubicBezTo>
                      <a:pt x="2920" y="38034"/>
                      <a:pt x="2825" y="37949"/>
                      <a:pt x="2691" y="37949"/>
                    </a:cubicBezTo>
                    <a:cubicBezTo>
                      <a:pt x="2681" y="37949"/>
                      <a:pt x="2670" y="37950"/>
                      <a:pt x="2660" y="37951"/>
                    </a:cubicBezTo>
                    <a:cubicBezTo>
                      <a:pt x="2526" y="37959"/>
                      <a:pt x="2413" y="38055"/>
                      <a:pt x="2385" y="38185"/>
                    </a:cubicBezTo>
                    <a:lnTo>
                      <a:pt x="37" y="48750"/>
                    </a:lnTo>
                    <a:cubicBezTo>
                      <a:pt x="0" y="48912"/>
                      <a:pt x="103" y="49072"/>
                      <a:pt x="265" y="49108"/>
                    </a:cubicBezTo>
                    <a:cubicBezTo>
                      <a:pt x="286" y="49112"/>
                      <a:pt x="308" y="49115"/>
                      <a:pt x="330" y="49115"/>
                    </a:cubicBezTo>
                    <a:cubicBezTo>
                      <a:pt x="331" y="49115"/>
                      <a:pt x="332" y="49115"/>
                      <a:pt x="332" y="49115"/>
                    </a:cubicBezTo>
                    <a:cubicBezTo>
                      <a:pt x="472" y="49115"/>
                      <a:pt x="593" y="49017"/>
                      <a:pt x="624" y="48880"/>
                    </a:cubicBezTo>
                    <a:lnTo>
                      <a:pt x="2744" y="39340"/>
                    </a:lnTo>
                    <a:lnTo>
                      <a:pt x="4743" y="45002"/>
                    </a:lnTo>
                    <a:cubicBezTo>
                      <a:pt x="4785" y="45123"/>
                      <a:pt x="4899" y="45203"/>
                      <a:pt x="5025" y="45203"/>
                    </a:cubicBezTo>
                    <a:cubicBezTo>
                      <a:pt x="5037" y="45203"/>
                      <a:pt x="5049" y="45202"/>
                      <a:pt x="5061" y="45201"/>
                    </a:cubicBezTo>
                    <a:cubicBezTo>
                      <a:pt x="5199" y="45185"/>
                      <a:pt x="5310" y="45074"/>
                      <a:pt x="5325" y="44935"/>
                    </a:cubicBezTo>
                    <a:lnTo>
                      <a:pt x="8239" y="18330"/>
                    </a:lnTo>
                    <a:lnTo>
                      <a:pt x="12164" y="38310"/>
                    </a:lnTo>
                    <a:cubicBezTo>
                      <a:pt x="12192" y="38453"/>
                      <a:pt x="12297" y="38547"/>
                      <a:pt x="12467" y="38552"/>
                    </a:cubicBezTo>
                    <a:cubicBezTo>
                      <a:pt x="12614" y="38547"/>
                      <a:pt x="12736" y="38437"/>
                      <a:pt x="12757" y="38291"/>
                    </a:cubicBezTo>
                    <a:lnTo>
                      <a:pt x="17534" y="2641"/>
                    </a:lnTo>
                    <a:lnTo>
                      <a:pt x="22723" y="44157"/>
                    </a:lnTo>
                    <a:cubicBezTo>
                      <a:pt x="22740" y="44287"/>
                      <a:pt x="22838" y="44391"/>
                      <a:pt x="22966" y="44416"/>
                    </a:cubicBezTo>
                    <a:cubicBezTo>
                      <a:pt x="22985" y="44419"/>
                      <a:pt x="23003" y="44421"/>
                      <a:pt x="23021" y="44421"/>
                    </a:cubicBezTo>
                    <a:cubicBezTo>
                      <a:pt x="23130" y="44421"/>
                      <a:pt x="23232" y="44362"/>
                      <a:pt x="23285" y="44264"/>
                    </a:cubicBezTo>
                    <a:lnTo>
                      <a:pt x="25195" y="40763"/>
                    </a:lnTo>
                    <a:lnTo>
                      <a:pt x="26246" y="48465"/>
                    </a:lnTo>
                    <a:cubicBezTo>
                      <a:pt x="26266" y="48613"/>
                      <a:pt x="26393" y="48725"/>
                      <a:pt x="26537" y="48725"/>
                    </a:cubicBezTo>
                    <a:cubicBezTo>
                      <a:pt x="26553" y="48725"/>
                      <a:pt x="26568" y="48724"/>
                      <a:pt x="26584" y="48721"/>
                    </a:cubicBezTo>
                    <a:cubicBezTo>
                      <a:pt x="26748" y="48700"/>
                      <a:pt x="26863" y="48548"/>
                      <a:pt x="26841" y="48383"/>
                    </a:cubicBezTo>
                    <a:lnTo>
                      <a:pt x="25667" y="39776"/>
                    </a:lnTo>
                    <a:cubicBezTo>
                      <a:pt x="25651" y="39647"/>
                      <a:pt x="25552" y="39544"/>
                      <a:pt x="25424" y="39520"/>
                    </a:cubicBezTo>
                    <a:cubicBezTo>
                      <a:pt x="25406" y="39517"/>
                      <a:pt x="25388" y="39515"/>
                      <a:pt x="25369" y="39515"/>
                    </a:cubicBezTo>
                    <a:cubicBezTo>
                      <a:pt x="25261" y="39515"/>
                      <a:pt x="25159" y="39575"/>
                      <a:pt x="25106" y="39672"/>
                    </a:cubicBezTo>
                    <a:lnTo>
                      <a:pt x="23205" y="43158"/>
                    </a:lnTo>
                    <a:lnTo>
                      <a:pt x="17843" y="263"/>
                    </a:lnTo>
                    <a:cubicBezTo>
                      <a:pt x="17824" y="113"/>
                      <a:pt x="17697" y="0"/>
                      <a:pt x="1754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" name="Google Shape;454;p32">
                <a:extLst>
                  <a:ext uri="{FF2B5EF4-FFF2-40B4-BE49-F238E27FC236}">
                    <a16:creationId xmlns:a16="http://schemas.microsoft.com/office/drawing/2014/main" id="{BA2E9449-8019-2D25-FBB4-8E1BCB6A8708}"/>
                  </a:ext>
                </a:extLst>
              </p:cNvPr>
              <p:cNvGrpSpPr/>
              <p:nvPr/>
            </p:nvGrpSpPr>
            <p:grpSpPr>
              <a:xfrm>
                <a:off x="7232021" y="2929018"/>
                <a:ext cx="1211486" cy="416720"/>
                <a:chOff x="7232021" y="2929018"/>
                <a:chExt cx="1211486" cy="416720"/>
              </a:xfrm>
            </p:grpSpPr>
            <p:sp>
              <p:nvSpPr>
                <p:cNvPr id="59" name="Google Shape;455;p32">
                  <a:extLst>
                    <a:ext uri="{FF2B5EF4-FFF2-40B4-BE49-F238E27FC236}">
                      <a16:creationId xmlns:a16="http://schemas.microsoft.com/office/drawing/2014/main" id="{8EC0F9A2-9FE5-BFF3-A797-26819E3486CD}"/>
                    </a:ext>
                  </a:extLst>
                </p:cNvPr>
                <p:cNvSpPr/>
                <p:nvPr/>
              </p:nvSpPr>
              <p:spPr>
                <a:xfrm>
                  <a:off x="7265022" y="2964007"/>
                  <a:ext cx="1149108" cy="346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360" h="17609" extrusionOk="0">
                      <a:moveTo>
                        <a:pt x="58027" y="0"/>
                      </a:moveTo>
                      <a:cubicBezTo>
                        <a:pt x="57948" y="0"/>
                        <a:pt x="57868" y="32"/>
                        <a:pt x="57809" y="94"/>
                      </a:cubicBezTo>
                      <a:lnTo>
                        <a:pt x="44540" y="14115"/>
                      </a:lnTo>
                      <a:lnTo>
                        <a:pt x="32316" y="4883"/>
                      </a:lnTo>
                      <a:cubicBezTo>
                        <a:pt x="32262" y="4843"/>
                        <a:pt x="32198" y="4823"/>
                        <a:pt x="32135" y="4823"/>
                      </a:cubicBezTo>
                      <a:cubicBezTo>
                        <a:pt x="32062" y="4823"/>
                        <a:pt x="31989" y="4850"/>
                        <a:pt x="31932" y="4901"/>
                      </a:cubicBezTo>
                      <a:lnTo>
                        <a:pt x="23755" y="12335"/>
                      </a:lnTo>
                      <a:lnTo>
                        <a:pt x="14058" y="3631"/>
                      </a:lnTo>
                      <a:cubicBezTo>
                        <a:pt x="14001" y="3579"/>
                        <a:pt x="13929" y="3553"/>
                        <a:pt x="13857" y="3553"/>
                      </a:cubicBezTo>
                      <a:cubicBezTo>
                        <a:pt x="13780" y="3553"/>
                        <a:pt x="13703" y="3583"/>
                        <a:pt x="13644" y="3642"/>
                      </a:cubicBezTo>
                      <a:lnTo>
                        <a:pt x="189" y="17097"/>
                      </a:lnTo>
                      <a:cubicBezTo>
                        <a:pt x="1" y="17286"/>
                        <a:pt x="135" y="17609"/>
                        <a:pt x="402" y="17609"/>
                      </a:cubicBezTo>
                      <a:cubicBezTo>
                        <a:pt x="403" y="17609"/>
                        <a:pt x="405" y="17609"/>
                        <a:pt x="406" y="17609"/>
                      </a:cubicBezTo>
                      <a:cubicBezTo>
                        <a:pt x="485" y="17609"/>
                        <a:pt x="560" y="17577"/>
                        <a:pt x="615" y="17521"/>
                      </a:cubicBezTo>
                      <a:lnTo>
                        <a:pt x="13868" y="4268"/>
                      </a:lnTo>
                      <a:lnTo>
                        <a:pt x="23556" y="12964"/>
                      </a:lnTo>
                      <a:cubicBezTo>
                        <a:pt x="23613" y="13015"/>
                        <a:pt x="23685" y="13040"/>
                        <a:pt x="23757" y="13040"/>
                      </a:cubicBezTo>
                      <a:cubicBezTo>
                        <a:pt x="23830" y="13040"/>
                        <a:pt x="23902" y="13014"/>
                        <a:pt x="23959" y="12962"/>
                      </a:cubicBezTo>
                      <a:lnTo>
                        <a:pt x="32152" y="5514"/>
                      </a:lnTo>
                      <a:lnTo>
                        <a:pt x="44392" y="14756"/>
                      </a:lnTo>
                      <a:cubicBezTo>
                        <a:pt x="44446" y="14797"/>
                        <a:pt x="44510" y="14817"/>
                        <a:pt x="44573" y="14817"/>
                      </a:cubicBezTo>
                      <a:cubicBezTo>
                        <a:pt x="44653" y="14817"/>
                        <a:pt x="44733" y="14785"/>
                        <a:pt x="44791" y="14723"/>
                      </a:cubicBezTo>
                      <a:lnTo>
                        <a:pt x="58246" y="508"/>
                      </a:lnTo>
                      <a:cubicBezTo>
                        <a:pt x="58360" y="387"/>
                        <a:pt x="58354" y="196"/>
                        <a:pt x="58234" y="83"/>
                      </a:cubicBezTo>
                      <a:cubicBezTo>
                        <a:pt x="58176" y="28"/>
                        <a:pt x="58101" y="0"/>
                        <a:pt x="5802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" name="Google Shape;456;p32">
                  <a:extLst>
                    <a:ext uri="{FF2B5EF4-FFF2-40B4-BE49-F238E27FC236}">
                      <a16:creationId xmlns:a16="http://schemas.microsoft.com/office/drawing/2014/main" id="{666C5824-3B15-9183-BC7C-DC3CF6CE3F6E}"/>
                    </a:ext>
                  </a:extLst>
                </p:cNvPr>
                <p:cNvSpPr/>
                <p:nvPr/>
              </p:nvSpPr>
              <p:spPr>
                <a:xfrm>
                  <a:off x="7500120" y="3004903"/>
                  <a:ext cx="72735" cy="69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4" h="3555" extrusionOk="0">
                      <a:moveTo>
                        <a:pt x="1917" y="1"/>
                      </a:moveTo>
                      <a:cubicBezTo>
                        <a:pt x="1455" y="1"/>
                        <a:pt x="1000" y="181"/>
                        <a:pt x="660" y="522"/>
                      </a:cubicBezTo>
                      <a:cubicBezTo>
                        <a:pt x="152" y="1029"/>
                        <a:pt x="0" y="1794"/>
                        <a:pt x="274" y="2458"/>
                      </a:cubicBezTo>
                      <a:cubicBezTo>
                        <a:pt x="549" y="3122"/>
                        <a:pt x="1198" y="3554"/>
                        <a:pt x="1916" y="3554"/>
                      </a:cubicBezTo>
                      <a:cubicBezTo>
                        <a:pt x="2898" y="3554"/>
                        <a:pt x="3694" y="2759"/>
                        <a:pt x="3694" y="1777"/>
                      </a:cubicBezTo>
                      <a:cubicBezTo>
                        <a:pt x="3694" y="1059"/>
                        <a:pt x="3261" y="411"/>
                        <a:pt x="2597" y="136"/>
                      </a:cubicBezTo>
                      <a:cubicBezTo>
                        <a:pt x="2377" y="45"/>
                        <a:pt x="2146" y="1"/>
                        <a:pt x="191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" name="Google Shape;457;p32">
                  <a:extLst>
                    <a:ext uri="{FF2B5EF4-FFF2-40B4-BE49-F238E27FC236}">
                      <a16:creationId xmlns:a16="http://schemas.microsoft.com/office/drawing/2014/main" id="{C81823BE-E995-DABB-4A4A-0F8F46CE2915}"/>
                    </a:ext>
                  </a:extLst>
                </p:cNvPr>
                <p:cNvSpPr/>
                <p:nvPr/>
              </p:nvSpPr>
              <p:spPr>
                <a:xfrm>
                  <a:off x="7496950" y="2998977"/>
                  <a:ext cx="81812" cy="818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5" h="4157" extrusionOk="0">
                      <a:moveTo>
                        <a:pt x="2077" y="602"/>
                      </a:moveTo>
                      <a:cubicBezTo>
                        <a:pt x="2893" y="603"/>
                        <a:pt x="3552" y="1264"/>
                        <a:pt x="3554" y="2078"/>
                      </a:cubicBezTo>
                      <a:cubicBezTo>
                        <a:pt x="3554" y="2676"/>
                        <a:pt x="3194" y="3214"/>
                        <a:pt x="2643" y="3443"/>
                      </a:cubicBezTo>
                      <a:cubicBezTo>
                        <a:pt x="2460" y="3519"/>
                        <a:pt x="2268" y="3555"/>
                        <a:pt x="2078" y="3555"/>
                      </a:cubicBezTo>
                      <a:cubicBezTo>
                        <a:pt x="1694" y="3555"/>
                        <a:pt x="1316" y="3405"/>
                        <a:pt x="1033" y="3123"/>
                      </a:cubicBezTo>
                      <a:cubicBezTo>
                        <a:pt x="611" y="2701"/>
                        <a:pt x="485" y="2065"/>
                        <a:pt x="714" y="1514"/>
                      </a:cubicBezTo>
                      <a:cubicBezTo>
                        <a:pt x="942" y="961"/>
                        <a:pt x="1481" y="602"/>
                        <a:pt x="2077" y="602"/>
                      </a:cubicBezTo>
                      <a:close/>
                      <a:moveTo>
                        <a:pt x="2077" y="1"/>
                      </a:moveTo>
                      <a:cubicBezTo>
                        <a:pt x="932" y="1"/>
                        <a:pt x="0" y="933"/>
                        <a:pt x="0" y="2078"/>
                      </a:cubicBezTo>
                      <a:cubicBezTo>
                        <a:pt x="0" y="3225"/>
                        <a:pt x="932" y="4157"/>
                        <a:pt x="2077" y="4157"/>
                      </a:cubicBezTo>
                      <a:cubicBezTo>
                        <a:pt x="3223" y="4157"/>
                        <a:pt x="4155" y="3223"/>
                        <a:pt x="4155" y="2078"/>
                      </a:cubicBezTo>
                      <a:cubicBezTo>
                        <a:pt x="4155" y="933"/>
                        <a:pt x="3224" y="1"/>
                        <a:pt x="2077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" name="Google Shape;458;p32">
                  <a:extLst>
                    <a:ext uri="{FF2B5EF4-FFF2-40B4-BE49-F238E27FC236}">
                      <a16:creationId xmlns:a16="http://schemas.microsoft.com/office/drawing/2014/main" id="{C21F20C0-3CAF-3B75-1A15-A105480BDEB4}"/>
                    </a:ext>
                  </a:extLst>
                </p:cNvPr>
                <p:cNvSpPr/>
                <p:nvPr/>
              </p:nvSpPr>
              <p:spPr>
                <a:xfrm>
                  <a:off x="7859994" y="3029890"/>
                  <a:ext cx="72755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5" h="3556" extrusionOk="0">
                      <a:moveTo>
                        <a:pt x="1918" y="1"/>
                      </a:moveTo>
                      <a:cubicBezTo>
                        <a:pt x="1456" y="1"/>
                        <a:pt x="1001" y="182"/>
                        <a:pt x="661" y="521"/>
                      </a:cubicBezTo>
                      <a:cubicBezTo>
                        <a:pt x="152" y="1030"/>
                        <a:pt x="0" y="1793"/>
                        <a:pt x="275" y="2457"/>
                      </a:cubicBezTo>
                      <a:cubicBezTo>
                        <a:pt x="550" y="3121"/>
                        <a:pt x="1199" y="3555"/>
                        <a:pt x="1917" y="3555"/>
                      </a:cubicBezTo>
                      <a:cubicBezTo>
                        <a:pt x="2898" y="3555"/>
                        <a:pt x="3694" y="2760"/>
                        <a:pt x="3695" y="1778"/>
                      </a:cubicBezTo>
                      <a:cubicBezTo>
                        <a:pt x="3695" y="1059"/>
                        <a:pt x="3261" y="411"/>
                        <a:pt x="2597" y="136"/>
                      </a:cubicBezTo>
                      <a:cubicBezTo>
                        <a:pt x="2377" y="45"/>
                        <a:pt x="2147" y="1"/>
                        <a:pt x="191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" name="Google Shape;459;p32">
                  <a:extLst>
                    <a:ext uri="{FF2B5EF4-FFF2-40B4-BE49-F238E27FC236}">
                      <a16:creationId xmlns:a16="http://schemas.microsoft.com/office/drawing/2014/main" id="{495282E4-5F63-A92C-C094-55BE2FA90CB3}"/>
                    </a:ext>
                  </a:extLst>
                </p:cNvPr>
                <p:cNvSpPr/>
                <p:nvPr/>
              </p:nvSpPr>
              <p:spPr>
                <a:xfrm>
                  <a:off x="7856805" y="3023983"/>
                  <a:ext cx="81851" cy="81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6" extrusionOk="0">
                      <a:moveTo>
                        <a:pt x="2079" y="601"/>
                      </a:moveTo>
                      <a:cubicBezTo>
                        <a:pt x="2894" y="602"/>
                        <a:pt x="3554" y="1263"/>
                        <a:pt x="3556" y="2078"/>
                      </a:cubicBezTo>
                      <a:cubicBezTo>
                        <a:pt x="3556" y="2676"/>
                        <a:pt x="3196" y="3214"/>
                        <a:pt x="2644" y="3443"/>
                      </a:cubicBezTo>
                      <a:cubicBezTo>
                        <a:pt x="2461" y="3518"/>
                        <a:pt x="2270" y="3555"/>
                        <a:pt x="2080" y="3555"/>
                      </a:cubicBezTo>
                      <a:cubicBezTo>
                        <a:pt x="1695" y="3555"/>
                        <a:pt x="1317" y="3405"/>
                        <a:pt x="1035" y="3123"/>
                      </a:cubicBezTo>
                      <a:cubicBezTo>
                        <a:pt x="613" y="2699"/>
                        <a:pt x="486" y="2065"/>
                        <a:pt x="715" y="1512"/>
                      </a:cubicBezTo>
                      <a:cubicBezTo>
                        <a:pt x="944" y="961"/>
                        <a:pt x="1482" y="601"/>
                        <a:pt x="2079" y="601"/>
                      </a:cubicBezTo>
                      <a:close/>
                      <a:moveTo>
                        <a:pt x="2079" y="1"/>
                      </a:moveTo>
                      <a:cubicBezTo>
                        <a:pt x="934" y="1"/>
                        <a:pt x="1" y="933"/>
                        <a:pt x="1" y="2078"/>
                      </a:cubicBezTo>
                      <a:cubicBezTo>
                        <a:pt x="1" y="3223"/>
                        <a:pt x="934" y="4155"/>
                        <a:pt x="2079" y="4155"/>
                      </a:cubicBezTo>
                      <a:cubicBezTo>
                        <a:pt x="3225" y="4155"/>
                        <a:pt x="4157" y="3223"/>
                        <a:pt x="4157" y="2078"/>
                      </a:cubicBezTo>
                      <a:cubicBezTo>
                        <a:pt x="4157" y="933"/>
                        <a:pt x="3225" y="1"/>
                        <a:pt x="207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" name="Google Shape;460;p32">
                  <a:extLst>
                    <a:ext uri="{FF2B5EF4-FFF2-40B4-BE49-F238E27FC236}">
                      <a16:creationId xmlns:a16="http://schemas.microsoft.com/office/drawing/2014/main" id="{E97B7E3B-4588-71CA-16AD-6253CF4FF718}"/>
                    </a:ext>
                  </a:extLst>
                </p:cNvPr>
                <p:cNvSpPr/>
                <p:nvPr/>
              </p:nvSpPr>
              <p:spPr>
                <a:xfrm>
                  <a:off x="8107655" y="3214838"/>
                  <a:ext cx="70018" cy="69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6" h="3555" extrusionOk="0">
                      <a:moveTo>
                        <a:pt x="1778" y="0"/>
                      </a:moveTo>
                      <a:cubicBezTo>
                        <a:pt x="796" y="0"/>
                        <a:pt x="1" y="796"/>
                        <a:pt x="1" y="1778"/>
                      </a:cubicBezTo>
                      <a:cubicBezTo>
                        <a:pt x="1" y="2759"/>
                        <a:pt x="796" y="3555"/>
                        <a:pt x="1778" y="3555"/>
                      </a:cubicBezTo>
                      <a:cubicBezTo>
                        <a:pt x="2760" y="3555"/>
                        <a:pt x="3555" y="2759"/>
                        <a:pt x="3555" y="1778"/>
                      </a:cubicBezTo>
                      <a:cubicBezTo>
                        <a:pt x="3555" y="796"/>
                        <a:pt x="2760" y="0"/>
                        <a:pt x="177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" name="Google Shape;461;p32">
                  <a:extLst>
                    <a:ext uri="{FF2B5EF4-FFF2-40B4-BE49-F238E27FC236}">
                      <a16:creationId xmlns:a16="http://schemas.microsoft.com/office/drawing/2014/main" id="{A3BC6986-BD3D-A785-B388-141336449BCF}"/>
                    </a:ext>
                  </a:extLst>
                </p:cNvPr>
                <p:cNvSpPr/>
                <p:nvPr/>
              </p:nvSpPr>
              <p:spPr>
                <a:xfrm>
                  <a:off x="8101748" y="3208951"/>
                  <a:ext cx="81832" cy="817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6" h="4154" extrusionOk="0">
                      <a:moveTo>
                        <a:pt x="2078" y="601"/>
                      </a:moveTo>
                      <a:cubicBezTo>
                        <a:pt x="2893" y="602"/>
                        <a:pt x="3553" y="1262"/>
                        <a:pt x="3554" y="2077"/>
                      </a:cubicBezTo>
                      <a:cubicBezTo>
                        <a:pt x="3554" y="2673"/>
                        <a:pt x="3195" y="3213"/>
                        <a:pt x="2644" y="3440"/>
                      </a:cubicBezTo>
                      <a:cubicBezTo>
                        <a:pt x="2460" y="3516"/>
                        <a:pt x="2268" y="3553"/>
                        <a:pt x="2078" y="3553"/>
                      </a:cubicBezTo>
                      <a:cubicBezTo>
                        <a:pt x="1694" y="3553"/>
                        <a:pt x="1316" y="3403"/>
                        <a:pt x="1034" y="3120"/>
                      </a:cubicBezTo>
                      <a:cubicBezTo>
                        <a:pt x="611" y="2698"/>
                        <a:pt x="486" y="2064"/>
                        <a:pt x="715" y="1511"/>
                      </a:cubicBezTo>
                      <a:cubicBezTo>
                        <a:pt x="942" y="960"/>
                        <a:pt x="1482" y="601"/>
                        <a:pt x="2078" y="601"/>
                      </a:cubicBezTo>
                      <a:close/>
                      <a:moveTo>
                        <a:pt x="2078" y="1"/>
                      </a:moveTo>
                      <a:cubicBezTo>
                        <a:pt x="933" y="1"/>
                        <a:pt x="1" y="930"/>
                        <a:pt x="1" y="2077"/>
                      </a:cubicBezTo>
                      <a:cubicBezTo>
                        <a:pt x="1" y="3222"/>
                        <a:pt x="933" y="4154"/>
                        <a:pt x="2078" y="4154"/>
                      </a:cubicBezTo>
                      <a:cubicBezTo>
                        <a:pt x="3223" y="4154"/>
                        <a:pt x="4155" y="3222"/>
                        <a:pt x="4155" y="2077"/>
                      </a:cubicBezTo>
                      <a:cubicBezTo>
                        <a:pt x="4155" y="933"/>
                        <a:pt x="3225" y="1"/>
                        <a:pt x="207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" name="Google Shape;462;p32">
                  <a:extLst>
                    <a:ext uri="{FF2B5EF4-FFF2-40B4-BE49-F238E27FC236}">
                      <a16:creationId xmlns:a16="http://schemas.microsoft.com/office/drawing/2014/main" id="{E1B5247B-49C4-556D-4902-4BA4412DAA8F}"/>
                    </a:ext>
                  </a:extLst>
                </p:cNvPr>
                <p:cNvSpPr/>
                <p:nvPr/>
              </p:nvSpPr>
              <p:spPr>
                <a:xfrm>
                  <a:off x="8364826" y="2934925"/>
                  <a:ext cx="72755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5" h="3556" extrusionOk="0">
                      <a:moveTo>
                        <a:pt x="1919" y="0"/>
                      </a:moveTo>
                      <a:cubicBezTo>
                        <a:pt x="1456" y="0"/>
                        <a:pt x="1001" y="181"/>
                        <a:pt x="661" y="521"/>
                      </a:cubicBezTo>
                      <a:cubicBezTo>
                        <a:pt x="153" y="1030"/>
                        <a:pt x="1" y="1793"/>
                        <a:pt x="276" y="2457"/>
                      </a:cubicBezTo>
                      <a:cubicBezTo>
                        <a:pt x="551" y="3121"/>
                        <a:pt x="1198" y="3555"/>
                        <a:pt x="1918" y="3555"/>
                      </a:cubicBezTo>
                      <a:cubicBezTo>
                        <a:pt x="2899" y="3555"/>
                        <a:pt x="3694" y="2759"/>
                        <a:pt x="3694" y="1778"/>
                      </a:cubicBezTo>
                      <a:cubicBezTo>
                        <a:pt x="3694" y="1059"/>
                        <a:pt x="3261" y="411"/>
                        <a:pt x="2598" y="136"/>
                      </a:cubicBezTo>
                      <a:cubicBezTo>
                        <a:pt x="2378" y="45"/>
                        <a:pt x="2147" y="0"/>
                        <a:pt x="191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" name="Google Shape;463;p32">
                  <a:extLst>
                    <a:ext uri="{FF2B5EF4-FFF2-40B4-BE49-F238E27FC236}">
                      <a16:creationId xmlns:a16="http://schemas.microsoft.com/office/drawing/2014/main" id="{7F82C8FC-C563-E127-4012-47E95B95182B}"/>
                    </a:ext>
                  </a:extLst>
                </p:cNvPr>
                <p:cNvSpPr/>
                <p:nvPr/>
              </p:nvSpPr>
              <p:spPr>
                <a:xfrm>
                  <a:off x="8361656" y="2929018"/>
                  <a:ext cx="81851" cy="818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5" extrusionOk="0">
                      <a:moveTo>
                        <a:pt x="2079" y="600"/>
                      </a:moveTo>
                      <a:cubicBezTo>
                        <a:pt x="2894" y="603"/>
                        <a:pt x="3554" y="1263"/>
                        <a:pt x="3555" y="2078"/>
                      </a:cubicBezTo>
                      <a:cubicBezTo>
                        <a:pt x="3555" y="2675"/>
                        <a:pt x="3195" y="3214"/>
                        <a:pt x="2643" y="3442"/>
                      </a:cubicBezTo>
                      <a:cubicBezTo>
                        <a:pt x="2461" y="3518"/>
                        <a:pt x="2269" y="3554"/>
                        <a:pt x="2079" y="3554"/>
                      </a:cubicBezTo>
                      <a:cubicBezTo>
                        <a:pt x="1694" y="3554"/>
                        <a:pt x="1316" y="3404"/>
                        <a:pt x="1033" y="3121"/>
                      </a:cubicBezTo>
                      <a:cubicBezTo>
                        <a:pt x="611" y="2699"/>
                        <a:pt x="486" y="2064"/>
                        <a:pt x="714" y="1512"/>
                      </a:cubicBezTo>
                      <a:cubicBezTo>
                        <a:pt x="943" y="961"/>
                        <a:pt x="1482" y="600"/>
                        <a:pt x="2079" y="600"/>
                      </a:cubicBezTo>
                      <a:close/>
                      <a:moveTo>
                        <a:pt x="2079" y="0"/>
                      </a:moveTo>
                      <a:cubicBezTo>
                        <a:pt x="933" y="0"/>
                        <a:pt x="1" y="932"/>
                        <a:pt x="1" y="2078"/>
                      </a:cubicBezTo>
                      <a:cubicBezTo>
                        <a:pt x="1" y="3223"/>
                        <a:pt x="933" y="4155"/>
                        <a:pt x="2079" y="4155"/>
                      </a:cubicBezTo>
                      <a:cubicBezTo>
                        <a:pt x="3223" y="4155"/>
                        <a:pt x="4156" y="3223"/>
                        <a:pt x="4156" y="2078"/>
                      </a:cubicBezTo>
                      <a:cubicBezTo>
                        <a:pt x="4156" y="932"/>
                        <a:pt x="3224" y="0"/>
                        <a:pt x="207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" name="Google Shape;464;p32">
                  <a:extLst>
                    <a:ext uri="{FF2B5EF4-FFF2-40B4-BE49-F238E27FC236}">
                      <a16:creationId xmlns:a16="http://schemas.microsoft.com/office/drawing/2014/main" id="{4FB14E8B-D83A-CA1D-EAC7-2604CEC26623}"/>
                    </a:ext>
                  </a:extLst>
                </p:cNvPr>
                <p:cNvSpPr/>
                <p:nvPr/>
              </p:nvSpPr>
              <p:spPr>
                <a:xfrm>
                  <a:off x="7237948" y="3269813"/>
                  <a:ext cx="69978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4" h="3556" extrusionOk="0">
                      <a:moveTo>
                        <a:pt x="1777" y="1"/>
                      </a:moveTo>
                      <a:cubicBezTo>
                        <a:pt x="796" y="1"/>
                        <a:pt x="1" y="796"/>
                        <a:pt x="1" y="1778"/>
                      </a:cubicBezTo>
                      <a:cubicBezTo>
                        <a:pt x="1" y="2760"/>
                        <a:pt x="796" y="3555"/>
                        <a:pt x="1777" y="3555"/>
                      </a:cubicBezTo>
                      <a:cubicBezTo>
                        <a:pt x="2758" y="3555"/>
                        <a:pt x="3554" y="2760"/>
                        <a:pt x="3554" y="1778"/>
                      </a:cubicBezTo>
                      <a:cubicBezTo>
                        <a:pt x="3554" y="796"/>
                        <a:pt x="2758" y="1"/>
                        <a:pt x="177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" name="Google Shape;465;p32">
                  <a:extLst>
                    <a:ext uri="{FF2B5EF4-FFF2-40B4-BE49-F238E27FC236}">
                      <a16:creationId xmlns:a16="http://schemas.microsoft.com/office/drawing/2014/main" id="{FA356F22-749F-DBC7-C80C-E5F2DEF3D0E8}"/>
                    </a:ext>
                  </a:extLst>
                </p:cNvPr>
                <p:cNvSpPr/>
                <p:nvPr/>
              </p:nvSpPr>
              <p:spPr>
                <a:xfrm>
                  <a:off x="7232021" y="3263906"/>
                  <a:ext cx="81851" cy="81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6" extrusionOk="0">
                      <a:moveTo>
                        <a:pt x="2078" y="602"/>
                      </a:moveTo>
                      <a:cubicBezTo>
                        <a:pt x="2893" y="603"/>
                        <a:pt x="3554" y="1263"/>
                        <a:pt x="3555" y="2078"/>
                      </a:cubicBezTo>
                      <a:cubicBezTo>
                        <a:pt x="3555" y="2675"/>
                        <a:pt x="3196" y="3214"/>
                        <a:pt x="2643" y="3443"/>
                      </a:cubicBezTo>
                      <a:cubicBezTo>
                        <a:pt x="2461" y="3518"/>
                        <a:pt x="2269" y="3555"/>
                        <a:pt x="2079" y="3555"/>
                      </a:cubicBezTo>
                      <a:cubicBezTo>
                        <a:pt x="1695" y="3555"/>
                        <a:pt x="1317" y="3405"/>
                        <a:pt x="1034" y="3122"/>
                      </a:cubicBezTo>
                      <a:cubicBezTo>
                        <a:pt x="612" y="2700"/>
                        <a:pt x="485" y="2065"/>
                        <a:pt x="714" y="1512"/>
                      </a:cubicBezTo>
                      <a:cubicBezTo>
                        <a:pt x="943" y="961"/>
                        <a:pt x="1481" y="602"/>
                        <a:pt x="2078" y="602"/>
                      </a:cubicBezTo>
                      <a:close/>
                      <a:moveTo>
                        <a:pt x="2078" y="1"/>
                      </a:moveTo>
                      <a:cubicBezTo>
                        <a:pt x="932" y="1"/>
                        <a:pt x="0" y="933"/>
                        <a:pt x="0" y="2078"/>
                      </a:cubicBezTo>
                      <a:cubicBezTo>
                        <a:pt x="0" y="3223"/>
                        <a:pt x="932" y="4155"/>
                        <a:pt x="2078" y="4155"/>
                      </a:cubicBezTo>
                      <a:cubicBezTo>
                        <a:pt x="3224" y="4155"/>
                        <a:pt x="4156" y="3224"/>
                        <a:pt x="4156" y="2078"/>
                      </a:cubicBezTo>
                      <a:cubicBezTo>
                        <a:pt x="4156" y="933"/>
                        <a:pt x="3224" y="1"/>
                        <a:pt x="207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" name="Google Shape;466;p32">
                  <a:extLst>
                    <a:ext uri="{FF2B5EF4-FFF2-40B4-BE49-F238E27FC236}">
                      <a16:creationId xmlns:a16="http://schemas.microsoft.com/office/drawing/2014/main" id="{44FD72D6-3A3E-3705-9609-71AC3CAB1185}"/>
                    </a:ext>
                  </a:extLst>
                </p:cNvPr>
                <p:cNvSpPr/>
                <p:nvPr/>
              </p:nvSpPr>
              <p:spPr>
                <a:xfrm>
                  <a:off x="7697808" y="3169847"/>
                  <a:ext cx="69978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4" h="3556" extrusionOk="0">
                      <a:moveTo>
                        <a:pt x="1777" y="1"/>
                      </a:moveTo>
                      <a:cubicBezTo>
                        <a:pt x="796" y="1"/>
                        <a:pt x="1" y="796"/>
                        <a:pt x="1" y="1778"/>
                      </a:cubicBezTo>
                      <a:cubicBezTo>
                        <a:pt x="1" y="2760"/>
                        <a:pt x="796" y="3555"/>
                        <a:pt x="1777" y="3555"/>
                      </a:cubicBezTo>
                      <a:cubicBezTo>
                        <a:pt x="2758" y="3555"/>
                        <a:pt x="3554" y="2760"/>
                        <a:pt x="3554" y="1778"/>
                      </a:cubicBezTo>
                      <a:cubicBezTo>
                        <a:pt x="3554" y="796"/>
                        <a:pt x="2758" y="1"/>
                        <a:pt x="177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" name="Google Shape;467;p32">
                  <a:extLst>
                    <a:ext uri="{FF2B5EF4-FFF2-40B4-BE49-F238E27FC236}">
                      <a16:creationId xmlns:a16="http://schemas.microsoft.com/office/drawing/2014/main" id="{D2A61AFB-4944-4721-6101-387E28C56E68}"/>
                    </a:ext>
                  </a:extLst>
                </p:cNvPr>
                <p:cNvSpPr/>
                <p:nvPr/>
              </p:nvSpPr>
              <p:spPr>
                <a:xfrm>
                  <a:off x="7691881" y="3163940"/>
                  <a:ext cx="81851" cy="81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6" extrusionOk="0">
                      <a:moveTo>
                        <a:pt x="2078" y="602"/>
                      </a:moveTo>
                      <a:cubicBezTo>
                        <a:pt x="2893" y="603"/>
                        <a:pt x="3554" y="1263"/>
                        <a:pt x="3555" y="2078"/>
                      </a:cubicBezTo>
                      <a:cubicBezTo>
                        <a:pt x="3555" y="2676"/>
                        <a:pt x="3195" y="3214"/>
                        <a:pt x="2643" y="3441"/>
                      </a:cubicBezTo>
                      <a:cubicBezTo>
                        <a:pt x="2461" y="3517"/>
                        <a:pt x="2269" y="3554"/>
                        <a:pt x="2079" y="3554"/>
                      </a:cubicBezTo>
                      <a:cubicBezTo>
                        <a:pt x="1695" y="3554"/>
                        <a:pt x="1317" y="3404"/>
                        <a:pt x="1034" y="3121"/>
                      </a:cubicBezTo>
                      <a:cubicBezTo>
                        <a:pt x="612" y="2699"/>
                        <a:pt x="485" y="2065"/>
                        <a:pt x="714" y="1512"/>
                      </a:cubicBezTo>
                      <a:cubicBezTo>
                        <a:pt x="943" y="961"/>
                        <a:pt x="1481" y="602"/>
                        <a:pt x="2078" y="602"/>
                      </a:cubicBezTo>
                      <a:close/>
                      <a:moveTo>
                        <a:pt x="2078" y="1"/>
                      </a:moveTo>
                      <a:cubicBezTo>
                        <a:pt x="932" y="1"/>
                        <a:pt x="0" y="933"/>
                        <a:pt x="0" y="2078"/>
                      </a:cubicBezTo>
                      <a:cubicBezTo>
                        <a:pt x="0" y="3223"/>
                        <a:pt x="932" y="4155"/>
                        <a:pt x="2078" y="4155"/>
                      </a:cubicBezTo>
                      <a:cubicBezTo>
                        <a:pt x="3224" y="4155"/>
                        <a:pt x="4156" y="3223"/>
                        <a:pt x="4156" y="2078"/>
                      </a:cubicBezTo>
                      <a:cubicBezTo>
                        <a:pt x="4156" y="933"/>
                        <a:pt x="3224" y="1"/>
                        <a:pt x="207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" name="Google Shape;468;p32">
                <a:extLst>
                  <a:ext uri="{FF2B5EF4-FFF2-40B4-BE49-F238E27FC236}">
                    <a16:creationId xmlns:a16="http://schemas.microsoft.com/office/drawing/2014/main" id="{8F8E5C25-CE20-7D27-3AAF-9E84C5AE544B}"/>
                  </a:ext>
                </a:extLst>
              </p:cNvPr>
              <p:cNvGrpSpPr/>
              <p:nvPr/>
            </p:nvGrpSpPr>
            <p:grpSpPr>
              <a:xfrm>
                <a:off x="4866130" y="1597718"/>
                <a:ext cx="618423" cy="1349710"/>
                <a:chOff x="4866130" y="1597718"/>
                <a:chExt cx="618423" cy="1349710"/>
              </a:xfrm>
            </p:grpSpPr>
            <p:sp>
              <p:nvSpPr>
                <p:cNvPr id="47" name="Google Shape;469;p32">
                  <a:extLst>
                    <a:ext uri="{FF2B5EF4-FFF2-40B4-BE49-F238E27FC236}">
                      <a16:creationId xmlns:a16="http://schemas.microsoft.com/office/drawing/2014/main" id="{9CCFD04B-5B8A-CDA1-D998-BC81543B08D4}"/>
                    </a:ext>
                  </a:extLst>
                </p:cNvPr>
                <p:cNvSpPr/>
                <p:nvPr/>
              </p:nvSpPr>
              <p:spPr>
                <a:xfrm>
                  <a:off x="5368540" y="2095718"/>
                  <a:ext cx="116013" cy="71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2" h="3618" extrusionOk="0">
                      <a:moveTo>
                        <a:pt x="5549" y="1"/>
                      </a:moveTo>
                      <a:cubicBezTo>
                        <a:pt x="5499" y="1"/>
                        <a:pt x="5448" y="13"/>
                        <a:pt x="5401" y="40"/>
                      </a:cubicBezTo>
                      <a:lnTo>
                        <a:pt x="176" y="3057"/>
                      </a:lnTo>
                      <a:cubicBezTo>
                        <a:pt x="57" y="3125"/>
                        <a:pt x="0" y="3264"/>
                        <a:pt x="36" y="3395"/>
                      </a:cubicBezTo>
                      <a:cubicBezTo>
                        <a:pt x="70" y="3526"/>
                        <a:pt x="189" y="3617"/>
                        <a:pt x="324" y="3617"/>
                      </a:cubicBezTo>
                      <a:cubicBezTo>
                        <a:pt x="325" y="3617"/>
                        <a:pt x="326" y="3617"/>
                        <a:pt x="327" y="3617"/>
                      </a:cubicBezTo>
                      <a:cubicBezTo>
                        <a:pt x="379" y="3617"/>
                        <a:pt x="431" y="3604"/>
                        <a:pt x="476" y="3578"/>
                      </a:cubicBezTo>
                      <a:lnTo>
                        <a:pt x="5702" y="560"/>
                      </a:lnTo>
                      <a:cubicBezTo>
                        <a:pt x="5845" y="476"/>
                        <a:pt x="5892" y="294"/>
                        <a:pt x="5810" y="151"/>
                      </a:cubicBezTo>
                      <a:cubicBezTo>
                        <a:pt x="5754" y="55"/>
                        <a:pt x="5653" y="1"/>
                        <a:pt x="554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" name="Google Shape;470;p32">
                  <a:extLst>
                    <a:ext uri="{FF2B5EF4-FFF2-40B4-BE49-F238E27FC236}">
                      <a16:creationId xmlns:a16="http://schemas.microsoft.com/office/drawing/2014/main" id="{E8E1E28A-3F6F-F3C7-AA91-5422575DB277}"/>
                    </a:ext>
                  </a:extLst>
                </p:cNvPr>
                <p:cNvSpPr/>
                <p:nvPr/>
              </p:nvSpPr>
              <p:spPr>
                <a:xfrm>
                  <a:off x="4866957" y="1921048"/>
                  <a:ext cx="616829" cy="710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27" h="36079" extrusionOk="0">
                      <a:moveTo>
                        <a:pt x="15663" y="648"/>
                      </a:moveTo>
                      <a:lnTo>
                        <a:pt x="30726" y="9345"/>
                      </a:lnTo>
                      <a:lnTo>
                        <a:pt x="30726" y="26736"/>
                      </a:lnTo>
                      <a:lnTo>
                        <a:pt x="15663" y="35433"/>
                      </a:lnTo>
                      <a:lnTo>
                        <a:pt x="602" y="26736"/>
                      </a:lnTo>
                      <a:lnTo>
                        <a:pt x="602" y="9345"/>
                      </a:lnTo>
                      <a:lnTo>
                        <a:pt x="15663" y="648"/>
                      </a:lnTo>
                      <a:close/>
                      <a:moveTo>
                        <a:pt x="15663" y="1"/>
                      </a:moveTo>
                      <a:cubicBezTo>
                        <a:pt x="15612" y="1"/>
                        <a:pt x="15560" y="14"/>
                        <a:pt x="15514" y="41"/>
                      </a:cubicBezTo>
                      <a:lnTo>
                        <a:pt x="151" y="8911"/>
                      </a:lnTo>
                      <a:cubicBezTo>
                        <a:pt x="58" y="8964"/>
                        <a:pt x="1" y="9064"/>
                        <a:pt x="1" y="9171"/>
                      </a:cubicBezTo>
                      <a:lnTo>
                        <a:pt x="1" y="26910"/>
                      </a:lnTo>
                      <a:cubicBezTo>
                        <a:pt x="1" y="27017"/>
                        <a:pt x="58" y="27117"/>
                        <a:pt x="151" y="27170"/>
                      </a:cubicBezTo>
                      <a:lnTo>
                        <a:pt x="15514" y="36039"/>
                      </a:lnTo>
                      <a:cubicBezTo>
                        <a:pt x="15559" y="36065"/>
                        <a:pt x="15611" y="36079"/>
                        <a:pt x="15663" y="36079"/>
                      </a:cubicBezTo>
                      <a:cubicBezTo>
                        <a:pt x="15717" y="36079"/>
                        <a:pt x="15768" y="36066"/>
                        <a:pt x="15814" y="36040"/>
                      </a:cubicBezTo>
                      <a:lnTo>
                        <a:pt x="31176" y="27170"/>
                      </a:lnTo>
                      <a:cubicBezTo>
                        <a:pt x="31269" y="27117"/>
                        <a:pt x="31327" y="27017"/>
                        <a:pt x="31327" y="26910"/>
                      </a:cubicBezTo>
                      <a:lnTo>
                        <a:pt x="31327" y="9171"/>
                      </a:lnTo>
                      <a:cubicBezTo>
                        <a:pt x="31327" y="9064"/>
                        <a:pt x="31269" y="8964"/>
                        <a:pt x="31176" y="8911"/>
                      </a:cubicBezTo>
                      <a:lnTo>
                        <a:pt x="15814" y="41"/>
                      </a:lnTo>
                      <a:cubicBezTo>
                        <a:pt x="15767" y="14"/>
                        <a:pt x="15715" y="1"/>
                        <a:pt x="15663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" name="Google Shape;471;p32">
                  <a:extLst>
                    <a:ext uri="{FF2B5EF4-FFF2-40B4-BE49-F238E27FC236}">
                      <a16:creationId xmlns:a16="http://schemas.microsoft.com/office/drawing/2014/main" id="{D3E23CA6-39A8-AD4B-9BD8-F40582DEC3EF}"/>
                    </a:ext>
                  </a:extLst>
                </p:cNvPr>
                <p:cNvSpPr/>
                <p:nvPr/>
              </p:nvSpPr>
              <p:spPr>
                <a:xfrm>
                  <a:off x="4969837" y="2039877"/>
                  <a:ext cx="411048" cy="4727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76" h="24011" extrusionOk="0">
                      <a:moveTo>
                        <a:pt x="10438" y="648"/>
                      </a:moveTo>
                      <a:lnTo>
                        <a:pt x="20274" y="6326"/>
                      </a:lnTo>
                      <a:lnTo>
                        <a:pt x="20274" y="17684"/>
                      </a:lnTo>
                      <a:lnTo>
                        <a:pt x="10438" y="23363"/>
                      </a:lnTo>
                      <a:lnTo>
                        <a:pt x="602" y="17684"/>
                      </a:lnTo>
                      <a:lnTo>
                        <a:pt x="602" y="6326"/>
                      </a:lnTo>
                      <a:lnTo>
                        <a:pt x="10438" y="648"/>
                      </a:lnTo>
                      <a:close/>
                      <a:moveTo>
                        <a:pt x="10438" y="0"/>
                      </a:moveTo>
                      <a:cubicBezTo>
                        <a:pt x="10387" y="0"/>
                        <a:pt x="10335" y="14"/>
                        <a:pt x="10289" y="41"/>
                      </a:cubicBezTo>
                      <a:lnTo>
                        <a:pt x="152" y="5893"/>
                      </a:lnTo>
                      <a:cubicBezTo>
                        <a:pt x="59" y="5947"/>
                        <a:pt x="1" y="6045"/>
                        <a:pt x="2" y="6153"/>
                      </a:cubicBezTo>
                      <a:lnTo>
                        <a:pt x="2" y="17858"/>
                      </a:lnTo>
                      <a:cubicBezTo>
                        <a:pt x="1" y="17965"/>
                        <a:pt x="59" y="18064"/>
                        <a:pt x="152" y="18117"/>
                      </a:cubicBezTo>
                      <a:lnTo>
                        <a:pt x="10289" y="23970"/>
                      </a:lnTo>
                      <a:cubicBezTo>
                        <a:pt x="10334" y="23997"/>
                        <a:pt x="10386" y="24010"/>
                        <a:pt x="10438" y="24010"/>
                      </a:cubicBezTo>
                      <a:cubicBezTo>
                        <a:pt x="10492" y="24010"/>
                        <a:pt x="10543" y="23997"/>
                        <a:pt x="10589" y="23970"/>
                      </a:cubicBezTo>
                      <a:lnTo>
                        <a:pt x="20725" y="18117"/>
                      </a:lnTo>
                      <a:cubicBezTo>
                        <a:pt x="20819" y="18064"/>
                        <a:pt x="20876" y="17965"/>
                        <a:pt x="20876" y="17858"/>
                      </a:cubicBezTo>
                      <a:lnTo>
                        <a:pt x="20876" y="6153"/>
                      </a:lnTo>
                      <a:cubicBezTo>
                        <a:pt x="20876" y="6045"/>
                        <a:pt x="20819" y="5947"/>
                        <a:pt x="20725" y="5893"/>
                      </a:cubicBezTo>
                      <a:lnTo>
                        <a:pt x="10589" y="41"/>
                      </a:lnTo>
                      <a:cubicBezTo>
                        <a:pt x="10542" y="14"/>
                        <a:pt x="10490" y="0"/>
                        <a:pt x="10438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" name="Google Shape;472;p32">
                  <a:extLst>
                    <a:ext uri="{FF2B5EF4-FFF2-40B4-BE49-F238E27FC236}">
                      <a16:creationId xmlns:a16="http://schemas.microsoft.com/office/drawing/2014/main" id="{72B75EA6-76C9-0A6D-2101-484DF3939EA9}"/>
                    </a:ext>
                  </a:extLst>
                </p:cNvPr>
                <p:cNvSpPr/>
                <p:nvPr/>
              </p:nvSpPr>
              <p:spPr>
                <a:xfrm>
                  <a:off x="5169454" y="1661730"/>
                  <a:ext cx="11853" cy="2711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2" h="13772" extrusionOk="0">
                      <a:moveTo>
                        <a:pt x="300" y="0"/>
                      </a:moveTo>
                      <a:cubicBezTo>
                        <a:pt x="137" y="0"/>
                        <a:pt x="4" y="131"/>
                        <a:pt x="0" y="294"/>
                      </a:cubicBezTo>
                      <a:lnTo>
                        <a:pt x="0" y="13472"/>
                      </a:lnTo>
                      <a:cubicBezTo>
                        <a:pt x="0" y="13638"/>
                        <a:pt x="134" y="13772"/>
                        <a:pt x="300" y="13772"/>
                      </a:cubicBezTo>
                      <a:cubicBezTo>
                        <a:pt x="466" y="13772"/>
                        <a:pt x="600" y="13638"/>
                        <a:pt x="601" y="13472"/>
                      </a:cubicBezTo>
                      <a:lnTo>
                        <a:pt x="601" y="294"/>
                      </a:lnTo>
                      <a:cubicBezTo>
                        <a:pt x="598" y="131"/>
                        <a:pt x="464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" name="Google Shape;473;p32">
                  <a:extLst>
                    <a:ext uri="{FF2B5EF4-FFF2-40B4-BE49-F238E27FC236}">
                      <a16:creationId xmlns:a16="http://schemas.microsoft.com/office/drawing/2014/main" id="{0A6068ED-5D20-A954-1D04-5F57D471B08E}"/>
                    </a:ext>
                  </a:extLst>
                </p:cNvPr>
                <p:cNvSpPr/>
                <p:nvPr/>
              </p:nvSpPr>
              <p:spPr>
                <a:xfrm>
                  <a:off x="5124325" y="1603625"/>
                  <a:ext cx="102093" cy="1020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85" h="5185" extrusionOk="0">
                      <a:moveTo>
                        <a:pt x="2592" y="0"/>
                      </a:moveTo>
                      <a:cubicBezTo>
                        <a:pt x="1161" y="0"/>
                        <a:pt x="0" y="1161"/>
                        <a:pt x="0" y="2592"/>
                      </a:cubicBezTo>
                      <a:cubicBezTo>
                        <a:pt x="0" y="4023"/>
                        <a:pt x="1161" y="5184"/>
                        <a:pt x="2592" y="5184"/>
                      </a:cubicBezTo>
                      <a:cubicBezTo>
                        <a:pt x="4023" y="5184"/>
                        <a:pt x="5184" y="4023"/>
                        <a:pt x="5184" y="2592"/>
                      </a:cubicBezTo>
                      <a:cubicBezTo>
                        <a:pt x="5184" y="1161"/>
                        <a:pt x="4023" y="0"/>
                        <a:pt x="259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" name="Google Shape;474;p32">
                  <a:extLst>
                    <a:ext uri="{FF2B5EF4-FFF2-40B4-BE49-F238E27FC236}">
                      <a16:creationId xmlns:a16="http://schemas.microsoft.com/office/drawing/2014/main" id="{C0D44F24-D36B-CD8A-1053-132B84C717A6}"/>
                    </a:ext>
                  </a:extLst>
                </p:cNvPr>
                <p:cNvSpPr/>
                <p:nvPr/>
              </p:nvSpPr>
              <p:spPr>
                <a:xfrm>
                  <a:off x="5118418" y="1597718"/>
                  <a:ext cx="113926" cy="1139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86" h="5786" extrusionOk="0">
                      <a:moveTo>
                        <a:pt x="2892" y="602"/>
                      </a:moveTo>
                      <a:cubicBezTo>
                        <a:pt x="4156" y="602"/>
                        <a:pt x="5184" y="1629"/>
                        <a:pt x="5184" y="2893"/>
                      </a:cubicBezTo>
                      <a:cubicBezTo>
                        <a:pt x="5184" y="4156"/>
                        <a:pt x="4156" y="5184"/>
                        <a:pt x="2892" y="5184"/>
                      </a:cubicBezTo>
                      <a:cubicBezTo>
                        <a:pt x="1630" y="5184"/>
                        <a:pt x="602" y="4156"/>
                        <a:pt x="602" y="2893"/>
                      </a:cubicBezTo>
                      <a:cubicBezTo>
                        <a:pt x="602" y="1629"/>
                        <a:pt x="1630" y="602"/>
                        <a:pt x="2892" y="602"/>
                      </a:cubicBezTo>
                      <a:close/>
                      <a:moveTo>
                        <a:pt x="2892" y="0"/>
                      </a:moveTo>
                      <a:cubicBezTo>
                        <a:pt x="1298" y="0"/>
                        <a:pt x="0" y="1299"/>
                        <a:pt x="0" y="2893"/>
                      </a:cubicBezTo>
                      <a:cubicBezTo>
                        <a:pt x="0" y="4488"/>
                        <a:pt x="1298" y="5785"/>
                        <a:pt x="2892" y="5785"/>
                      </a:cubicBezTo>
                      <a:cubicBezTo>
                        <a:pt x="4487" y="5785"/>
                        <a:pt x="5785" y="4488"/>
                        <a:pt x="5785" y="2893"/>
                      </a:cubicBezTo>
                      <a:cubicBezTo>
                        <a:pt x="5785" y="1298"/>
                        <a:pt x="4487" y="0"/>
                        <a:pt x="289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" name="Google Shape;475;p32">
                  <a:extLst>
                    <a:ext uri="{FF2B5EF4-FFF2-40B4-BE49-F238E27FC236}">
                      <a16:creationId xmlns:a16="http://schemas.microsoft.com/office/drawing/2014/main" id="{53B28BCB-D153-275E-1D71-70344B970B3A}"/>
                    </a:ext>
                  </a:extLst>
                </p:cNvPr>
                <p:cNvSpPr/>
                <p:nvPr/>
              </p:nvSpPr>
              <p:spPr>
                <a:xfrm>
                  <a:off x="5169375" y="2612108"/>
                  <a:ext cx="11991" cy="2714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" h="13785" extrusionOk="0">
                      <a:moveTo>
                        <a:pt x="304" y="0"/>
                      </a:moveTo>
                      <a:cubicBezTo>
                        <a:pt x="136" y="0"/>
                        <a:pt x="1" y="139"/>
                        <a:pt x="4" y="307"/>
                      </a:cubicBezTo>
                      <a:lnTo>
                        <a:pt x="4" y="13485"/>
                      </a:lnTo>
                      <a:cubicBezTo>
                        <a:pt x="4" y="13651"/>
                        <a:pt x="138" y="13785"/>
                        <a:pt x="304" y="13785"/>
                      </a:cubicBezTo>
                      <a:cubicBezTo>
                        <a:pt x="470" y="13785"/>
                        <a:pt x="605" y="13651"/>
                        <a:pt x="605" y="13485"/>
                      </a:cubicBezTo>
                      <a:lnTo>
                        <a:pt x="605" y="307"/>
                      </a:lnTo>
                      <a:cubicBezTo>
                        <a:pt x="609" y="139"/>
                        <a:pt x="473" y="0"/>
                        <a:pt x="30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" name="Google Shape;476;p32">
                  <a:extLst>
                    <a:ext uri="{FF2B5EF4-FFF2-40B4-BE49-F238E27FC236}">
                      <a16:creationId xmlns:a16="http://schemas.microsoft.com/office/drawing/2014/main" id="{4E5A1C9E-FB06-62A8-6B48-98D0702F0009}"/>
                    </a:ext>
                  </a:extLst>
                </p:cNvPr>
                <p:cNvSpPr/>
                <p:nvPr/>
              </p:nvSpPr>
              <p:spPr>
                <a:xfrm>
                  <a:off x="5124325" y="2839409"/>
                  <a:ext cx="106090" cy="1020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8" h="5185" extrusionOk="0">
                      <a:moveTo>
                        <a:pt x="2592" y="1"/>
                      </a:moveTo>
                      <a:cubicBezTo>
                        <a:pt x="1161" y="1"/>
                        <a:pt x="0" y="1162"/>
                        <a:pt x="0" y="2593"/>
                      </a:cubicBezTo>
                      <a:cubicBezTo>
                        <a:pt x="0" y="3641"/>
                        <a:pt x="632" y="4586"/>
                        <a:pt x="1601" y="4988"/>
                      </a:cubicBezTo>
                      <a:cubicBezTo>
                        <a:pt x="1921" y="5120"/>
                        <a:pt x="2258" y="5185"/>
                        <a:pt x="2591" y="5185"/>
                      </a:cubicBezTo>
                      <a:cubicBezTo>
                        <a:pt x="3266" y="5185"/>
                        <a:pt x="3929" y="4922"/>
                        <a:pt x="4425" y="4426"/>
                      </a:cubicBezTo>
                      <a:cubicBezTo>
                        <a:pt x="5166" y="3685"/>
                        <a:pt x="5388" y="2569"/>
                        <a:pt x="4987" y="1602"/>
                      </a:cubicBezTo>
                      <a:cubicBezTo>
                        <a:pt x="4585" y="633"/>
                        <a:pt x="3640" y="1"/>
                        <a:pt x="2592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" name="Google Shape;477;p32">
                  <a:extLst>
                    <a:ext uri="{FF2B5EF4-FFF2-40B4-BE49-F238E27FC236}">
                      <a16:creationId xmlns:a16="http://schemas.microsoft.com/office/drawing/2014/main" id="{A62816A9-D13D-F3E9-79BF-273E628701F9}"/>
                    </a:ext>
                  </a:extLst>
                </p:cNvPr>
                <p:cNvSpPr/>
                <p:nvPr/>
              </p:nvSpPr>
              <p:spPr>
                <a:xfrm>
                  <a:off x="5118418" y="2833502"/>
                  <a:ext cx="113926" cy="1139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86" h="5786" extrusionOk="0">
                      <a:moveTo>
                        <a:pt x="2892" y="602"/>
                      </a:moveTo>
                      <a:cubicBezTo>
                        <a:pt x="4156" y="602"/>
                        <a:pt x="5184" y="1629"/>
                        <a:pt x="5184" y="2893"/>
                      </a:cubicBezTo>
                      <a:cubicBezTo>
                        <a:pt x="5184" y="4157"/>
                        <a:pt x="4156" y="5185"/>
                        <a:pt x="2892" y="5185"/>
                      </a:cubicBezTo>
                      <a:cubicBezTo>
                        <a:pt x="1630" y="5185"/>
                        <a:pt x="602" y="4157"/>
                        <a:pt x="602" y="2893"/>
                      </a:cubicBezTo>
                      <a:cubicBezTo>
                        <a:pt x="602" y="1629"/>
                        <a:pt x="1630" y="602"/>
                        <a:pt x="2892" y="602"/>
                      </a:cubicBezTo>
                      <a:close/>
                      <a:moveTo>
                        <a:pt x="2892" y="1"/>
                      </a:moveTo>
                      <a:cubicBezTo>
                        <a:pt x="1298" y="1"/>
                        <a:pt x="0" y="1298"/>
                        <a:pt x="0" y="2893"/>
                      </a:cubicBezTo>
                      <a:cubicBezTo>
                        <a:pt x="0" y="4487"/>
                        <a:pt x="1298" y="5786"/>
                        <a:pt x="2892" y="5786"/>
                      </a:cubicBezTo>
                      <a:cubicBezTo>
                        <a:pt x="4487" y="5786"/>
                        <a:pt x="5785" y="4487"/>
                        <a:pt x="5785" y="2893"/>
                      </a:cubicBezTo>
                      <a:cubicBezTo>
                        <a:pt x="5785" y="1298"/>
                        <a:pt x="4487" y="1"/>
                        <a:pt x="289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" name="Google Shape;478;p32">
                  <a:extLst>
                    <a:ext uri="{FF2B5EF4-FFF2-40B4-BE49-F238E27FC236}">
                      <a16:creationId xmlns:a16="http://schemas.microsoft.com/office/drawing/2014/main" id="{0AF4B3C2-70D3-A2B2-DA01-653B0ADE8D29}"/>
                    </a:ext>
                  </a:extLst>
                </p:cNvPr>
                <p:cNvSpPr/>
                <p:nvPr/>
              </p:nvSpPr>
              <p:spPr>
                <a:xfrm>
                  <a:off x="4866130" y="2095698"/>
                  <a:ext cx="116092" cy="712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6" h="3619" extrusionOk="0">
                      <a:moveTo>
                        <a:pt x="343" y="0"/>
                      </a:moveTo>
                      <a:cubicBezTo>
                        <a:pt x="240" y="0"/>
                        <a:pt x="139" y="54"/>
                        <a:pt x="83" y="151"/>
                      </a:cubicBezTo>
                      <a:cubicBezTo>
                        <a:pt x="0" y="295"/>
                        <a:pt x="49" y="478"/>
                        <a:pt x="193" y="561"/>
                      </a:cubicBezTo>
                      <a:lnTo>
                        <a:pt x="5419" y="3579"/>
                      </a:lnTo>
                      <a:cubicBezTo>
                        <a:pt x="5465" y="3605"/>
                        <a:pt x="5516" y="3618"/>
                        <a:pt x="5569" y="3618"/>
                      </a:cubicBezTo>
                      <a:cubicBezTo>
                        <a:pt x="5570" y="3618"/>
                        <a:pt x="5571" y="3618"/>
                        <a:pt x="5572" y="3618"/>
                      </a:cubicBezTo>
                      <a:cubicBezTo>
                        <a:pt x="5707" y="3618"/>
                        <a:pt x="5824" y="3527"/>
                        <a:pt x="5860" y="3396"/>
                      </a:cubicBezTo>
                      <a:cubicBezTo>
                        <a:pt x="5895" y="3265"/>
                        <a:pt x="5837" y="3126"/>
                        <a:pt x="5720" y="3058"/>
                      </a:cubicBezTo>
                      <a:lnTo>
                        <a:pt x="493" y="41"/>
                      </a:lnTo>
                      <a:cubicBezTo>
                        <a:pt x="446" y="13"/>
                        <a:pt x="394" y="0"/>
                        <a:pt x="34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" name="Google Shape;479;p32">
                  <a:extLst>
                    <a:ext uri="{FF2B5EF4-FFF2-40B4-BE49-F238E27FC236}">
                      <a16:creationId xmlns:a16="http://schemas.microsoft.com/office/drawing/2014/main" id="{D9C2F262-863A-D8E6-BB87-DCD0A83DFC4B}"/>
                    </a:ext>
                  </a:extLst>
                </p:cNvPr>
                <p:cNvSpPr/>
                <p:nvPr/>
              </p:nvSpPr>
              <p:spPr>
                <a:xfrm>
                  <a:off x="4978048" y="2272061"/>
                  <a:ext cx="403704" cy="1270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03" h="6454" extrusionOk="0">
                      <a:moveTo>
                        <a:pt x="10462" y="0"/>
                      </a:moveTo>
                      <a:cubicBezTo>
                        <a:pt x="10411" y="0"/>
                        <a:pt x="10359" y="13"/>
                        <a:pt x="10313" y="40"/>
                      </a:cubicBezTo>
                      <a:lnTo>
                        <a:pt x="176" y="5893"/>
                      </a:lnTo>
                      <a:cubicBezTo>
                        <a:pt x="58" y="5961"/>
                        <a:pt x="0" y="6100"/>
                        <a:pt x="36" y="6231"/>
                      </a:cubicBezTo>
                      <a:cubicBezTo>
                        <a:pt x="71" y="6362"/>
                        <a:pt x="190" y="6454"/>
                        <a:pt x="326" y="6454"/>
                      </a:cubicBezTo>
                      <a:cubicBezTo>
                        <a:pt x="380" y="6454"/>
                        <a:pt x="431" y="6440"/>
                        <a:pt x="476" y="6414"/>
                      </a:cubicBezTo>
                      <a:lnTo>
                        <a:pt x="10460" y="650"/>
                      </a:lnTo>
                      <a:lnTo>
                        <a:pt x="20004" y="6324"/>
                      </a:lnTo>
                      <a:cubicBezTo>
                        <a:pt x="20053" y="6353"/>
                        <a:pt x="20106" y="6367"/>
                        <a:pt x="20159" y="6367"/>
                      </a:cubicBezTo>
                      <a:cubicBezTo>
                        <a:pt x="20261" y="6367"/>
                        <a:pt x="20362" y="6315"/>
                        <a:pt x="20418" y="6220"/>
                      </a:cubicBezTo>
                      <a:cubicBezTo>
                        <a:pt x="20502" y="6076"/>
                        <a:pt x="20455" y="5892"/>
                        <a:pt x="20311" y="5807"/>
                      </a:cubicBezTo>
                      <a:lnTo>
                        <a:pt x="10616" y="43"/>
                      </a:lnTo>
                      <a:cubicBezTo>
                        <a:pt x="10569" y="14"/>
                        <a:pt x="10515" y="0"/>
                        <a:pt x="1046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" name="Google Shape;480;p32">
                  <a:extLst>
                    <a:ext uri="{FF2B5EF4-FFF2-40B4-BE49-F238E27FC236}">
                      <a16:creationId xmlns:a16="http://schemas.microsoft.com/office/drawing/2014/main" id="{0CA633CE-B794-BB71-EC19-6F8CD3D42438}"/>
                    </a:ext>
                  </a:extLst>
                </p:cNvPr>
                <p:cNvSpPr/>
                <p:nvPr/>
              </p:nvSpPr>
              <p:spPr>
                <a:xfrm>
                  <a:off x="5178059" y="2039739"/>
                  <a:ext cx="12011" cy="2441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" h="12401" extrusionOk="0">
                      <a:moveTo>
                        <a:pt x="304" y="1"/>
                      </a:moveTo>
                      <a:cubicBezTo>
                        <a:pt x="136" y="1"/>
                        <a:pt x="1" y="139"/>
                        <a:pt x="4" y="308"/>
                      </a:cubicBezTo>
                      <a:lnTo>
                        <a:pt x="4" y="12099"/>
                      </a:lnTo>
                      <a:cubicBezTo>
                        <a:pt x="4" y="12265"/>
                        <a:pt x="138" y="12400"/>
                        <a:pt x="304" y="12400"/>
                      </a:cubicBezTo>
                      <a:cubicBezTo>
                        <a:pt x="470" y="12400"/>
                        <a:pt x="604" y="12265"/>
                        <a:pt x="605" y="12100"/>
                      </a:cubicBezTo>
                      <a:lnTo>
                        <a:pt x="605" y="308"/>
                      </a:lnTo>
                      <a:cubicBezTo>
                        <a:pt x="609" y="139"/>
                        <a:pt x="473" y="1"/>
                        <a:pt x="30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" name="Google Shape;481;p32">
                <a:extLst>
                  <a:ext uri="{FF2B5EF4-FFF2-40B4-BE49-F238E27FC236}">
                    <a16:creationId xmlns:a16="http://schemas.microsoft.com/office/drawing/2014/main" id="{2C64ACA0-E6D3-9AF6-3B1A-C24B755BEE34}"/>
                  </a:ext>
                </a:extLst>
              </p:cNvPr>
              <p:cNvGrpSpPr/>
              <p:nvPr/>
            </p:nvGrpSpPr>
            <p:grpSpPr>
              <a:xfrm>
                <a:off x="5312187" y="1140950"/>
                <a:ext cx="627500" cy="773285"/>
                <a:chOff x="5312187" y="1140950"/>
                <a:chExt cx="627500" cy="773285"/>
              </a:xfrm>
            </p:grpSpPr>
            <p:sp>
              <p:nvSpPr>
                <p:cNvPr id="14" name="Google Shape;482;p32">
                  <a:extLst>
                    <a:ext uri="{FF2B5EF4-FFF2-40B4-BE49-F238E27FC236}">
                      <a16:creationId xmlns:a16="http://schemas.microsoft.com/office/drawing/2014/main" id="{878161C7-387A-6EDD-9E92-799C8EF27324}"/>
                    </a:ext>
                  </a:extLst>
                </p:cNvPr>
                <p:cNvSpPr/>
                <p:nvPr/>
              </p:nvSpPr>
              <p:spPr>
                <a:xfrm>
                  <a:off x="5791166" y="1140969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0"/>
                      </a:moveTo>
                      <a:cubicBezTo>
                        <a:pt x="131" y="4"/>
                        <a:pt x="0" y="136"/>
                        <a:pt x="0" y="300"/>
                      </a:cubicBezTo>
                      <a:cubicBezTo>
                        <a:pt x="0" y="464"/>
                        <a:pt x="131" y="596"/>
                        <a:pt x="294" y="601"/>
                      </a:cubicBezTo>
                      <a:lnTo>
                        <a:pt x="7242" y="601"/>
                      </a:lnTo>
                      <a:cubicBezTo>
                        <a:pt x="7406" y="596"/>
                        <a:pt x="7536" y="464"/>
                        <a:pt x="7536" y="300"/>
                      </a:cubicBezTo>
                      <a:cubicBezTo>
                        <a:pt x="7536" y="136"/>
                        <a:pt x="7406" y="4"/>
                        <a:pt x="724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" name="Google Shape;483;p32">
                  <a:extLst>
                    <a:ext uri="{FF2B5EF4-FFF2-40B4-BE49-F238E27FC236}">
                      <a16:creationId xmlns:a16="http://schemas.microsoft.com/office/drawing/2014/main" id="{CBC9326B-42B7-7D3C-DB13-6666ADF2E9F8}"/>
                    </a:ext>
                  </a:extLst>
                </p:cNvPr>
                <p:cNvSpPr/>
                <p:nvPr/>
              </p:nvSpPr>
              <p:spPr>
                <a:xfrm>
                  <a:off x="5448875" y="1140950"/>
                  <a:ext cx="297142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3" extrusionOk="0">
                      <a:moveTo>
                        <a:pt x="299" y="1"/>
                      </a:moveTo>
                      <a:cubicBezTo>
                        <a:pt x="134" y="1"/>
                        <a:pt x="0" y="136"/>
                        <a:pt x="0" y="301"/>
                      </a:cubicBezTo>
                      <a:cubicBezTo>
                        <a:pt x="0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4783" y="602"/>
                      </a:lnTo>
                      <a:cubicBezTo>
                        <a:pt x="14785" y="602"/>
                        <a:pt x="14787" y="602"/>
                        <a:pt x="14789" y="602"/>
                      </a:cubicBezTo>
                      <a:cubicBezTo>
                        <a:pt x="14955" y="602"/>
                        <a:pt x="15090" y="467"/>
                        <a:pt x="15090" y="301"/>
                      </a:cubicBezTo>
                      <a:cubicBezTo>
                        <a:pt x="15090" y="136"/>
                        <a:pt x="14956" y="1"/>
                        <a:pt x="14792" y="1"/>
                      </a:cubicBezTo>
                      <a:cubicBezTo>
                        <a:pt x="14789" y="1"/>
                        <a:pt x="14786" y="1"/>
                        <a:pt x="14783" y="1"/>
                      </a:cubicBezTo>
                      <a:lnTo>
                        <a:pt x="307" y="1"/>
                      </a:lnTo>
                      <a:cubicBezTo>
                        <a:pt x="305" y="1"/>
                        <a:pt x="302" y="1"/>
                        <a:pt x="29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" name="Google Shape;484;p32">
                  <a:extLst>
                    <a:ext uri="{FF2B5EF4-FFF2-40B4-BE49-F238E27FC236}">
                      <a16:creationId xmlns:a16="http://schemas.microsoft.com/office/drawing/2014/main" id="{2C4B7B6E-D5D9-1F2B-6360-3D24EF388BBA}"/>
                    </a:ext>
                  </a:extLst>
                </p:cNvPr>
                <p:cNvSpPr/>
                <p:nvPr/>
              </p:nvSpPr>
              <p:spPr>
                <a:xfrm>
                  <a:off x="5312305" y="1140969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0"/>
                      </a:moveTo>
                      <a:cubicBezTo>
                        <a:pt x="131" y="4"/>
                        <a:pt x="0" y="136"/>
                        <a:pt x="0" y="300"/>
                      </a:cubicBezTo>
                      <a:cubicBezTo>
                        <a:pt x="0" y="464"/>
                        <a:pt x="131" y="596"/>
                        <a:pt x="294" y="601"/>
                      </a:cubicBezTo>
                      <a:lnTo>
                        <a:pt x="4059" y="601"/>
                      </a:lnTo>
                      <a:cubicBezTo>
                        <a:pt x="4222" y="596"/>
                        <a:pt x="4353" y="464"/>
                        <a:pt x="4353" y="300"/>
                      </a:cubicBezTo>
                      <a:cubicBezTo>
                        <a:pt x="4353" y="136"/>
                        <a:pt x="4222" y="4"/>
                        <a:pt x="40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" name="Google Shape;485;p32">
                  <a:extLst>
                    <a:ext uri="{FF2B5EF4-FFF2-40B4-BE49-F238E27FC236}">
                      <a16:creationId xmlns:a16="http://schemas.microsoft.com/office/drawing/2014/main" id="{1B01128E-80F8-1CB5-34C1-A56F8D65E63F}"/>
                    </a:ext>
                  </a:extLst>
                </p:cNvPr>
                <p:cNvSpPr/>
                <p:nvPr/>
              </p:nvSpPr>
              <p:spPr>
                <a:xfrm>
                  <a:off x="5568590" y="1198267"/>
                  <a:ext cx="37097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41" h="603" extrusionOk="0">
                      <a:moveTo>
                        <a:pt x="301" y="1"/>
                      </a:moveTo>
                      <a:cubicBezTo>
                        <a:pt x="135" y="1"/>
                        <a:pt x="0" y="135"/>
                        <a:pt x="0" y="301"/>
                      </a:cubicBezTo>
                      <a:cubicBezTo>
                        <a:pt x="0" y="468"/>
                        <a:pt x="135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8546" y="602"/>
                      </a:lnTo>
                      <a:cubicBezTo>
                        <a:pt x="18710" y="598"/>
                        <a:pt x="18840" y="464"/>
                        <a:pt x="18840" y="301"/>
                      </a:cubicBezTo>
                      <a:cubicBezTo>
                        <a:pt x="18840" y="138"/>
                        <a:pt x="18710" y="4"/>
                        <a:pt x="18546" y="1"/>
                      </a:cubicBezTo>
                      <a:lnTo>
                        <a:pt x="307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" name="Google Shape;486;p32">
                  <a:extLst>
                    <a:ext uri="{FF2B5EF4-FFF2-40B4-BE49-F238E27FC236}">
                      <a16:creationId xmlns:a16="http://schemas.microsoft.com/office/drawing/2014/main" id="{A866095D-1648-E8BB-4F69-0998CDFAC9E8}"/>
                    </a:ext>
                  </a:extLst>
                </p:cNvPr>
                <p:cNvSpPr/>
                <p:nvPr/>
              </p:nvSpPr>
              <p:spPr>
                <a:xfrm>
                  <a:off x="5312325" y="1198267"/>
                  <a:ext cx="13725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1" h="603" extrusionOk="0">
                      <a:moveTo>
                        <a:pt x="6669" y="1"/>
                      </a:moveTo>
                      <a:cubicBezTo>
                        <a:pt x="6667" y="1"/>
                        <a:pt x="6665" y="1"/>
                        <a:pt x="6663" y="1"/>
                      </a:cubicBezTo>
                      <a:lnTo>
                        <a:pt x="293" y="1"/>
                      </a:lnTo>
                      <a:cubicBezTo>
                        <a:pt x="131" y="4"/>
                        <a:pt x="0" y="138"/>
                        <a:pt x="0" y="301"/>
                      </a:cubicBezTo>
                      <a:cubicBezTo>
                        <a:pt x="0" y="464"/>
                        <a:pt x="131" y="598"/>
                        <a:pt x="293" y="602"/>
                      </a:cubicBezTo>
                      <a:lnTo>
                        <a:pt x="6663" y="602"/>
                      </a:lnTo>
                      <a:cubicBezTo>
                        <a:pt x="6665" y="602"/>
                        <a:pt x="6667" y="602"/>
                        <a:pt x="6669" y="602"/>
                      </a:cubicBezTo>
                      <a:cubicBezTo>
                        <a:pt x="6836" y="602"/>
                        <a:pt x="6971" y="468"/>
                        <a:pt x="6971" y="301"/>
                      </a:cubicBezTo>
                      <a:cubicBezTo>
                        <a:pt x="6971" y="135"/>
                        <a:pt x="6836" y="1"/>
                        <a:pt x="666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" name="Google Shape;487;p32">
                  <a:extLst>
                    <a:ext uri="{FF2B5EF4-FFF2-40B4-BE49-F238E27FC236}">
                      <a16:creationId xmlns:a16="http://schemas.microsoft.com/office/drawing/2014/main" id="{D36DAE07-BD56-28DC-8E34-6B61877455F5}"/>
                    </a:ext>
                  </a:extLst>
                </p:cNvPr>
                <p:cNvSpPr/>
                <p:nvPr/>
              </p:nvSpPr>
              <p:spPr>
                <a:xfrm>
                  <a:off x="5865003" y="1263776"/>
                  <a:ext cx="7456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7" h="603" extrusionOk="0">
                      <a:moveTo>
                        <a:pt x="299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3492" y="602"/>
                      </a:lnTo>
                      <a:cubicBezTo>
                        <a:pt x="3656" y="597"/>
                        <a:pt x="3786" y="464"/>
                        <a:pt x="3786" y="301"/>
                      </a:cubicBezTo>
                      <a:cubicBezTo>
                        <a:pt x="3786" y="137"/>
                        <a:pt x="3656" y="4"/>
                        <a:pt x="3492" y="1"/>
                      </a:cubicBezTo>
                      <a:lnTo>
                        <a:pt x="308" y="1"/>
                      </a:lnTo>
                      <a:cubicBezTo>
                        <a:pt x="305" y="1"/>
                        <a:pt x="302" y="1"/>
                        <a:pt x="29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" name="Google Shape;488;p32">
                  <a:extLst>
                    <a:ext uri="{FF2B5EF4-FFF2-40B4-BE49-F238E27FC236}">
                      <a16:creationId xmlns:a16="http://schemas.microsoft.com/office/drawing/2014/main" id="{8A474090-61DD-C799-6BAC-07640A4D091F}"/>
                    </a:ext>
                  </a:extLst>
                </p:cNvPr>
                <p:cNvSpPr/>
                <p:nvPr/>
              </p:nvSpPr>
              <p:spPr>
                <a:xfrm>
                  <a:off x="5688542" y="1263776"/>
                  <a:ext cx="13700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602" extrusionOk="0">
                      <a:moveTo>
                        <a:pt x="294" y="1"/>
                      </a:moveTo>
                      <a:cubicBezTo>
                        <a:pt x="131" y="4"/>
                        <a:pt x="0" y="137"/>
                        <a:pt x="0" y="301"/>
                      </a:cubicBezTo>
                      <a:cubicBezTo>
                        <a:pt x="0" y="464"/>
                        <a:pt x="131" y="597"/>
                        <a:pt x="294" y="602"/>
                      </a:cubicBezTo>
                      <a:lnTo>
                        <a:pt x="6664" y="602"/>
                      </a:lnTo>
                      <a:cubicBezTo>
                        <a:pt x="6827" y="597"/>
                        <a:pt x="6958" y="464"/>
                        <a:pt x="6958" y="301"/>
                      </a:cubicBezTo>
                      <a:cubicBezTo>
                        <a:pt x="6958" y="137"/>
                        <a:pt x="6827" y="4"/>
                        <a:pt x="666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" name="Google Shape;489;p32">
                  <a:extLst>
                    <a:ext uri="{FF2B5EF4-FFF2-40B4-BE49-F238E27FC236}">
                      <a16:creationId xmlns:a16="http://schemas.microsoft.com/office/drawing/2014/main" id="{282E21D9-E665-DCF8-261B-81125C7E0293}"/>
                    </a:ext>
                  </a:extLst>
                </p:cNvPr>
                <p:cNvSpPr/>
                <p:nvPr/>
              </p:nvSpPr>
              <p:spPr>
                <a:xfrm>
                  <a:off x="5312325" y="1263776"/>
                  <a:ext cx="30257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3" extrusionOk="0">
                      <a:moveTo>
                        <a:pt x="15068" y="1"/>
                      </a:moveTo>
                      <a:cubicBezTo>
                        <a:pt x="15065" y="1"/>
                        <a:pt x="15062" y="1"/>
                        <a:pt x="15059" y="1"/>
                      </a:cubicBezTo>
                      <a:lnTo>
                        <a:pt x="293" y="1"/>
                      </a:lnTo>
                      <a:cubicBezTo>
                        <a:pt x="131" y="4"/>
                        <a:pt x="0" y="137"/>
                        <a:pt x="0" y="301"/>
                      </a:cubicBezTo>
                      <a:cubicBezTo>
                        <a:pt x="0" y="464"/>
                        <a:pt x="131" y="597"/>
                        <a:pt x="293" y="602"/>
                      </a:cubicBezTo>
                      <a:lnTo>
                        <a:pt x="15059" y="602"/>
                      </a:lnTo>
                      <a:cubicBezTo>
                        <a:pt x="15062" y="602"/>
                        <a:pt x="15064" y="602"/>
                        <a:pt x="15066" y="602"/>
                      </a:cubicBezTo>
                      <a:cubicBezTo>
                        <a:pt x="15231" y="602"/>
                        <a:pt x="15366" y="467"/>
                        <a:pt x="15366" y="301"/>
                      </a:cubicBezTo>
                      <a:cubicBezTo>
                        <a:pt x="15366" y="135"/>
                        <a:pt x="15232" y="1"/>
                        <a:pt x="1506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" name="Google Shape;490;p32">
                  <a:extLst>
                    <a:ext uri="{FF2B5EF4-FFF2-40B4-BE49-F238E27FC236}">
                      <a16:creationId xmlns:a16="http://schemas.microsoft.com/office/drawing/2014/main" id="{57B06648-A398-76F9-EC5B-2D8D7E191AAF}"/>
                    </a:ext>
                  </a:extLst>
                </p:cNvPr>
                <p:cNvSpPr/>
                <p:nvPr/>
              </p:nvSpPr>
              <p:spPr>
                <a:xfrm>
                  <a:off x="5608600" y="1329265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1"/>
                      </a:moveTo>
                      <a:cubicBezTo>
                        <a:pt x="136" y="1"/>
                        <a:pt x="1" y="136"/>
                        <a:pt x="1" y="302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lnTo>
                        <a:pt x="16514" y="602"/>
                      </a:lnTo>
                      <a:cubicBezTo>
                        <a:pt x="16680" y="602"/>
                        <a:pt x="16814" y="468"/>
                        <a:pt x="16814" y="302"/>
                      </a:cubicBezTo>
                      <a:cubicBezTo>
                        <a:pt x="16814" y="136"/>
                        <a:pt x="16680" y="1"/>
                        <a:pt x="1651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" name="Google Shape;491;p32">
                  <a:extLst>
                    <a:ext uri="{FF2B5EF4-FFF2-40B4-BE49-F238E27FC236}">
                      <a16:creationId xmlns:a16="http://schemas.microsoft.com/office/drawing/2014/main" id="{1B75A43F-413C-0BDC-E7D2-A1E7D7F1F7A5}"/>
                    </a:ext>
                  </a:extLst>
                </p:cNvPr>
                <p:cNvSpPr/>
                <p:nvPr/>
              </p:nvSpPr>
              <p:spPr>
                <a:xfrm>
                  <a:off x="5312187" y="1329265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0" y="1"/>
                      </a:moveTo>
                      <a:cubicBezTo>
                        <a:pt x="134" y="1"/>
                        <a:pt x="0" y="136"/>
                        <a:pt x="0" y="302"/>
                      </a:cubicBezTo>
                      <a:cubicBezTo>
                        <a:pt x="0" y="468"/>
                        <a:pt x="134" y="602"/>
                        <a:pt x="300" y="602"/>
                      </a:cubicBezTo>
                      <a:lnTo>
                        <a:pt x="11882" y="602"/>
                      </a:lnTo>
                      <a:cubicBezTo>
                        <a:pt x="12048" y="602"/>
                        <a:pt x="12182" y="468"/>
                        <a:pt x="12182" y="302"/>
                      </a:cubicBezTo>
                      <a:cubicBezTo>
                        <a:pt x="12182" y="136"/>
                        <a:pt x="12048" y="1"/>
                        <a:pt x="1188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" name="Google Shape;492;p32">
                  <a:extLst>
                    <a:ext uri="{FF2B5EF4-FFF2-40B4-BE49-F238E27FC236}">
                      <a16:creationId xmlns:a16="http://schemas.microsoft.com/office/drawing/2014/main" id="{4740947A-AF88-7C29-C2A3-7A2D20464104}"/>
                    </a:ext>
                  </a:extLst>
                </p:cNvPr>
                <p:cNvSpPr/>
                <p:nvPr/>
              </p:nvSpPr>
              <p:spPr>
                <a:xfrm>
                  <a:off x="5791166" y="1394773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1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7242" y="602"/>
                      </a:lnTo>
                      <a:cubicBezTo>
                        <a:pt x="7406" y="598"/>
                        <a:pt x="7536" y="464"/>
                        <a:pt x="7536" y="300"/>
                      </a:cubicBezTo>
                      <a:cubicBezTo>
                        <a:pt x="7536" y="137"/>
                        <a:pt x="7406" y="4"/>
                        <a:pt x="72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" name="Google Shape;493;p32">
                  <a:extLst>
                    <a:ext uri="{FF2B5EF4-FFF2-40B4-BE49-F238E27FC236}">
                      <a16:creationId xmlns:a16="http://schemas.microsoft.com/office/drawing/2014/main" id="{4F095504-43E7-1B13-CB53-4C25A6699004}"/>
                    </a:ext>
                  </a:extLst>
                </p:cNvPr>
                <p:cNvSpPr/>
                <p:nvPr/>
              </p:nvSpPr>
              <p:spPr>
                <a:xfrm>
                  <a:off x="5448875" y="1394773"/>
                  <a:ext cx="2971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2" extrusionOk="0">
                      <a:moveTo>
                        <a:pt x="301" y="0"/>
                      </a:moveTo>
                      <a:cubicBezTo>
                        <a:pt x="135" y="0"/>
                        <a:pt x="0" y="134"/>
                        <a:pt x="0" y="300"/>
                      </a:cubicBezTo>
                      <a:cubicBezTo>
                        <a:pt x="0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4783" y="602"/>
                      </a:lnTo>
                      <a:cubicBezTo>
                        <a:pt x="14785" y="602"/>
                        <a:pt x="14787" y="602"/>
                        <a:pt x="14789" y="602"/>
                      </a:cubicBezTo>
                      <a:cubicBezTo>
                        <a:pt x="14955" y="602"/>
                        <a:pt x="15090" y="467"/>
                        <a:pt x="15090" y="300"/>
                      </a:cubicBezTo>
                      <a:cubicBezTo>
                        <a:pt x="15090" y="134"/>
                        <a:pt x="14955" y="0"/>
                        <a:pt x="14789" y="0"/>
                      </a:cubicBezTo>
                      <a:cubicBezTo>
                        <a:pt x="14787" y="0"/>
                        <a:pt x="14785" y="0"/>
                        <a:pt x="14783" y="1"/>
                      </a:cubicBezTo>
                      <a:lnTo>
                        <a:pt x="307" y="1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" name="Google Shape;494;p32">
                  <a:extLst>
                    <a:ext uri="{FF2B5EF4-FFF2-40B4-BE49-F238E27FC236}">
                      <a16:creationId xmlns:a16="http://schemas.microsoft.com/office/drawing/2014/main" id="{66DD7579-F8D5-7959-6201-CEC59AD9B17A}"/>
                    </a:ext>
                  </a:extLst>
                </p:cNvPr>
                <p:cNvSpPr/>
                <p:nvPr/>
              </p:nvSpPr>
              <p:spPr>
                <a:xfrm>
                  <a:off x="5312305" y="1394773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1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4059" y="602"/>
                      </a:lnTo>
                      <a:cubicBezTo>
                        <a:pt x="4222" y="598"/>
                        <a:pt x="4353" y="464"/>
                        <a:pt x="4353" y="300"/>
                      </a:cubicBezTo>
                      <a:cubicBezTo>
                        <a:pt x="4353" y="137"/>
                        <a:pt x="4222" y="4"/>
                        <a:pt x="405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" name="Google Shape;495;p32">
                  <a:extLst>
                    <a:ext uri="{FF2B5EF4-FFF2-40B4-BE49-F238E27FC236}">
                      <a16:creationId xmlns:a16="http://schemas.microsoft.com/office/drawing/2014/main" id="{705E3193-E65B-51FB-CFD7-0C7AFCA897F4}"/>
                    </a:ext>
                  </a:extLst>
                </p:cNvPr>
                <p:cNvSpPr/>
                <p:nvPr/>
              </p:nvSpPr>
              <p:spPr>
                <a:xfrm>
                  <a:off x="5568590" y="1452091"/>
                  <a:ext cx="370979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41" h="601" extrusionOk="0">
                      <a:moveTo>
                        <a:pt x="299" y="0"/>
                      </a:moveTo>
                      <a:cubicBezTo>
                        <a:pt x="134" y="0"/>
                        <a:pt x="0" y="135"/>
                        <a:pt x="0" y="300"/>
                      </a:cubicBezTo>
                      <a:cubicBezTo>
                        <a:pt x="0" y="466"/>
                        <a:pt x="134" y="600"/>
                        <a:pt x="299" y="600"/>
                      </a:cubicBezTo>
                      <a:cubicBezTo>
                        <a:pt x="302" y="600"/>
                        <a:pt x="305" y="600"/>
                        <a:pt x="307" y="600"/>
                      </a:cubicBezTo>
                      <a:lnTo>
                        <a:pt x="18546" y="600"/>
                      </a:lnTo>
                      <a:cubicBezTo>
                        <a:pt x="18710" y="597"/>
                        <a:pt x="18840" y="464"/>
                        <a:pt x="18840" y="300"/>
                      </a:cubicBezTo>
                      <a:cubicBezTo>
                        <a:pt x="18840" y="137"/>
                        <a:pt x="18710" y="4"/>
                        <a:pt x="18546" y="0"/>
                      </a:cubicBezTo>
                      <a:lnTo>
                        <a:pt x="307" y="0"/>
                      </a:lnTo>
                      <a:cubicBezTo>
                        <a:pt x="305" y="0"/>
                        <a:pt x="302" y="0"/>
                        <a:pt x="29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" name="Google Shape;496;p32">
                  <a:extLst>
                    <a:ext uri="{FF2B5EF4-FFF2-40B4-BE49-F238E27FC236}">
                      <a16:creationId xmlns:a16="http://schemas.microsoft.com/office/drawing/2014/main" id="{C476A351-C0B2-D2E8-EC7D-984A8439AEF2}"/>
                    </a:ext>
                  </a:extLst>
                </p:cNvPr>
                <p:cNvSpPr/>
                <p:nvPr/>
              </p:nvSpPr>
              <p:spPr>
                <a:xfrm>
                  <a:off x="5312325" y="1452091"/>
                  <a:ext cx="137259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1" h="601" extrusionOk="0">
                      <a:moveTo>
                        <a:pt x="6671" y="0"/>
                      </a:moveTo>
                      <a:cubicBezTo>
                        <a:pt x="6668" y="0"/>
                        <a:pt x="6665" y="0"/>
                        <a:pt x="6663" y="0"/>
                      </a:cubicBezTo>
                      <a:lnTo>
                        <a:pt x="293" y="0"/>
                      </a:ln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7"/>
                        <a:pt x="293" y="600"/>
                      </a:cubicBezTo>
                      <a:lnTo>
                        <a:pt x="6663" y="600"/>
                      </a:lnTo>
                      <a:cubicBezTo>
                        <a:pt x="6665" y="600"/>
                        <a:pt x="6668" y="600"/>
                        <a:pt x="6671" y="600"/>
                      </a:cubicBezTo>
                      <a:cubicBezTo>
                        <a:pt x="6837" y="600"/>
                        <a:pt x="6971" y="466"/>
                        <a:pt x="6971" y="300"/>
                      </a:cubicBezTo>
                      <a:cubicBezTo>
                        <a:pt x="6971" y="135"/>
                        <a:pt x="6837" y="0"/>
                        <a:pt x="667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" name="Google Shape;497;p32">
                  <a:extLst>
                    <a:ext uri="{FF2B5EF4-FFF2-40B4-BE49-F238E27FC236}">
                      <a16:creationId xmlns:a16="http://schemas.microsoft.com/office/drawing/2014/main" id="{7B16E60C-7123-5E85-93A2-C42F14AD1250}"/>
                    </a:ext>
                  </a:extLst>
                </p:cNvPr>
                <p:cNvSpPr/>
                <p:nvPr/>
              </p:nvSpPr>
              <p:spPr>
                <a:xfrm>
                  <a:off x="5865003" y="1517560"/>
                  <a:ext cx="7456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7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3492" y="602"/>
                      </a:lnTo>
                      <a:cubicBezTo>
                        <a:pt x="3656" y="599"/>
                        <a:pt x="3786" y="465"/>
                        <a:pt x="3786" y="301"/>
                      </a:cubicBezTo>
                      <a:cubicBezTo>
                        <a:pt x="3786" y="139"/>
                        <a:pt x="3656" y="5"/>
                        <a:pt x="3492" y="1"/>
                      </a:cubicBezTo>
                      <a:lnTo>
                        <a:pt x="308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" name="Google Shape;498;p32">
                  <a:extLst>
                    <a:ext uri="{FF2B5EF4-FFF2-40B4-BE49-F238E27FC236}">
                      <a16:creationId xmlns:a16="http://schemas.microsoft.com/office/drawing/2014/main" id="{1B0D9A73-5DF3-19CB-52A5-B79CD027D3BD}"/>
                    </a:ext>
                  </a:extLst>
                </p:cNvPr>
                <p:cNvSpPr/>
                <p:nvPr/>
              </p:nvSpPr>
              <p:spPr>
                <a:xfrm>
                  <a:off x="5688542" y="1517580"/>
                  <a:ext cx="13700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602" extrusionOk="0">
                      <a:moveTo>
                        <a:pt x="294" y="0"/>
                      </a:moveTo>
                      <a:cubicBezTo>
                        <a:pt x="131" y="4"/>
                        <a:pt x="0" y="138"/>
                        <a:pt x="0" y="300"/>
                      </a:cubicBezTo>
                      <a:cubicBezTo>
                        <a:pt x="0" y="464"/>
                        <a:pt x="131" y="598"/>
                        <a:pt x="294" y="601"/>
                      </a:cubicBezTo>
                      <a:lnTo>
                        <a:pt x="6664" y="601"/>
                      </a:lnTo>
                      <a:cubicBezTo>
                        <a:pt x="6827" y="598"/>
                        <a:pt x="6958" y="464"/>
                        <a:pt x="6958" y="300"/>
                      </a:cubicBezTo>
                      <a:cubicBezTo>
                        <a:pt x="6958" y="138"/>
                        <a:pt x="6827" y="4"/>
                        <a:pt x="666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" name="Google Shape;499;p32">
                  <a:extLst>
                    <a:ext uri="{FF2B5EF4-FFF2-40B4-BE49-F238E27FC236}">
                      <a16:creationId xmlns:a16="http://schemas.microsoft.com/office/drawing/2014/main" id="{49556783-C729-1D91-1406-839822A97AA7}"/>
                    </a:ext>
                  </a:extLst>
                </p:cNvPr>
                <p:cNvSpPr/>
                <p:nvPr/>
              </p:nvSpPr>
              <p:spPr>
                <a:xfrm>
                  <a:off x="5312325" y="1517560"/>
                  <a:ext cx="30257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3" extrusionOk="0">
                      <a:moveTo>
                        <a:pt x="15066" y="1"/>
                      </a:moveTo>
                      <a:cubicBezTo>
                        <a:pt x="15064" y="1"/>
                        <a:pt x="15062" y="1"/>
                        <a:pt x="15059" y="1"/>
                      </a:cubicBezTo>
                      <a:lnTo>
                        <a:pt x="293" y="1"/>
                      </a:lnTo>
                      <a:cubicBezTo>
                        <a:pt x="131" y="5"/>
                        <a:pt x="0" y="139"/>
                        <a:pt x="0" y="301"/>
                      </a:cubicBezTo>
                      <a:cubicBezTo>
                        <a:pt x="0" y="465"/>
                        <a:pt x="131" y="599"/>
                        <a:pt x="293" y="602"/>
                      </a:cubicBezTo>
                      <a:lnTo>
                        <a:pt x="15059" y="602"/>
                      </a:lnTo>
                      <a:cubicBezTo>
                        <a:pt x="15062" y="602"/>
                        <a:pt x="15064" y="602"/>
                        <a:pt x="15066" y="602"/>
                      </a:cubicBezTo>
                      <a:cubicBezTo>
                        <a:pt x="15231" y="602"/>
                        <a:pt x="15366" y="468"/>
                        <a:pt x="15366" y="301"/>
                      </a:cubicBezTo>
                      <a:cubicBezTo>
                        <a:pt x="15366" y="135"/>
                        <a:pt x="15231" y="1"/>
                        <a:pt x="15066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" name="Google Shape;500;p32">
                  <a:extLst>
                    <a:ext uri="{FF2B5EF4-FFF2-40B4-BE49-F238E27FC236}">
                      <a16:creationId xmlns:a16="http://schemas.microsoft.com/office/drawing/2014/main" id="{8D9C95EF-77D4-BCF2-D475-6A9A85D9F5A6}"/>
                    </a:ext>
                  </a:extLst>
                </p:cNvPr>
                <p:cNvSpPr/>
                <p:nvPr/>
              </p:nvSpPr>
              <p:spPr>
                <a:xfrm>
                  <a:off x="5608600" y="1583049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lnTo>
                        <a:pt x="16514" y="602"/>
                      </a:lnTo>
                      <a:cubicBezTo>
                        <a:pt x="16680" y="602"/>
                        <a:pt x="16814" y="468"/>
                        <a:pt x="16814" y="302"/>
                      </a:cubicBezTo>
                      <a:cubicBezTo>
                        <a:pt x="16814" y="135"/>
                        <a:pt x="16680" y="1"/>
                        <a:pt x="1651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" name="Google Shape;501;p32">
                  <a:extLst>
                    <a:ext uri="{FF2B5EF4-FFF2-40B4-BE49-F238E27FC236}">
                      <a16:creationId xmlns:a16="http://schemas.microsoft.com/office/drawing/2014/main" id="{47A8EAE9-B0C4-A8CA-4175-75F1D526B2E4}"/>
                    </a:ext>
                  </a:extLst>
                </p:cNvPr>
                <p:cNvSpPr/>
                <p:nvPr/>
              </p:nvSpPr>
              <p:spPr>
                <a:xfrm>
                  <a:off x="5312187" y="1583049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0" y="1"/>
                      </a:moveTo>
                      <a:cubicBezTo>
                        <a:pt x="134" y="1"/>
                        <a:pt x="0" y="135"/>
                        <a:pt x="0" y="302"/>
                      </a:cubicBezTo>
                      <a:cubicBezTo>
                        <a:pt x="0" y="468"/>
                        <a:pt x="134" y="602"/>
                        <a:pt x="300" y="602"/>
                      </a:cubicBezTo>
                      <a:lnTo>
                        <a:pt x="11882" y="602"/>
                      </a:lnTo>
                      <a:cubicBezTo>
                        <a:pt x="12048" y="602"/>
                        <a:pt x="12182" y="468"/>
                        <a:pt x="12182" y="302"/>
                      </a:cubicBezTo>
                      <a:cubicBezTo>
                        <a:pt x="12182" y="135"/>
                        <a:pt x="12048" y="1"/>
                        <a:pt x="1188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" name="Google Shape;502;p32">
                  <a:extLst>
                    <a:ext uri="{FF2B5EF4-FFF2-40B4-BE49-F238E27FC236}">
                      <a16:creationId xmlns:a16="http://schemas.microsoft.com/office/drawing/2014/main" id="{60A45CAD-5651-3AAA-FC18-298204C2391E}"/>
                    </a:ext>
                  </a:extLst>
                </p:cNvPr>
                <p:cNvSpPr/>
                <p:nvPr/>
              </p:nvSpPr>
              <p:spPr>
                <a:xfrm>
                  <a:off x="5791166" y="1648558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1"/>
                      </a:moveTo>
                      <a:cubicBezTo>
                        <a:pt x="131" y="4"/>
                        <a:pt x="0" y="138"/>
                        <a:pt x="0" y="302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7242" y="602"/>
                      </a:lnTo>
                      <a:cubicBezTo>
                        <a:pt x="7406" y="598"/>
                        <a:pt x="7536" y="464"/>
                        <a:pt x="7536" y="302"/>
                      </a:cubicBezTo>
                      <a:cubicBezTo>
                        <a:pt x="7536" y="138"/>
                        <a:pt x="7406" y="4"/>
                        <a:pt x="72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" name="Google Shape;503;p32">
                  <a:extLst>
                    <a:ext uri="{FF2B5EF4-FFF2-40B4-BE49-F238E27FC236}">
                      <a16:creationId xmlns:a16="http://schemas.microsoft.com/office/drawing/2014/main" id="{4CB90636-39BB-D6CC-3DDD-7BEEDC19CB1C}"/>
                    </a:ext>
                  </a:extLst>
                </p:cNvPr>
                <p:cNvSpPr/>
                <p:nvPr/>
              </p:nvSpPr>
              <p:spPr>
                <a:xfrm>
                  <a:off x="5448875" y="1648558"/>
                  <a:ext cx="2971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2" extrusionOk="0">
                      <a:moveTo>
                        <a:pt x="301" y="1"/>
                      </a:moveTo>
                      <a:cubicBezTo>
                        <a:pt x="135" y="1"/>
                        <a:pt x="0" y="135"/>
                        <a:pt x="0" y="302"/>
                      </a:cubicBezTo>
                      <a:cubicBezTo>
                        <a:pt x="0" y="468"/>
                        <a:pt x="135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4783" y="602"/>
                      </a:lnTo>
                      <a:cubicBezTo>
                        <a:pt x="14785" y="602"/>
                        <a:pt x="14787" y="602"/>
                        <a:pt x="14789" y="602"/>
                      </a:cubicBezTo>
                      <a:cubicBezTo>
                        <a:pt x="14955" y="602"/>
                        <a:pt x="15090" y="468"/>
                        <a:pt x="15090" y="302"/>
                      </a:cubicBezTo>
                      <a:cubicBezTo>
                        <a:pt x="15090" y="135"/>
                        <a:pt x="14955" y="1"/>
                        <a:pt x="14789" y="1"/>
                      </a:cubicBezTo>
                      <a:cubicBezTo>
                        <a:pt x="14787" y="1"/>
                        <a:pt x="14785" y="1"/>
                        <a:pt x="14783" y="1"/>
                      </a:cubicBezTo>
                      <a:lnTo>
                        <a:pt x="307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" name="Google Shape;504;p32">
                  <a:extLst>
                    <a:ext uri="{FF2B5EF4-FFF2-40B4-BE49-F238E27FC236}">
                      <a16:creationId xmlns:a16="http://schemas.microsoft.com/office/drawing/2014/main" id="{1DE36FF8-8116-D4EB-8DF5-20C7CB2430F0}"/>
                    </a:ext>
                  </a:extLst>
                </p:cNvPr>
                <p:cNvSpPr/>
                <p:nvPr/>
              </p:nvSpPr>
              <p:spPr>
                <a:xfrm>
                  <a:off x="5312305" y="1648558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1"/>
                      </a:moveTo>
                      <a:cubicBezTo>
                        <a:pt x="131" y="4"/>
                        <a:pt x="0" y="138"/>
                        <a:pt x="0" y="302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4059" y="602"/>
                      </a:lnTo>
                      <a:cubicBezTo>
                        <a:pt x="4222" y="598"/>
                        <a:pt x="4353" y="464"/>
                        <a:pt x="4353" y="302"/>
                      </a:cubicBezTo>
                      <a:cubicBezTo>
                        <a:pt x="4353" y="138"/>
                        <a:pt x="4222" y="4"/>
                        <a:pt x="405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" name="Google Shape;505;p32">
                  <a:extLst>
                    <a:ext uri="{FF2B5EF4-FFF2-40B4-BE49-F238E27FC236}">
                      <a16:creationId xmlns:a16="http://schemas.microsoft.com/office/drawing/2014/main" id="{EF132DAC-46B6-5A85-59DF-C782824A5E9E}"/>
                    </a:ext>
                  </a:extLst>
                </p:cNvPr>
                <p:cNvSpPr/>
                <p:nvPr/>
              </p:nvSpPr>
              <p:spPr>
                <a:xfrm>
                  <a:off x="5568590" y="1705875"/>
                  <a:ext cx="370979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41" h="602" extrusionOk="0">
                      <a:moveTo>
                        <a:pt x="301" y="0"/>
                      </a:moveTo>
                      <a:cubicBezTo>
                        <a:pt x="135" y="0"/>
                        <a:pt x="0" y="134"/>
                        <a:pt x="0" y="300"/>
                      </a:cubicBezTo>
                      <a:cubicBezTo>
                        <a:pt x="0" y="468"/>
                        <a:pt x="135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8546" y="602"/>
                      </a:lnTo>
                      <a:cubicBezTo>
                        <a:pt x="18710" y="598"/>
                        <a:pt x="18840" y="464"/>
                        <a:pt x="18840" y="300"/>
                      </a:cubicBezTo>
                      <a:cubicBezTo>
                        <a:pt x="18840" y="138"/>
                        <a:pt x="18710" y="4"/>
                        <a:pt x="18546" y="1"/>
                      </a:cubicBezTo>
                      <a:lnTo>
                        <a:pt x="307" y="1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" name="Google Shape;506;p32">
                  <a:extLst>
                    <a:ext uri="{FF2B5EF4-FFF2-40B4-BE49-F238E27FC236}">
                      <a16:creationId xmlns:a16="http://schemas.microsoft.com/office/drawing/2014/main" id="{D85D0677-2886-9716-B7FD-ABD917CC3F9C}"/>
                    </a:ext>
                  </a:extLst>
                </p:cNvPr>
                <p:cNvSpPr/>
                <p:nvPr/>
              </p:nvSpPr>
              <p:spPr>
                <a:xfrm>
                  <a:off x="5312325" y="1705875"/>
                  <a:ext cx="137259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1" h="602" extrusionOk="0">
                      <a:moveTo>
                        <a:pt x="6669" y="0"/>
                      </a:moveTo>
                      <a:cubicBezTo>
                        <a:pt x="6667" y="0"/>
                        <a:pt x="6665" y="0"/>
                        <a:pt x="6663" y="1"/>
                      </a:cubicBezTo>
                      <a:lnTo>
                        <a:pt x="293" y="1"/>
                      </a:lnTo>
                      <a:cubicBezTo>
                        <a:pt x="131" y="4"/>
                        <a:pt x="0" y="138"/>
                        <a:pt x="0" y="300"/>
                      </a:cubicBezTo>
                      <a:cubicBezTo>
                        <a:pt x="0" y="464"/>
                        <a:pt x="131" y="598"/>
                        <a:pt x="293" y="602"/>
                      </a:cubicBezTo>
                      <a:lnTo>
                        <a:pt x="6663" y="602"/>
                      </a:lnTo>
                      <a:cubicBezTo>
                        <a:pt x="6665" y="602"/>
                        <a:pt x="6667" y="602"/>
                        <a:pt x="6669" y="602"/>
                      </a:cubicBezTo>
                      <a:cubicBezTo>
                        <a:pt x="6836" y="602"/>
                        <a:pt x="6971" y="468"/>
                        <a:pt x="6971" y="300"/>
                      </a:cubicBezTo>
                      <a:cubicBezTo>
                        <a:pt x="6971" y="134"/>
                        <a:pt x="6836" y="0"/>
                        <a:pt x="666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" name="Google Shape;507;p32">
                  <a:extLst>
                    <a:ext uri="{FF2B5EF4-FFF2-40B4-BE49-F238E27FC236}">
                      <a16:creationId xmlns:a16="http://schemas.microsoft.com/office/drawing/2014/main" id="{436CB2B8-A87F-3ED5-7A44-7B9357D68436}"/>
                    </a:ext>
                  </a:extLst>
                </p:cNvPr>
                <p:cNvSpPr/>
                <p:nvPr/>
              </p:nvSpPr>
              <p:spPr>
                <a:xfrm>
                  <a:off x="5865003" y="1771364"/>
                  <a:ext cx="7456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7" h="602" extrusionOk="0">
                      <a:moveTo>
                        <a:pt x="301" y="0"/>
                      </a:moveTo>
                      <a:cubicBezTo>
                        <a:pt x="136" y="0"/>
                        <a:pt x="1" y="135"/>
                        <a:pt x="1" y="301"/>
                      </a:cubicBezTo>
                      <a:cubicBezTo>
                        <a:pt x="1" y="468"/>
                        <a:pt x="136" y="601"/>
                        <a:pt x="301" y="601"/>
                      </a:cubicBezTo>
                      <a:cubicBezTo>
                        <a:pt x="303" y="601"/>
                        <a:pt x="305" y="601"/>
                        <a:pt x="308" y="601"/>
                      </a:cubicBezTo>
                      <a:lnTo>
                        <a:pt x="3492" y="601"/>
                      </a:lnTo>
                      <a:cubicBezTo>
                        <a:pt x="3656" y="598"/>
                        <a:pt x="3786" y="465"/>
                        <a:pt x="3786" y="301"/>
                      </a:cubicBezTo>
                      <a:cubicBezTo>
                        <a:pt x="3786" y="138"/>
                        <a:pt x="3656" y="4"/>
                        <a:pt x="3492" y="0"/>
                      </a:cubicBezTo>
                      <a:lnTo>
                        <a:pt x="308" y="0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" name="Google Shape;508;p32">
                  <a:extLst>
                    <a:ext uri="{FF2B5EF4-FFF2-40B4-BE49-F238E27FC236}">
                      <a16:creationId xmlns:a16="http://schemas.microsoft.com/office/drawing/2014/main" id="{ECF2D76B-F5C9-BF1C-A178-6A483800957E}"/>
                    </a:ext>
                  </a:extLst>
                </p:cNvPr>
                <p:cNvSpPr/>
                <p:nvPr/>
              </p:nvSpPr>
              <p:spPr>
                <a:xfrm>
                  <a:off x="5688542" y="1771364"/>
                  <a:ext cx="13700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602" extrusionOk="0">
                      <a:moveTo>
                        <a:pt x="294" y="0"/>
                      </a:moveTo>
                      <a:cubicBezTo>
                        <a:pt x="131" y="4"/>
                        <a:pt x="0" y="138"/>
                        <a:pt x="0" y="301"/>
                      </a:cubicBezTo>
                      <a:cubicBezTo>
                        <a:pt x="0" y="465"/>
                        <a:pt x="131" y="598"/>
                        <a:pt x="294" y="601"/>
                      </a:cubicBezTo>
                      <a:lnTo>
                        <a:pt x="6664" y="601"/>
                      </a:lnTo>
                      <a:cubicBezTo>
                        <a:pt x="6827" y="598"/>
                        <a:pt x="6958" y="465"/>
                        <a:pt x="6958" y="301"/>
                      </a:cubicBezTo>
                      <a:cubicBezTo>
                        <a:pt x="6958" y="138"/>
                        <a:pt x="6827" y="4"/>
                        <a:pt x="666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" name="Google Shape;509;p32">
                  <a:extLst>
                    <a:ext uri="{FF2B5EF4-FFF2-40B4-BE49-F238E27FC236}">
                      <a16:creationId xmlns:a16="http://schemas.microsoft.com/office/drawing/2014/main" id="{5A856D1D-53FA-85B3-3DD2-C5DDB0F12BDA}"/>
                    </a:ext>
                  </a:extLst>
                </p:cNvPr>
                <p:cNvSpPr/>
                <p:nvPr/>
              </p:nvSpPr>
              <p:spPr>
                <a:xfrm>
                  <a:off x="5312325" y="1771364"/>
                  <a:ext cx="30257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2" extrusionOk="0">
                      <a:moveTo>
                        <a:pt x="15066" y="0"/>
                      </a:moveTo>
                      <a:cubicBezTo>
                        <a:pt x="15064" y="0"/>
                        <a:pt x="15062" y="0"/>
                        <a:pt x="15059" y="0"/>
                      </a:cubicBezTo>
                      <a:lnTo>
                        <a:pt x="293" y="0"/>
                      </a:lnTo>
                      <a:cubicBezTo>
                        <a:pt x="131" y="4"/>
                        <a:pt x="0" y="138"/>
                        <a:pt x="0" y="301"/>
                      </a:cubicBezTo>
                      <a:cubicBezTo>
                        <a:pt x="0" y="465"/>
                        <a:pt x="131" y="598"/>
                        <a:pt x="293" y="601"/>
                      </a:cubicBezTo>
                      <a:lnTo>
                        <a:pt x="15059" y="601"/>
                      </a:lnTo>
                      <a:cubicBezTo>
                        <a:pt x="15062" y="601"/>
                        <a:pt x="15064" y="601"/>
                        <a:pt x="15066" y="601"/>
                      </a:cubicBezTo>
                      <a:cubicBezTo>
                        <a:pt x="15231" y="601"/>
                        <a:pt x="15366" y="468"/>
                        <a:pt x="15366" y="301"/>
                      </a:cubicBezTo>
                      <a:cubicBezTo>
                        <a:pt x="15366" y="135"/>
                        <a:pt x="15231" y="0"/>
                        <a:pt x="15066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" name="Google Shape;510;p32">
                  <a:extLst>
                    <a:ext uri="{FF2B5EF4-FFF2-40B4-BE49-F238E27FC236}">
                      <a16:creationId xmlns:a16="http://schemas.microsoft.com/office/drawing/2014/main" id="{31248D37-B5B4-63B7-8183-C6063D4E7235}"/>
                    </a:ext>
                  </a:extLst>
                </p:cNvPr>
                <p:cNvSpPr/>
                <p:nvPr/>
              </p:nvSpPr>
              <p:spPr>
                <a:xfrm>
                  <a:off x="5608600" y="1836873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0"/>
                      </a:moveTo>
                      <a:cubicBezTo>
                        <a:pt x="136" y="0"/>
                        <a:pt x="1" y="135"/>
                        <a:pt x="1" y="301"/>
                      </a:cubicBezTo>
                      <a:cubicBezTo>
                        <a:pt x="1" y="467"/>
                        <a:pt x="136" y="601"/>
                        <a:pt x="302" y="601"/>
                      </a:cubicBezTo>
                      <a:lnTo>
                        <a:pt x="16514" y="601"/>
                      </a:lnTo>
                      <a:cubicBezTo>
                        <a:pt x="16680" y="601"/>
                        <a:pt x="16814" y="467"/>
                        <a:pt x="16814" y="301"/>
                      </a:cubicBezTo>
                      <a:cubicBezTo>
                        <a:pt x="16814" y="135"/>
                        <a:pt x="16680" y="0"/>
                        <a:pt x="1651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" name="Google Shape;511;p32">
                  <a:extLst>
                    <a:ext uri="{FF2B5EF4-FFF2-40B4-BE49-F238E27FC236}">
                      <a16:creationId xmlns:a16="http://schemas.microsoft.com/office/drawing/2014/main" id="{C82F55D9-DBE8-8B28-F6DE-AAC525291EDD}"/>
                    </a:ext>
                  </a:extLst>
                </p:cNvPr>
                <p:cNvSpPr/>
                <p:nvPr/>
              </p:nvSpPr>
              <p:spPr>
                <a:xfrm>
                  <a:off x="5312187" y="1836873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0" y="0"/>
                      </a:moveTo>
                      <a:cubicBezTo>
                        <a:pt x="134" y="0"/>
                        <a:pt x="0" y="135"/>
                        <a:pt x="0" y="301"/>
                      </a:cubicBezTo>
                      <a:cubicBezTo>
                        <a:pt x="0" y="467"/>
                        <a:pt x="134" y="601"/>
                        <a:pt x="300" y="601"/>
                      </a:cubicBezTo>
                      <a:lnTo>
                        <a:pt x="11882" y="601"/>
                      </a:lnTo>
                      <a:cubicBezTo>
                        <a:pt x="12048" y="601"/>
                        <a:pt x="12182" y="467"/>
                        <a:pt x="12182" y="301"/>
                      </a:cubicBezTo>
                      <a:cubicBezTo>
                        <a:pt x="12182" y="135"/>
                        <a:pt x="12048" y="0"/>
                        <a:pt x="1188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" name="Google Shape;512;p32">
                  <a:extLst>
                    <a:ext uri="{FF2B5EF4-FFF2-40B4-BE49-F238E27FC236}">
                      <a16:creationId xmlns:a16="http://schemas.microsoft.com/office/drawing/2014/main" id="{BA8F3266-8D87-34B8-88C3-52C0F913D9A9}"/>
                    </a:ext>
                  </a:extLst>
                </p:cNvPr>
                <p:cNvSpPr/>
                <p:nvPr/>
              </p:nvSpPr>
              <p:spPr>
                <a:xfrm>
                  <a:off x="5791166" y="1902382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0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1"/>
                      </a:cubicBezTo>
                      <a:lnTo>
                        <a:pt x="7242" y="601"/>
                      </a:lnTo>
                      <a:cubicBezTo>
                        <a:pt x="7406" y="598"/>
                        <a:pt x="7536" y="464"/>
                        <a:pt x="7536" y="300"/>
                      </a:cubicBezTo>
                      <a:cubicBezTo>
                        <a:pt x="7536" y="137"/>
                        <a:pt x="7406" y="4"/>
                        <a:pt x="724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" name="Google Shape;513;p32">
                  <a:extLst>
                    <a:ext uri="{FF2B5EF4-FFF2-40B4-BE49-F238E27FC236}">
                      <a16:creationId xmlns:a16="http://schemas.microsoft.com/office/drawing/2014/main" id="{981A0B4C-B4E4-900F-505F-2E26C89F6FE3}"/>
                    </a:ext>
                  </a:extLst>
                </p:cNvPr>
                <p:cNvSpPr/>
                <p:nvPr/>
              </p:nvSpPr>
              <p:spPr>
                <a:xfrm>
                  <a:off x="5448875" y="1902382"/>
                  <a:ext cx="2971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2" extrusionOk="0">
                      <a:moveTo>
                        <a:pt x="301" y="0"/>
                      </a:moveTo>
                      <a:cubicBezTo>
                        <a:pt x="135" y="0"/>
                        <a:pt x="0" y="134"/>
                        <a:pt x="0" y="300"/>
                      </a:cubicBezTo>
                      <a:cubicBezTo>
                        <a:pt x="0" y="466"/>
                        <a:pt x="136" y="601"/>
                        <a:pt x="301" y="601"/>
                      </a:cubicBezTo>
                      <a:cubicBezTo>
                        <a:pt x="303" y="601"/>
                        <a:pt x="305" y="601"/>
                        <a:pt x="307" y="601"/>
                      </a:cubicBezTo>
                      <a:lnTo>
                        <a:pt x="14783" y="601"/>
                      </a:lnTo>
                      <a:cubicBezTo>
                        <a:pt x="14785" y="601"/>
                        <a:pt x="14787" y="601"/>
                        <a:pt x="14789" y="601"/>
                      </a:cubicBezTo>
                      <a:cubicBezTo>
                        <a:pt x="14955" y="601"/>
                        <a:pt x="15090" y="466"/>
                        <a:pt x="15090" y="300"/>
                      </a:cubicBezTo>
                      <a:cubicBezTo>
                        <a:pt x="15090" y="134"/>
                        <a:pt x="14955" y="0"/>
                        <a:pt x="14789" y="0"/>
                      </a:cubicBezTo>
                      <a:cubicBezTo>
                        <a:pt x="14787" y="0"/>
                        <a:pt x="14785" y="0"/>
                        <a:pt x="14783" y="0"/>
                      </a:cubicBezTo>
                      <a:lnTo>
                        <a:pt x="307" y="0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" name="Google Shape;514;p32">
                  <a:extLst>
                    <a:ext uri="{FF2B5EF4-FFF2-40B4-BE49-F238E27FC236}">
                      <a16:creationId xmlns:a16="http://schemas.microsoft.com/office/drawing/2014/main" id="{41AC4E7C-CDD8-FEFB-8B5C-E0BD17AE62F3}"/>
                    </a:ext>
                  </a:extLst>
                </p:cNvPr>
                <p:cNvSpPr/>
                <p:nvPr/>
              </p:nvSpPr>
              <p:spPr>
                <a:xfrm>
                  <a:off x="5312305" y="1902382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0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1"/>
                      </a:cubicBezTo>
                      <a:lnTo>
                        <a:pt x="4059" y="601"/>
                      </a:lnTo>
                      <a:cubicBezTo>
                        <a:pt x="4222" y="598"/>
                        <a:pt x="4353" y="464"/>
                        <a:pt x="4353" y="300"/>
                      </a:cubicBezTo>
                      <a:cubicBezTo>
                        <a:pt x="4353" y="137"/>
                        <a:pt x="4222" y="4"/>
                        <a:pt x="40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170928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8ADA0-2F45-8164-4123-F375363AE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252" y="144030"/>
            <a:ext cx="3572400" cy="539700"/>
          </a:xfrm>
        </p:spPr>
        <p:txBody>
          <a:bodyPr/>
          <a:lstStyle/>
          <a:p>
            <a:r>
              <a:rPr lang="en-US" sz="2800" b="1">
                <a:latin typeface="Times" panose="02020603050405020304" pitchFamily="18" charset="0"/>
                <a:cs typeface="Times" panose="02020603050405020304" pitchFamily="18" charset="0"/>
              </a:rPr>
              <a:t>Methodology</a:t>
            </a:r>
            <a:endParaRPr lang="en-IN" sz="2800" b="1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3B1114-BFEA-FC13-4308-C71D69D70A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0DCA61-C90C-8913-D283-C3739E95F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053" y="0"/>
            <a:ext cx="500823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839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AF1F3-6131-5BC4-D7D8-6D9018CE6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29C155-A674-3DAF-F896-728039A1FD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63696B-D9AE-BDB0-E4FD-2765F3CC4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501" y="0"/>
            <a:ext cx="4919902" cy="5143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774E500-8A87-2A48-821D-0EBDFBF315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7745" y="0"/>
            <a:ext cx="345303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218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71351-E72A-26AA-95C2-9FB4A7BAD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C2DFE0-F1FA-4813-B094-E375571594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A96B45-0F87-F3DE-3012-D26149BF1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0178" y="-7056"/>
            <a:ext cx="31242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531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2D294-81E0-6858-27A9-755A5356C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418" y="164417"/>
            <a:ext cx="3572400" cy="539700"/>
          </a:xfrm>
        </p:spPr>
        <p:txBody>
          <a:bodyPr/>
          <a:lstStyle/>
          <a:p>
            <a:r>
              <a:rPr lang="en-US" sz="2800" b="1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AES-256</a:t>
            </a:r>
            <a:endParaRPr lang="en-IN" sz="2800" b="1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8347142-9416-B9D9-EE6C-BFC11371F9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12419" y="2756401"/>
            <a:ext cx="768740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>
              <a:buNone/>
            </a:pPr>
            <a:br>
              <a:rPr lang="en-US" sz="1400">
                <a:solidFill>
                  <a:schemeClr val="tx1"/>
                </a:solidFill>
                <a:effectLst/>
                <a:latin typeface="Times" panose="02020603050405020304" pitchFamily="18" charset="0"/>
                <a:cs typeface="Times" panose="02020603050405020304" pitchFamily="18" charset="0"/>
              </a:rPr>
            </a:b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660049-638D-CAEE-9D10-9AFD0108E4F3}"/>
              </a:ext>
            </a:extLst>
          </p:cNvPr>
          <p:cNvSpPr txBox="1"/>
          <p:nvPr/>
        </p:nvSpPr>
        <p:spPr>
          <a:xfrm>
            <a:off x="312418" y="704117"/>
            <a:ext cx="8252462" cy="4663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spcBef>
                <a:spcPts val="1029"/>
              </a:spcBef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file is encrypted using AES-256, it is a symmetric 256-bit key encryption algorithm</a:t>
            </a:r>
          </a:p>
          <a:p>
            <a:pPr marL="285750" indent="-285750" algn="just">
              <a:lnSpc>
                <a:spcPct val="150000"/>
              </a:lnSpc>
              <a:spcBef>
                <a:spcPts val="1029"/>
              </a:spcBef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performs 14 rounds for each block data, AES Round Function is given by State=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SubBytes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ShiftRows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Mixcolumns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AddRoundKey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OR operation</a:t>
            </a:r>
          </a:p>
          <a:p>
            <a:pPr algn="ctr">
              <a:lnSpc>
                <a:spcPct val="150000"/>
              </a:lnSpc>
              <a:spcBef>
                <a:spcPts val="1029"/>
              </a:spcBef>
            </a:pPr>
            <a:r>
              <a:rPr lang="en-IN" sz="1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 = Plaintext ⊕ </a:t>
            </a:r>
            <a:r>
              <a:rPr lang="en-IN" sz="1800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InitialKey</a:t>
            </a:r>
            <a:endParaRPr 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spcBef>
                <a:spcPts val="1029"/>
              </a:spcBef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Thereby converts the plain text into cipher text by Cipher Block Chaining (CBC)</a:t>
            </a:r>
          </a:p>
          <a:p>
            <a:pPr marL="285750" indent="-285750" algn="just">
              <a:lnSpc>
                <a:spcPct val="150000"/>
              </a:lnSpc>
              <a:spcBef>
                <a:spcPts val="1029"/>
              </a:spcBef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 the final round the state becomes the ciphertext.</a:t>
            </a:r>
          </a:p>
          <a:p>
            <a:pPr marL="285750" indent="-285750" algn="just">
              <a:lnSpc>
                <a:spcPct val="150000"/>
              </a:lnSpc>
              <a:spcBef>
                <a:spcPts val="1029"/>
              </a:spcBef>
              <a:buFont typeface="Arial" panose="020B0604020202020204" pitchFamily="34" charset="0"/>
              <a:buChar char="•"/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2710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ABB6A-BB3F-58F9-1029-790868A41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628" y="227125"/>
            <a:ext cx="8682016" cy="539700"/>
          </a:xfrm>
        </p:spPr>
        <p:txBody>
          <a:bodyPr/>
          <a:lstStyle/>
          <a:p>
            <a:pPr algn="just"/>
            <a:r>
              <a:rPr lang="en-US" b="1" i="0">
                <a:solidFill>
                  <a:schemeClr val="tx1"/>
                </a:solidFill>
                <a:effectLst/>
                <a:latin typeface="Times" panose="02020603050405020304" pitchFamily="18" charset="0"/>
                <a:cs typeface="Times" panose="02020603050405020304" pitchFamily="18" charset="0"/>
              </a:rPr>
              <a:t>PBKDF2-SHA256 (Password-Based Key Derivation 2)</a:t>
            </a:r>
            <a:endParaRPr lang="en-IN" b="1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705A4DE-8711-C669-EAC0-229912ADB3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58628" y="813485"/>
            <a:ext cx="7890428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  <a:cs typeface="Times" panose="02020603050405020304" pitchFamily="18" charset="0"/>
              </a:rPr>
              <a:t>Used for secure conversion of passwords into cryptographic keys</a:t>
            </a:r>
          </a:p>
          <a:p>
            <a:pPr marL="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The password entered by the user is compared to the stored hash in PostgreSQL database.</a:t>
            </a:r>
          </a:p>
          <a:p>
            <a:pPr marL="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en-US" altLang="en-US" sz="200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en-US" altLang="en-US" sz="200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Where, salt- random value; c- Iteration count; </a:t>
            </a:r>
            <a:r>
              <a:rPr lang="en-US" altLang="en-US" sz="2000" err="1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dk_len</a:t>
            </a:r>
            <a:r>
              <a:rPr lang="en-US" altLang="en-US"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- Desired length of derived key</a:t>
            </a: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  <a:cs typeface="Times" panose="02020603050405020304" pitchFamily="18" charset="0"/>
              </a:rPr>
              <a:t>Compatible with classical cryptographic standards.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AFF1A9-2C25-51C1-9628-914642BA0864}"/>
              </a:ext>
            </a:extLst>
          </p:cNvPr>
          <p:cNvSpPr txBox="1"/>
          <p:nvPr/>
        </p:nvSpPr>
        <p:spPr>
          <a:xfrm>
            <a:off x="1183004" y="2521645"/>
            <a:ext cx="65893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69315" marR="619760" indent="-33655" algn="just">
              <a:spcBef>
                <a:spcPts val="10"/>
              </a:spcBef>
            </a:pPr>
            <a:r>
              <a:rPr lang="en-US" sz="1800" b="1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DerivedKey</a:t>
            </a:r>
            <a:r>
              <a:rPr lang="en-US" sz="18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=PBKDF2(Password,</a:t>
            </a:r>
            <a:r>
              <a:rPr lang="en-US" sz="1800" b="1" spc="-6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Salt,</a:t>
            </a:r>
            <a:r>
              <a:rPr lang="en-US" sz="1800" b="1" spc="-6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c, </a:t>
            </a:r>
            <a:r>
              <a:rPr lang="en-US" sz="1800" b="1" spc="-1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dk_len</a:t>
            </a:r>
            <a:r>
              <a:rPr lang="en-US" sz="1800" b="1" spc="-1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en-IN" sz="1800" b="1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9558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1D84F-8FBE-EE95-866B-66B9A7F7E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865" y="134628"/>
            <a:ext cx="3572400" cy="539700"/>
          </a:xfrm>
        </p:spPr>
        <p:txBody>
          <a:bodyPr/>
          <a:lstStyle/>
          <a:p>
            <a:r>
              <a:rPr lang="en-US" sz="2800" b="1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QRNG</a:t>
            </a:r>
            <a:endParaRPr lang="en-IN" sz="2800" b="1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1">
                <a:extLst>
                  <a:ext uri="{FF2B5EF4-FFF2-40B4-BE49-F238E27FC236}">
                    <a16:creationId xmlns:a16="http://schemas.microsoft.com/office/drawing/2014/main" id="{F7897CE5-5939-6AB4-4A45-85B5A940D6B9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 bwMode="auto">
              <a:xfrm>
                <a:off x="615865" y="563027"/>
                <a:ext cx="7719172" cy="57774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342900" algn="just" eaLnBrk="0" fontAlgn="base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</a:pPr>
                <a:r>
                  <a:rPr lang="en-US" altLang="en-US" sz="2000">
                    <a:solidFill>
                      <a:schemeClr val="tx1"/>
                    </a:solidFill>
                    <a:latin typeface="Times" panose="02020603050405020304" pitchFamily="18" charset="0"/>
                    <a:cs typeface="Times" panose="02020603050405020304" pitchFamily="18" charset="0"/>
                  </a:rPr>
                  <a:t>It is used to generate 256-bit quantum random key for AES-256 which is used for file encryption</a:t>
                </a:r>
                <a:endParaRPr kumimoji="0" lang="en-US" alt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342900" algn="just" eaLnBrk="0" fontAlgn="base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</a:pPr>
                <a:r>
                  <a:rPr lang="en-US"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Using </a:t>
                </a:r>
                <a:r>
                  <a:rPr lang="en-US" sz="200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Qiskit’s</a:t>
                </a:r>
                <a:r>
                  <a:rPr lang="en-US"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AerSimulator</a:t>
                </a:r>
                <a:r>
                  <a:rPr lang="en-US"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provides a high level of randomness making it more secure than traditional random number generation methods</a:t>
                </a:r>
                <a:r>
                  <a:rPr lang="en-US" sz="2000"/>
                  <a:t>.</a:t>
                </a:r>
              </a:p>
              <a:p>
                <a:pPr marL="342900" algn="just" eaLnBrk="0" fontAlgn="base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</a:pPr>
                <a:r>
                  <a:rPr kumimoji="0" lang="en-US" altLang="en-US" sz="2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panose="02020603050405020304" pitchFamily="18" charset="0"/>
                    <a:cs typeface="Times" panose="02020603050405020304" pitchFamily="18" charset="0"/>
                  </a:rPr>
                  <a:t>It uses quantum su</a:t>
                </a:r>
                <a:r>
                  <a:rPr lang="en-US" altLang="en-US" sz="2000">
                    <a:solidFill>
                      <a:schemeClr val="tx1"/>
                    </a:solidFill>
                    <a:latin typeface="Times" panose="02020603050405020304" pitchFamily="18" charset="0"/>
                    <a:cs typeface="Times" panose="02020603050405020304" pitchFamily="18" charset="0"/>
                  </a:rPr>
                  <a:t>perposition principle and calculates the Entropy:</a:t>
                </a:r>
              </a:p>
              <a:p>
                <a:pPr marL="114300" indent="0" algn="just">
                  <a:lnSpc>
                    <a:spcPct val="150000"/>
                  </a:lnSpc>
                  <a:buNone/>
                </a:pPr>
                <a:r>
                  <a:rPr lang="en-US" sz="2000"/>
                  <a:t>                             𝑯(𝒙) = </a:t>
                </a:r>
                <a:r>
                  <a:rPr lang="en-US" sz="1800">
                    <a:effectLst/>
                    <a:latin typeface="Cambria" panose="02040503050406030204" pitchFamily="18" charset="0"/>
                    <a:ea typeface="Cambria" panose="02040503050406030204" pitchFamily="18" charset="0"/>
                  </a:rPr>
                  <a:t>−</a:t>
                </a:r>
                <a:r>
                  <a:rPr lang="en-US" sz="1800" spc="-120">
                    <a:effectLst/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sz="2000" i="1" spc="-120" smtClean="0">
                            <a:effectLst/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 spc="-120" smtClean="0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 spc="-120" smtClean="0">
                            <a:effectLst/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i="1" spc="-120" smtClean="0"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IN" sz="2000" i="1" spc="-12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IN" sz="2000" i="1" spc="-12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000" i="1" spc="-12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IN" sz="2000" i="1" spc="-120" baseline="-2500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IN" sz="2000" i="1" spc="-120">
                            <a:latin typeface="Cambria Math" panose="02040503050406030204" pitchFamily="18" charset="0"/>
                          </a:rPr>
                          <m:t>𝑙𝑜𝑔</m:t>
                        </m:r>
                        <m:r>
                          <a:rPr lang="en-IN" sz="2000" b="0" i="1" spc="-120" baseline="-2500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 sz="2000" i="1" spc="-12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IN" sz="2000" i="1" spc="-12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000" i="1" spc="-120">
                            <a:latin typeface="Cambria Math" panose="02040503050406030204" pitchFamily="18" charset="0"/>
                          </a:rPr>
                          <m:t>𝑥𝑖</m:t>
                        </m:r>
                        <m:r>
                          <a:rPr lang="en-IN" sz="2000" i="1" spc="-12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Cambria" panose="02040503050406030204" pitchFamily="18" charset="0"/>
                            <a:ea typeface="Cambria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endParaRPr lang="en-US" sz="2000"/>
              </a:p>
              <a:p>
                <a:pPr marL="342900" algn="just" eaLnBrk="0" fontAlgn="base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</a:pPr>
                <a:r>
                  <a:rPr lang="en-US" altLang="en-US" sz="2000">
                    <a:solidFill>
                      <a:schemeClr val="tx1"/>
                    </a:solidFill>
                    <a:latin typeface="Times" panose="02020603050405020304" pitchFamily="18" charset="0"/>
                    <a:cs typeface="Times" panose="02020603050405020304" pitchFamily="18" charset="0"/>
                  </a:rPr>
                  <a:t>The Key generated is converted into binary string and then converted into secure key. </a:t>
                </a:r>
                <a:endParaRPr kumimoji="0" lang="en-US" alt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marR="0" lvl="0" indent="0" algn="just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  <a:tabLst/>
                </a:pPr>
                <a:endParaRPr lang="en-US" altLang="en-US" sz="2000">
                  <a:solidFill>
                    <a:schemeClr val="tx1"/>
                  </a:solidFill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 algn="just" eaLnBrk="0" fontAlgn="base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kumimoji="0" lang="en-US" alt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marR="0" lvl="0" indent="0" algn="just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en-US" alt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Rectangle 1">
                <a:extLst>
                  <a:ext uri="{FF2B5EF4-FFF2-40B4-BE49-F238E27FC236}">
                    <a16:creationId xmlns:a16="http://schemas.microsoft.com/office/drawing/2014/main" id="{F7897CE5-5939-6AB4-4A45-85B5A940D6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 bwMode="auto">
              <a:xfrm>
                <a:off x="615865" y="563027"/>
                <a:ext cx="7719172" cy="5777479"/>
              </a:xfrm>
              <a:prstGeom prst="rect">
                <a:avLst/>
              </a:prstGeom>
              <a:blipFill>
                <a:blip r:embed="rId2"/>
                <a:stretch>
                  <a:fillRect l="-711" r="-86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9357791"/>
      </p:ext>
    </p:extLst>
  </p:cSld>
  <p:clrMapOvr>
    <a:masterClrMapping/>
  </p:clrMapOvr>
</p:sld>
</file>

<file path=ppt/theme/theme1.xml><?xml version="1.0" encoding="utf-8"?>
<a:theme xmlns:a="http://schemas.openxmlformats.org/drawingml/2006/main" name="Cyber Security Business Pla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1F1C51"/>
      </a:lt2>
      <a:accent1>
        <a:srgbClr val="1F1C51"/>
      </a:accent1>
      <a:accent2>
        <a:srgbClr val="ACFFD9"/>
      </a:accent2>
      <a:accent3>
        <a:srgbClr val="C6FF00"/>
      </a:accent3>
      <a:accent4>
        <a:srgbClr val="FFFFFF"/>
      </a:accent4>
      <a:accent5>
        <a:srgbClr val="A8C987"/>
      </a:accent5>
      <a:accent6>
        <a:srgbClr val="8BE3FF"/>
      </a:accent6>
      <a:hlink>
        <a:srgbClr val="1F1C5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2511E061CD89C41A2A99FC0430DD659" ma:contentTypeVersion="6" ma:contentTypeDescription="Create a new document." ma:contentTypeScope="" ma:versionID="fec70e626d95e51fa05504a84ab7b020">
  <xsd:schema xmlns:xsd="http://www.w3.org/2001/XMLSchema" xmlns:xs="http://www.w3.org/2001/XMLSchema" xmlns:p="http://schemas.microsoft.com/office/2006/metadata/properties" xmlns:ns3="9cc30c9d-470f-4184-8cf6-3de8178a07b2" targetNamespace="http://schemas.microsoft.com/office/2006/metadata/properties" ma:root="true" ma:fieldsID="442bb14962b9c1efe1104e133aec4f3c" ns3:_="">
    <xsd:import namespace="9cc30c9d-470f-4184-8cf6-3de8178a07b2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c30c9d-470f-4184-8cf6-3de8178a07b2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cc30c9d-470f-4184-8cf6-3de8178a07b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96315E4-C620-4720-941D-B76603C2A69A}">
  <ds:schemaRefs>
    <ds:schemaRef ds:uri="9cc30c9d-470f-4184-8cf6-3de8178a07b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68AE8957-EB7F-48A7-8C58-526AC839624B}">
  <ds:schemaRefs>
    <ds:schemaRef ds:uri="9cc30c9d-470f-4184-8cf6-3de8178a07b2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0D0EA95-1992-46FE-9D8B-42D7525A39A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17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Cyber Security Business Plan</vt:lpstr>
      <vt:lpstr>PowerPoint Presentation</vt:lpstr>
      <vt:lpstr>Problem Statement:</vt:lpstr>
      <vt:lpstr>Objectives: </vt:lpstr>
      <vt:lpstr>Methodology</vt:lpstr>
      <vt:lpstr>PowerPoint Presentation</vt:lpstr>
      <vt:lpstr>PowerPoint Presentation</vt:lpstr>
      <vt:lpstr>AES-256</vt:lpstr>
      <vt:lpstr>PBKDF2-SHA256 (Password-Based Key Derivation 2)</vt:lpstr>
      <vt:lpstr>QRNG</vt:lpstr>
      <vt:lpstr>BB84</vt:lpstr>
      <vt:lpstr>COMPARISON </vt:lpstr>
      <vt:lpstr>REFERENCES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2</cp:revision>
  <dcterms:modified xsi:type="dcterms:W3CDTF">2025-04-22T10:49:42Z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0x010100C2511E061CD89C41A2A99FC0430DD659</vt:lpwstr>
  </property>
</Properties>
</file>