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9" r:id="rId5"/>
    <p:sldId id="270" r:id="rId6"/>
    <p:sldId id="271" r:id="rId7"/>
    <p:sldId id="27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117" d="100"/>
          <a:sy n="117" d="100"/>
        </p:scale>
        <p:origin x="-76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25F17-DEB3-43A5-BDEF-466E24354398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07F3A-AA38-4811-A50A-26DB072424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5095-0D81-4DCB-B95C-2AA3B59F8663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F010B-6E3B-4F6D-97CB-514AD9150F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205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010B-6E3B-4F6D-97CB-514AD9150F54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CF010B-6E3B-4F6D-97CB-514AD9150F54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1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3DE-5A97-4899-A61A-528B8A081BE4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Sushila Devi Bansal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 descr="BGI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4282" y="5876925"/>
            <a:ext cx="2381250" cy="981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09A-6F5E-42F9-AD29-C1FEAF4AC600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Sushila Devi Bansal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02AE-F712-4CFB-8E1C-5D15CEA1BCBC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Sushila Devi Bansal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Advance Facilities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/>
            </a:lvl1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1. Machine Learning  &amp; Deep Learning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  2. Artificial Intelligence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  3. Cloud Computing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  4. Data Analytics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  5. IOT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05B-E963-42E7-8BCD-7799A016A8A0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Sushila Devi Bansal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050F-B3F3-4EF4-91AA-B0E0A980B1D6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Sushila Devi Bansal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04C-E160-4A03-B97F-5AAE8C1AC2D8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Sushila Devi Bansal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64A6-6D21-4EF8-9221-AC72EF0D4562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Sushila Devi Bansal College of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FE03-3464-4C92-97BA-68A506303743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Sushila Devi Bansal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929E-9DC0-49F7-A577-489AD45B0458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Sushila Devi Bansal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837-9E7C-43EC-B280-644BF94BFBB7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Sushila Devi Bansal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963-04CE-4D0C-87E6-C93FC7C7B349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Sushila Devi Bansal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Sushila</a:t>
            </a:r>
            <a:r>
              <a:rPr lang="en-US" dirty="0"/>
              <a:t> Devi </a:t>
            </a:r>
            <a:r>
              <a:rPr lang="en-US" dirty="0" err="1"/>
              <a:t>Bansal</a:t>
            </a:r>
            <a:r>
              <a:rPr lang="en-US" dirty="0"/>
              <a:t> College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Department </a:t>
            </a:r>
          </a:p>
          <a:p>
            <a:pPr lvl="0"/>
            <a:r>
              <a:rPr lang="en-US" dirty="0"/>
              <a:t>of </a:t>
            </a:r>
          </a:p>
          <a:p>
            <a:pPr lvl="0"/>
            <a:r>
              <a:rPr lang="en-US" dirty="0"/>
              <a:t>Computer Science &amp; Engineering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2973-C0A4-4847-817E-8EDAC5F98ABF}" type="datetime1">
              <a:rPr lang="en-US" smtClean="0"/>
              <a:pPr/>
              <a:t>2/3/2024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IN" dirty="0" err="1"/>
              <a:t>Sushila</a:t>
            </a:r>
            <a:r>
              <a:rPr lang="en-IN" dirty="0"/>
              <a:t> Devi </a:t>
            </a:r>
            <a:r>
              <a:rPr lang="en-IN" dirty="0" err="1"/>
              <a:t>Bansal</a:t>
            </a:r>
            <a:r>
              <a:rPr lang="en-IN" dirty="0"/>
              <a:t>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27ACD0B7-DAFE-4D62-8737-0D30D32832C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BGI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4282" y="5876925"/>
            <a:ext cx="2381250" cy="981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 baseline="0">
          <a:solidFill>
            <a:schemeClr val="tx2">
              <a:lumMod val="75000"/>
            </a:schemeClr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3052935"/>
          </a:xfrm>
          <a:pattFill prst="pct5">
            <a:fgClr>
              <a:schemeClr val="accent1"/>
            </a:fgClr>
            <a:bgClr>
              <a:schemeClr val="bg1"/>
            </a:bgClr>
          </a:pattFill>
          <a:ln w="85725" cmpd="tri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Department</a:t>
            </a:r>
          </a:p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of </a:t>
            </a:r>
          </a:p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Computer Science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&amp; Engineering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43808" y="5949280"/>
            <a:ext cx="5692452" cy="77219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Sushila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 Bansal College, Indore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https://sdbc.ac.in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 w="1111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3810000"/>
            <a:ext cx="8229600" cy="418623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Minor Project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Topic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43808" y="5949280"/>
            <a:ext cx="5692452" cy="77219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Sushila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 Bansal College, Indore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https://sdbc.ac.in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 w="1111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" y="3973286"/>
            <a:ext cx="2083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Guide: </a:t>
            </a:r>
          </a:p>
          <a:p>
            <a:r>
              <a:rPr lang="en-US" dirty="0" smtClean="0"/>
              <a:t>Ms. </a:t>
            </a:r>
            <a:r>
              <a:rPr lang="en-US" dirty="0" err="1" smtClean="0"/>
              <a:t>Manisha</a:t>
            </a:r>
            <a:r>
              <a:rPr lang="en-US" dirty="0" smtClean="0"/>
              <a:t> </a:t>
            </a:r>
            <a:r>
              <a:rPr lang="en-US" dirty="0" err="1" smtClean="0"/>
              <a:t>Kadam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3970565"/>
            <a:ext cx="2013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Members: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Esha</a:t>
            </a:r>
            <a:r>
              <a:rPr lang="en-IN" dirty="0" smtClean="0"/>
              <a:t> </a:t>
            </a:r>
            <a:r>
              <a:rPr lang="en-IN" dirty="0" err="1" smtClean="0"/>
              <a:t>Jawade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Harsh </a:t>
            </a:r>
            <a:r>
              <a:rPr lang="en-IN" dirty="0" err="1" smtClean="0"/>
              <a:t>Khathod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Darshan</a:t>
            </a:r>
            <a:r>
              <a:rPr lang="en-IN" dirty="0" smtClean="0"/>
              <a:t> </a:t>
            </a:r>
            <a:r>
              <a:rPr lang="en-IN" dirty="0" err="1" smtClean="0"/>
              <a:t>Paliwal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Aditya</a:t>
            </a:r>
            <a:r>
              <a:rPr lang="en-IN" dirty="0" smtClean="0"/>
              <a:t> </a:t>
            </a:r>
            <a:r>
              <a:rPr lang="en-IN" dirty="0" err="1" smtClean="0"/>
              <a:t>Bhgate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17763" y="1748135"/>
            <a:ext cx="8096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SMART LEARNING WEBSITE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34" y="2819400"/>
            <a:ext cx="2425132" cy="2362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43808" y="5949280"/>
            <a:ext cx="5692452" cy="77219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Sushila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 Bansal College, Indore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https://sdbc.ac.in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 w="1111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Technology  </a:t>
            </a:r>
            <a:r>
              <a:rPr lang="en-US" b="1" dirty="0">
                <a:solidFill>
                  <a:srgbClr val="C00000"/>
                </a:solidFill>
              </a:rPr>
              <a:t>U</a:t>
            </a:r>
            <a:r>
              <a:rPr lang="en-US" b="1" dirty="0" smtClean="0">
                <a:solidFill>
                  <a:srgbClr val="C00000"/>
                </a:solidFill>
              </a:rPr>
              <a:t>sed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752600"/>
            <a:ext cx="3657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Frontend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HTML, CSS, and JavaScript.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Backend: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Node.js(JavaScript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), Python(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or Flask), PHP, MySQL.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Java Android Studio IDE.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Animation Creation: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Adobe After Effects, Blender &amp; AI.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51379"/>
            <a:ext cx="3352800" cy="3754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7525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How can we make learning math fun and engaging for young minds on our smart learning website?"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Sushila Devi Bansal College of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2057400" cy="37639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Use Case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65" y="152400"/>
            <a:ext cx="6061135" cy="624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Sushila Devi Bansal College of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8229600" cy="685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Implementation Till now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Sushila Devi Bansal College of Engineering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8915400" cy="5014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63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Sushila Devi Bansal College of Engineering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7" y="609600"/>
            <a:ext cx="8763000" cy="4929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97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25908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n-US" sz="6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algn="l"/>
            <a:r>
              <a:rPr lang="en-IN" sz="6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     </a:t>
            </a:r>
            <a:endParaRPr lang="en-IN" sz="6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0B7-DAFE-4D62-8737-0D30D32832C3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43808" y="5949280"/>
            <a:ext cx="5692452" cy="77219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Sushila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 Bansal College, Indore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https://sdbc.ac.in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 w="1111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1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160</Words>
  <Application>Microsoft Office PowerPoint</Application>
  <PresentationFormat>On-screen Show (4:3)</PresentationFormat>
  <Paragraphs>42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Minor Project  Topic</vt:lpstr>
      <vt:lpstr>Technology  Used</vt:lpstr>
      <vt:lpstr>Problem Statement</vt:lpstr>
      <vt:lpstr>Use Case Diagram</vt:lpstr>
      <vt:lpstr>Implementation Till now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hodcs</dc:creator>
  <cp:lastModifiedBy>ESHA JAWADE</cp:lastModifiedBy>
  <cp:revision>44</cp:revision>
  <dcterms:created xsi:type="dcterms:W3CDTF">2022-05-21T09:44:51Z</dcterms:created>
  <dcterms:modified xsi:type="dcterms:W3CDTF">2024-02-03T05:32:44Z</dcterms:modified>
</cp:coreProperties>
</file>