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265" r:id="rId6"/>
    <p:sldId id="266" r:id="rId7"/>
    <p:sldId id="270" r:id="rId8"/>
    <p:sldId id="272" r:id="rId9"/>
    <p:sldId id="274" r:id="rId10"/>
    <p:sldId id="276" r:id="rId11"/>
    <p:sldId id="278" r:id="rId12"/>
    <p:sldId id="28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Latt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287395" y="2294890"/>
            <a:ext cx="60636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Summer Training in R Programming by Board Infinity</a:t>
            </a:r>
            <a:endParaRPr lang="en-US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300095" y="1122680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VISUALIZATIONS</a:t>
            </a:r>
            <a:endParaRPr 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 descr="VVV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35" y="2142490"/>
            <a:ext cx="6210935" cy="3585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300095" y="906780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OUTPUT</a:t>
            </a:r>
            <a:endParaRPr 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Picture 5" descr="CCC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10" y="1645920"/>
            <a:ext cx="4060825" cy="4329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255645" y="1122680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FUTURE GOALS AND CONCLUSION</a:t>
            </a:r>
            <a:endParaRPr 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448685" y="2152015"/>
            <a:ext cx="64731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Future Goals: </a:t>
            </a:r>
            <a:endParaRPr lang="en-US" b="1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Advanced Analytics: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Explore advanced R techniques for more complex data analysis.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Dive deeper into machine learning and predictive modeling.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Contributions to Data Science: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Consider writing blog posts or making contributions to the data science community to share your knowledge.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Take data science courses or certification exams.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Conclusion: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Excited about the endless possibilities in R Programming and data science.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Committed to continuous learning and growth in the field.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244215" y="1122680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94710" y="2151380"/>
            <a:ext cx="6473190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sz="2000" b="1"/>
              <a:t>Board Infinity</a:t>
            </a:r>
            <a:r>
              <a:rPr lang="en-US" b="1"/>
              <a:t>: 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website that offers educational resources aimed at improving knowledge and abilities.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Includes R Programming in its wide selection of courses.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Where I was fortunate to complete my summer training.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R Programming: 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powerful language for statistical programming that is used for data analysis, visualization, and other purposes.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Widely used for data-driven decision-making across many industries.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subject of my training over the summer.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234055" y="662305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 LEARNING JOURNEY</a:t>
            </a:r>
            <a:endParaRPr 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427095" y="1440180"/>
            <a:ext cx="64731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My Lerning Journey: 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 begun on my R Programming journey during my summer training at Board Infinity.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began with learning the core ideas of R and its usefulness in data analysis.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Experience Highlights: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Engaging practical experience using datasets from the actual world.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Mastered data exploration, visualization, and manipulation.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Developed problem-solving abilities through R scripting and coding.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Key Takeaways: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strong base in the R programming language.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capacity to use ggplot2 to produce data visualizations.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Knowledge on how to clean, analyze, and interpret data.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Knowledge of statistical principles and how to use them.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Improved capacity for critical thought and problem-solving.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234055" y="662305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PROGRAMMING ESSENTIALS</a:t>
            </a:r>
            <a:endParaRPr 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427095" y="1407795"/>
            <a:ext cx="64731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Foundations of R Programming: 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 as a high-level, interpreted programming language.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Efficient data manipulation with vectorized procedures.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Support for data processing and visualization across a large library.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frames for the administration of structured data.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Basic Concepts: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Variables and data types (numeric, character, logical).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Functions and control structures (if-else, loops).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Reading and writing data (CSV, Excel, etc.).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cleaning and preprocessing techniques.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Skills Acquired: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Writing R code with ease.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capacity to carry out simple data operations and calculations.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Abilities in data import, cleansing, and transformation.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Knowing how to use particular packages for particular jobs.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234055" y="662305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PRACTICAL APPLICATION</a:t>
            </a:r>
            <a:endParaRPr 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437890" y="1429385"/>
            <a:ext cx="64731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Project Overview: 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Performed data cleaning and analysis on the dataset from Airbnb.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Built a regression model to forecast rent costs.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Role of R Programming:</a:t>
            </a:r>
            <a:endParaRPr lang="en-US" b="1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Data Cleaning: 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Duplicates, missing values and outliers were                   eliminated.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Normalized and transformed data for analysis.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Regression Modeling: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Used R programs for regression analysis, such as lm().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Constructed predictive models to project rental costs.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Results and Impact: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Enhanced data quality for more accurate analysis.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Created a predictive tool for Airbnb hosts and users.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Improved decision-making in the hospitality industry.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234690" y="899160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CODE FOR DATA EXPLORATION</a:t>
            </a:r>
            <a:endParaRPr 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Picture 5" descr="r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095" y="2030095"/>
            <a:ext cx="7202170" cy="3662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300095" y="1122680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OUTPUT</a:t>
            </a:r>
            <a:endParaRPr 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 descr="rr1"/>
          <p:cNvPicPr>
            <a:picLocks noChangeAspect="1"/>
          </p:cNvPicPr>
          <p:nvPr/>
        </p:nvPicPr>
        <p:blipFill>
          <a:blip r:embed="rId2"/>
          <a:srcRect l="1292" t="13568" r="4306" b="2855"/>
          <a:stretch>
            <a:fillRect/>
          </a:stretch>
        </p:blipFill>
        <p:spPr>
          <a:xfrm>
            <a:off x="3496310" y="2247900"/>
            <a:ext cx="5867400" cy="3428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300095" y="1122680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CODE FOR SUMMARY</a:t>
            </a:r>
            <a:endParaRPr 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Picture 5" descr="s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035" y="2829560"/>
            <a:ext cx="6401435" cy="1758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256915" y="852805"/>
            <a:ext cx="606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OUTPUT</a:t>
            </a:r>
            <a:endParaRPr 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 descr="OO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810" y="1659255"/>
            <a:ext cx="5266055" cy="436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3113</Words>
  <Application>WPS Presentation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Esha</cp:lastModifiedBy>
  <cp:revision>4</cp:revision>
  <dcterms:created xsi:type="dcterms:W3CDTF">2023-09-17T16:53:00Z</dcterms:created>
  <dcterms:modified xsi:type="dcterms:W3CDTF">2023-09-21T17:36:10Z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7A293405CAD14D6E85E275275818F61F</vt:lpwstr>
  </property>
  <property fmtid="{D5CDD505-2E9C-101B-9397-08002B2CF9AE}" pid="3" name="KSOProductBuildVer">
    <vt:lpwstr>1033-11.2.0.11225</vt:lpwstr>
  </property>
</Properties>
</file>