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7" r:id="rId1"/>
  </p:sldMasterIdLst>
  <p:notesMasterIdLst>
    <p:notesMasterId r:id="rId7"/>
  </p:notesMasterIdLst>
  <p:sldIdLst>
    <p:sldId id="256" r:id="rId2"/>
    <p:sldId id="261" r:id="rId3"/>
    <p:sldId id="265" r:id="rId4"/>
    <p:sldId id="347" r:id="rId5"/>
    <p:sldId id="348" r:id="rId6"/>
  </p:sldIdLst>
  <p:sldSz cx="9144000" cy="5143500" type="screen16x9"/>
  <p:notesSz cx="6858000" cy="9144000"/>
  <p:embeddedFontLst>
    <p:embeddedFont>
      <p:font typeface="Bahiana" panose="020B0604020202020204" charset="0"/>
      <p:regular r:id="rId8"/>
    </p:embeddedFont>
    <p:embeddedFont>
      <p:font typeface="Livvic" panose="020B0604020202020204" charset="0"/>
      <p:regular r:id="rId9"/>
      <p:bold r:id="rId10"/>
      <p:italic r:id="rId11"/>
      <p:boldItalic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  <p:embeddedFont>
      <p:font typeface="Roboto Condensed Light" panose="020B0604020202020204" charset="0"/>
      <p:regular r:id="rId17"/>
      <p:italic r:id="rId18"/>
    </p:embeddedFont>
    <p:embeddedFont>
      <p:font typeface="Barlow Semi Condensed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  <p15:guide id="3" orient="horz" pos="59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0D1E21-B5CA-493E-A3DC-1F75691F2DD1}">
  <a:tblStyle styleId="{3F0D1E21-B5CA-493E-A3DC-1F75691F2D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8603A3-4F1C-4867-82C0-7E82517DF47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22" y="66"/>
      </p:cViewPr>
      <p:guideLst>
        <p:guide orient="horz" pos="1620"/>
        <p:guide pos="2880"/>
        <p:guide orient="horz" pos="5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88413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6bd56c9061_0_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6bd56c9061_0_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15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5" name="Google Shape;1735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9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g1212f61b5c1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6" name="Google Shape;1926;g1212f61b5c1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173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3">
          <a:extLst>
            <a:ext uri="{FF2B5EF4-FFF2-40B4-BE49-F238E27FC236}">
              <a16:creationId xmlns="" xmlns:a16="http://schemas.microsoft.com/office/drawing/2014/main" id="{1F4DCBA3-D966-D4A6-5866-074435443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g70c1df8b91_0_15:notes">
            <a:extLst>
              <a:ext uri="{FF2B5EF4-FFF2-40B4-BE49-F238E27FC236}">
                <a16:creationId xmlns="" xmlns:a16="http://schemas.microsoft.com/office/drawing/2014/main" id="{06CA4936-DF3B-8905-612F-2C2A7A0D7B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5" name="Google Shape;1735;g70c1df8b91_0_15:notes">
            <a:extLst>
              <a:ext uri="{FF2B5EF4-FFF2-40B4-BE49-F238E27FC236}">
                <a16:creationId xmlns="" xmlns:a16="http://schemas.microsoft.com/office/drawing/2014/main" id="{2FC29A41-1A80-ACBB-C6F1-4512610DDF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179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3">
          <a:extLst>
            <a:ext uri="{FF2B5EF4-FFF2-40B4-BE49-F238E27FC236}">
              <a16:creationId xmlns="" xmlns:a16="http://schemas.microsoft.com/office/drawing/2014/main" id="{7D717CC2-C2A8-A7EA-89C8-CE13E77E9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g70c1df8b91_0_15:notes">
            <a:extLst>
              <a:ext uri="{FF2B5EF4-FFF2-40B4-BE49-F238E27FC236}">
                <a16:creationId xmlns="" xmlns:a16="http://schemas.microsoft.com/office/drawing/2014/main" id="{59D37AA8-3698-7FBF-0839-0F7A99E1A2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5" name="Google Shape;1735;g70c1df8b91_0_15:notes">
            <a:extLst>
              <a:ext uri="{FF2B5EF4-FFF2-40B4-BE49-F238E27FC236}">
                <a16:creationId xmlns="" xmlns:a16="http://schemas.microsoft.com/office/drawing/2014/main" id="{2379B7CC-96AB-579C-F717-29A29834D3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896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716725" y="2695845"/>
            <a:ext cx="385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6725" y="541050"/>
            <a:ext cx="4593000" cy="234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7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hiana"/>
              <a:buNone/>
              <a:defRPr sz="60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5400000" flipH="1">
            <a:off x="4507511" y="686831"/>
            <a:ext cx="5418290" cy="4523354"/>
            <a:chOff x="1645525" y="677625"/>
            <a:chExt cx="4313925" cy="3465375"/>
          </a:xfrm>
        </p:grpSpPr>
        <p:sp>
          <p:nvSpPr>
            <p:cNvPr id="12" name="Google Shape;12;p2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 rot="-350230" flipH="1">
            <a:off x="-2574603" y="3238095"/>
            <a:ext cx="4313860" cy="3465323"/>
            <a:chOff x="1645525" y="677625"/>
            <a:chExt cx="4313925" cy="3465375"/>
          </a:xfrm>
        </p:grpSpPr>
        <p:sp>
          <p:nvSpPr>
            <p:cNvPr id="21" name="Google Shape;21;p2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APTION_ONLY_1">
    <p:bg>
      <p:bgPr>
        <a:solidFill>
          <a:schemeClr val="lt1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1"/>
          <p:cNvSpPr txBox="1">
            <a:spLocks noGrp="1"/>
          </p:cNvSpPr>
          <p:nvPr>
            <p:ph type="ctrTitle"/>
          </p:nvPr>
        </p:nvSpPr>
        <p:spPr>
          <a:xfrm>
            <a:off x="4289700" y="3212775"/>
            <a:ext cx="2700000" cy="355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98" name="Google Shape;398;p21"/>
          <p:cNvSpPr txBox="1">
            <a:spLocks noGrp="1"/>
          </p:cNvSpPr>
          <p:nvPr>
            <p:ph type="subTitle" idx="1"/>
          </p:nvPr>
        </p:nvSpPr>
        <p:spPr>
          <a:xfrm>
            <a:off x="4289700" y="1575225"/>
            <a:ext cx="4119600" cy="155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399" name="Google Shape;399;p21"/>
          <p:cNvGrpSpPr/>
          <p:nvPr/>
        </p:nvGrpSpPr>
        <p:grpSpPr>
          <a:xfrm rot="2178779" flipH="1">
            <a:off x="-1036428" y="4190277"/>
            <a:ext cx="4313956" cy="3465400"/>
            <a:chOff x="1645525" y="677625"/>
            <a:chExt cx="4313925" cy="3465375"/>
          </a:xfrm>
        </p:grpSpPr>
        <p:sp>
          <p:nvSpPr>
            <p:cNvPr id="400" name="Google Shape;400;p21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21"/>
          <p:cNvGrpSpPr/>
          <p:nvPr/>
        </p:nvGrpSpPr>
        <p:grpSpPr>
          <a:xfrm rot="2545579" flipH="1">
            <a:off x="6522531" y="4250820"/>
            <a:ext cx="4313659" cy="3465161"/>
            <a:chOff x="1645525" y="677625"/>
            <a:chExt cx="4313925" cy="3465375"/>
          </a:xfrm>
        </p:grpSpPr>
        <p:sp>
          <p:nvSpPr>
            <p:cNvPr id="409" name="Google Shape;409;p21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21"/>
          <p:cNvGrpSpPr/>
          <p:nvPr/>
        </p:nvGrpSpPr>
        <p:grpSpPr>
          <a:xfrm rot="-9670140">
            <a:off x="4639138" y="-2811682"/>
            <a:ext cx="6670468" cy="4313030"/>
            <a:chOff x="1645525" y="677625"/>
            <a:chExt cx="4313925" cy="3465375"/>
          </a:xfrm>
        </p:grpSpPr>
        <p:sp>
          <p:nvSpPr>
            <p:cNvPr id="418" name="Google Shape;418;p21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9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8_2_1">
    <p:bg>
      <p:bgPr>
        <a:solidFill>
          <a:schemeClr val="lt1"/>
        </a:solidFill>
        <a:effectLst/>
      </p:bgPr>
    </p:bg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7"/>
          <p:cNvSpPr txBox="1">
            <a:spLocks noGrp="1"/>
          </p:cNvSpPr>
          <p:nvPr>
            <p:ph type="body" idx="1"/>
          </p:nvPr>
        </p:nvSpPr>
        <p:spPr>
          <a:xfrm>
            <a:off x="716725" y="1147150"/>
            <a:ext cx="4153200" cy="3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vvic"/>
              <a:buChar char="●"/>
              <a:defRPr sz="1300">
                <a:solidFill>
                  <a:schemeClr val="lt2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59" name="Google Shape;559;p27"/>
          <p:cNvSpPr txBox="1">
            <a:spLocks noGrp="1"/>
          </p:cNvSpPr>
          <p:nvPr>
            <p:ph type="ctrTitle"/>
          </p:nvPr>
        </p:nvSpPr>
        <p:spPr>
          <a:xfrm>
            <a:off x="716726" y="545125"/>
            <a:ext cx="43965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560" name="Google Shape;560;p27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561" name="Google Shape;561;p27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27"/>
          <p:cNvGrpSpPr/>
          <p:nvPr/>
        </p:nvGrpSpPr>
        <p:grpSpPr>
          <a:xfrm rot="-5400000" flipH="1">
            <a:off x="6726269" y="-1973466"/>
            <a:ext cx="4313925" cy="3465375"/>
            <a:chOff x="1645525" y="677625"/>
            <a:chExt cx="4313925" cy="3465375"/>
          </a:xfrm>
        </p:grpSpPr>
        <p:sp>
          <p:nvSpPr>
            <p:cNvPr id="570" name="Google Shape;570;p27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MAIN_POINT_1_1_1_1">
    <p:bg>
      <p:bgPr>
        <a:solidFill>
          <a:schemeClr val="lt2"/>
        </a:solidFill>
        <a:effectLst/>
      </p:bgPr>
    </p:bg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50"/>
          <p:cNvSpPr txBox="1">
            <a:spLocks noGrp="1"/>
          </p:cNvSpPr>
          <p:nvPr>
            <p:ph type="title"/>
          </p:nvPr>
        </p:nvSpPr>
        <p:spPr>
          <a:xfrm>
            <a:off x="2421900" y="1705050"/>
            <a:ext cx="4300200" cy="12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9600" i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4" name="Google Shape;1084;p50"/>
          <p:cNvSpPr txBox="1">
            <a:spLocks noGrp="1"/>
          </p:cNvSpPr>
          <p:nvPr>
            <p:ph type="subTitle" idx="1"/>
          </p:nvPr>
        </p:nvSpPr>
        <p:spPr>
          <a:xfrm>
            <a:off x="2421900" y="2867850"/>
            <a:ext cx="4300200" cy="5706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085" name="Google Shape;1085;p50"/>
          <p:cNvGrpSpPr/>
          <p:nvPr/>
        </p:nvGrpSpPr>
        <p:grpSpPr>
          <a:xfrm rot="-5400000" flipH="1">
            <a:off x="5716269" y="-1425166"/>
            <a:ext cx="4313925" cy="3465375"/>
            <a:chOff x="1645525" y="677625"/>
            <a:chExt cx="4313925" cy="3465375"/>
          </a:xfrm>
        </p:grpSpPr>
        <p:sp>
          <p:nvSpPr>
            <p:cNvPr id="1086" name="Google Shape;1086;p50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chemeClr val="dk2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0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chemeClr val="dk2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0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chemeClr val="dk2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0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chemeClr val="dk2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0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chemeClr val="dk2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0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chemeClr val="dk2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0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chemeClr val="dk2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0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chemeClr val="dk2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4" name="Google Shape;1094;p50"/>
          <p:cNvGrpSpPr/>
          <p:nvPr/>
        </p:nvGrpSpPr>
        <p:grpSpPr>
          <a:xfrm flipH="1">
            <a:off x="-2191781" y="2691209"/>
            <a:ext cx="4313925" cy="3465375"/>
            <a:chOff x="1645525" y="677625"/>
            <a:chExt cx="4313925" cy="3465375"/>
          </a:xfrm>
        </p:grpSpPr>
        <p:sp>
          <p:nvSpPr>
            <p:cNvPr id="1095" name="Google Shape;1095;p50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chemeClr val="dk2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0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chemeClr val="dk2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0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chemeClr val="dk2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0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chemeClr val="dk2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0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chemeClr val="dk2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0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chemeClr val="dk2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0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chemeClr val="dk2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50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chemeClr val="dk2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_1_1_1">
    <p:bg>
      <p:bgPr>
        <a:solidFill>
          <a:schemeClr val="lt2"/>
        </a:solidFill>
        <a:effectLst/>
      </p:bgPr>
    </p:bg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58"/>
          <p:cNvGrpSpPr/>
          <p:nvPr/>
        </p:nvGrpSpPr>
        <p:grpSpPr>
          <a:xfrm rot="-5400000" flipH="1">
            <a:off x="6726244" y="-1813891"/>
            <a:ext cx="4313925" cy="3465375"/>
            <a:chOff x="1645525" y="677625"/>
            <a:chExt cx="4313925" cy="3465375"/>
          </a:xfrm>
        </p:grpSpPr>
        <p:sp>
          <p:nvSpPr>
            <p:cNvPr id="1326" name="Google Shape;1326;p58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chemeClr val="dk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8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chemeClr val="dk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8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chemeClr val="dk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8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chemeClr val="dk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8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chemeClr val="dk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8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chemeClr val="dk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8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chemeClr val="dk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8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chemeClr val="dk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4" name="Google Shape;1334;p58"/>
          <p:cNvGrpSpPr/>
          <p:nvPr/>
        </p:nvGrpSpPr>
        <p:grpSpPr>
          <a:xfrm flipH="1">
            <a:off x="-3378906" y="3148409"/>
            <a:ext cx="4313925" cy="3465375"/>
            <a:chOff x="1645525" y="677625"/>
            <a:chExt cx="4313925" cy="3465375"/>
          </a:xfrm>
        </p:grpSpPr>
        <p:sp>
          <p:nvSpPr>
            <p:cNvPr id="1335" name="Google Shape;1335;p58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chemeClr val="dk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8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chemeClr val="dk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8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chemeClr val="dk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8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chemeClr val="dk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8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chemeClr val="dk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8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chemeClr val="dk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8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chemeClr val="dk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8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chemeClr val="dk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1_1_1_1">
    <p:bg>
      <p:bgPr>
        <a:solidFill>
          <a:schemeClr val="dk2"/>
        </a:solidFill>
        <a:effectLst/>
      </p:bgPr>
    </p:bg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4" name="Google Shape;1344;p59"/>
          <p:cNvGrpSpPr/>
          <p:nvPr/>
        </p:nvGrpSpPr>
        <p:grpSpPr>
          <a:xfrm rot="5400000" flipH="1">
            <a:off x="-1974381" y="3638534"/>
            <a:ext cx="4313925" cy="3465375"/>
            <a:chOff x="1645525" y="677625"/>
            <a:chExt cx="4313925" cy="3465375"/>
          </a:xfrm>
        </p:grpSpPr>
        <p:sp>
          <p:nvSpPr>
            <p:cNvPr id="1345" name="Google Shape;1345;p59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9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9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9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9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9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9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9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3" name="Google Shape;1353;p59"/>
          <p:cNvGrpSpPr/>
          <p:nvPr/>
        </p:nvGrpSpPr>
        <p:grpSpPr>
          <a:xfrm rot="10800000" flipH="1">
            <a:off x="8003119" y="-1267916"/>
            <a:ext cx="4313925" cy="3465375"/>
            <a:chOff x="1645525" y="677625"/>
            <a:chExt cx="4313925" cy="3465375"/>
          </a:xfrm>
        </p:grpSpPr>
        <p:sp>
          <p:nvSpPr>
            <p:cNvPr id="1354" name="Google Shape;1354;p59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9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9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9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9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9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9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9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9_1_1_1_1_1">
    <p:bg>
      <p:bgPr>
        <a:solidFill>
          <a:schemeClr val="lt1"/>
        </a:solidFill>
        <a:effectLst/>
      </p:bgPr>
    </p:bg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3" name="Google Shape;1363;p60"/>
          <p:cNvGrpSpPr/>
          <p:nvPr/>
        </p:nvGrpSpPr>
        <p:grpSpPr>
          <a:xfrm rot="8250514" flipH="1">
            <a:off x="-1543117" y="-1267973"/>
            <a:ext cx="4314052" cy="3465477"/>
            <a:chOff x="1645525" y="677625"/>
            <a:chExt cx="4313925" cy="3465375"/>
          </a:xfrm>
        </p:grpSpPr>
        <p:sp>
          <p:nvSpPr>
            <p:cNvPr id="1364" name="Google Shape;1364;p60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60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60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60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60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60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60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60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2" name="Google Shape;1372;p60"/>
          <p:cNvGrpSpPr/>
          <p:nvPr/>
        </p:nvGrpSpPr>
        <p:grpSpPr>
          <a:xfrm rot="-2700000" flipH="1">
            <a:off x="6586899" y="3238233"/>
            <a:ext cx="4313884" cy="3465342"/>
            <a:chOff x="1645525" y="677625"/>
            <a:chExt cx="4313925" cy="3465375"/>
          </a:xfrm>
        </p:grpSpPr>
        <p:sp>
          <p:nvSpPr>
            <p:cNvPr id="1373" name="Google Shape;1373;p60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60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60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60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60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60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60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60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3">
  <p:cSld name="CUSTOM_9_1_1_1_1_1_1">
    <p:bg>
      <p:bgPr>
        <a:solidFill>
          <a:schemeClr val="lt2"/>
        </a:solidFill>
        <a:effectLst/>
      </p:bgPr>
    </p:bg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" name="Google Shape;1382;p61"/>
          <p:cNvGrpSpPr/>
          <p:nvPr/>
        </p:nvGrpSpPr>
        <p:grpSpPr>
          <a:xfrm rot="5400000">
            <a:off x="-1352137" y="-958946"/>
            <a:ext cx="5481704" cy="4403452"/>
            <a:chOff x="1645525" y="677625"/>
            <a:chExt cx="4313925" cy="3465375"/>
          </a:xfrm>
        </p:grpSpPr>
        <p:sp>
          <p:nvSpPr>
            <p:cNvPr id="1383" name="Google Shape;1383;p61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chemeClr val="dk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61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chemeClr val="dk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61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chemeClr val="dk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1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chemeClr val="dk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61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chemeClr val="dk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61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chemeClr val="dk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61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chemeClr val="dk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61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chemeClr val="dk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1" name="Google Shape;1391;p61"/>
          <p:cNvGrpSpPr/>
          <p:nvPr/>
        </p:nvGrpSpPr>
        <p:grpSpPr>
          <a:xfrm>
            <a:off x="7640944" y="3328659"/>
            <a:ext cx="4313925" cy="3465375"/>
            <a:chOff x="1645525" y="677625"/>
            <a:chExt cx="4313925" cy="3465375"/>
          </a:xfrm>
        </p:grpSpPr>
        <p:sp>
          <p:nvSpPr>
            <p:cNvPr id="1392" name="Google Shape;1392;p61"/>
            <p:cNvSpPr/>
            <p:nvPr/>
          </p:nvSpPr>
          <p:spPr>
            <a:xfrm>
              <a:off x="1645525" y="677625"/>
              <a:ext cx="4313925" cy="3465375"/>
            </a:xfrm>
            <a:custGeom>
              <a:avLst/>
              <a:gdLst/>
              <a:ahLst/>
              <a:cxnLst/>
              <a:rect l="l" t="t" r="r" b="b"/>
              <a:pathLst>
                <a:path w="172557" h="138615" extrusionOk="0">
                  <a:moveTo>
                    <a:pt x="103175" y="1"/>
                  </a:moveTo>
                  <a:cubicBezTo>
                    <a:pt x="89799" y="1"/>
                    <a:pt x="76948" y="6394"/>
                    <a:pt x="66481" y="14843"/>
                  </a:cubicBezTo>
                  <a:cubicBezTo>
                    <a:pt x="60278" y="19854"/>
                    <a:pt x="53572" y="26012"/>
                    <a:pt x="45850" y="26012"/>
                  </a:cubicBezTo>
                  <a:cubicBezTo>
                    <a:pt x="45141" y="26012"/>
                    <a:pt x="44424" y="25960"/>
                    <a:pt x="43698" y="25851"/>
                  </a:cubicBezTo>
                  <a:cubicBezTo>
                    <a:pt x="41930" y="25584"/>
                    <a:pt x="40162" y="24950"/>
                    <a:pt x="38361" y="24950"/>
                  </a:cubicBezTo>
                  <a:cubicBezTo>
                    <a:pt x="38330" y="24950"/>
                    <a:pt x="38300" y="24950"/>
                    <a:pt x="38270" y="24950"/>
                  </a:cubicBezTo>
                  <a:cubicBezTo>
                    <a:pt x="32349" y="24950"/>
                    <a:pt x="28384" y="31418"/>
                    <a:pt x="27720" y="37293"/>
                  </a:cubicBezTo>
                  <a:cubicBezTo>
                    <a:pt x="27053" y="43230"/>
                    <a:pt x="28454" y="49335"/>
                    <a:pt x="27219" y="55172"/>
                  </a:cubicBezTo>
                  <a:cubicBezTo>
                    <a:pt x="25785" y="62244"/>
                    <a:pt x="20515" y="68181"/>
                    <a:pt x="14010" y="71317"/>
                  </a:cubicBezTo>
                  <a:cubicBezTo>
                    <a:pt x="10241" y="73118"/>
                    <a:pt x="5838" y="74219"/>
                    <a:pt x="3269" y="77521"/>
                  </a:cubicBezTo>
                  <a:cubicBezTo>
                    <a:pt x="1668" y="79623"/>
                    <a:pt x="1034" y="82358"/>
                    <a:pt x="834" y="84993"/>
                  </a:cubicBezTo>
                  <a:cubicBezTo>
                    <a:pt x="0" y="95234"/>
                    <a:pt x="5004" y="105808"/>
                    <a:pt x="13476" y="111646"/>
                  </a:cubicBezTo>
                  <a:cubicBezTo>
                    <a:pt x="16545" y="113781"/>
                    <a:pt x="20081" y="115382"/>
                    <a:pt x="22449" y="118284"/>
                  </a:cubicBezTo>
                  <a:cubicBezTo>
                    <a:pt x="23817" y="119952"/>
                    <a:pt x="24684" y="121987"/>
                    <a:pt x="25752" y="123888"/>
                  </a:cubicBezTo>
                  <a:cubicBezTo>
                    <a:pt x="27586" y="127057"/>
                    <a:pt x="30055" y="129826"/>
                    <a:pt x="32990" y="132060"/>
                  </a:cubicBezTo>
                  <a:cubicBezTo>
                    <a:pt x="35525" y="133995"/>
                    <a:pt x="38427" y="135530"/>
                    <a:pt x="41463" y="136530"/>
                  </a:cubicBezTo>
                  <a:cubicBezTo>
                    <a:pt x="44332" y="137498"/>
                    <a:pt x="47801" y="137164"/>
                    <a:pt x="50536" y="138232"/>
                  </a:cubicBezTo>
                  <a:cubicBezTo>
                    <a:pt x="50919" y="138385"/>
                    <a:pt x="51289" y="138452"/>
                    <a:pt x="51649" y="138452"/>
                  </a:cubicBezTo>
                  <a:cubicBezTo>
                    <a:pt x="54267" y="138452"/>
                    <a:pt x="56388" y="134892"/>
                    <a:pt x="59643" y="134862"/>
                  </a:cubicBezTo>
                  <a:cubicBezTo>
                    <a:pt x="59665" y="134862"/>
                    <a:pt x="59686" y="134862"/>
                    <a:pt x="59708" y="134862"/>
                  </a:cubicBezTo>
                  <a:cubicBezTo>
                    <a:pt x="62860" y="134862"/>
                    <a:pt x="66977" y="136947"/>
                    <a:pt x="70272" y="136947"/>
                  </a:cubicBezTo>
                  <a:cubicBezTo>
                    <a:pt x="70703" y="136947"/>
                    <a:pt x="71119" y="136911"/>
                    <a:pt x="71518" y="136831"/>
                  </a:cubicBezTo>
                  <a:cubicBezTo>
                    <a:pt x="77131" y="135684"/>
                    <a:pt x="82660" y="135256"/>
                    <a:pt x="88166" y="135256"/>
                  </a:cubicBezTo>
                  <a:cubicBezTo>
                    <a:pt x="100756" y="135256"/>
                    <a:pt x="113225" y="137490"/>
                    <a:pt x="126290" y="138465"/>
                  </a:cubicBezTo>
                  <a:cubicBezTo>
                    <a:pt x="127349" y="138540"/>
                    <a:pt x="128429" y="138614"/>
                    <a:pt x="129504" y="138614"/>
                  </a:cubicBezTo>
                  <a:cubicBezTo>
                    <a:pt x="130833" y="138614"/>
                    <a:pt x="132156" y="138500"/>
                    <a:pt x="133429" y="138131"/>
                  </a:cubicBezTo>
                  <a:cubicBezTo>
                    <a:pt x="135330" y="137598"/>
                    <a:pt x="136998" y="136530"/>
                    <a:pt x="138666" y="135496"/>
                  </a:cubicBezTo>
                  <a:cubicBezTo>
                    <a:pt x="143469" y="132427"/>
                    <a:pt x="148306" y="129392"/>
                    <a:pt x="153109" y="126356"/>
                  </a:cubicBezTo>
                  <a:cubicBezTo>
                    <a:pt x="158980" y="122620"/>
                    <a:pt x="165018" y="118718"/>
                    <a:pt x="168620" y="112813"/>
                  </a:cubicBezTo>
                  <a:cubicBezTo>
                    <a:pt x="172223" y="106909"/>
                    <a:pt x="172557" y="98370"/>
                    <a:pt x="167420" y="93700"/>
                  </a:cubicBezTo>
                  <a:cubicBezTo>
                    <a:pt x="163884" y="90464"/>
                    <a:pt x="158713" y="89764"/>
                    <a:pt x="154677" y="87228"/>
                  </a:cubicBezTo>
                  <a:cubicBezTo>
                    <a:pt x="151141" y="84993"/>
                    <a:pt x="148573" y="81291"/>
                    <a:pt x="147705" y="77188"/>
                  </a:cubicBezTo>
                  <a:cubicBezTo>
                    <a:pt x="145704" y="67514"/>
                    <a:pt x="152976" y="57841"/>
                    <a:pt x="151375" y="48100"/>
                  </a:cubicBezTo>
                  <a:cubicBezTo>
                    <a:pt x="150974" y="45732"/>
                    <a:pt x="150007" y="43397"/>
                    <a:pt x="148273" y="41762"/>
                  </a:cubicBezTo>
                  <a:cubicBezTo>
                    <a:pt x="145776" y="39375"/>
                    <a:pt x="142330" y="38814"/>
                    <a:pt x="138776" y="38814"/>
                  </a:cubicBezTo>
                  <a:cubicBezTo>
                    <a:pt x="136917" y="38814"/>
                    <a:pt x="135027" y="38968"/>
                    <a:pt x="133228" y="39094"/>
                  </a:cubicBezTo>
                  <a:cubicBezTo>
                    <a:pt x="132574" y="39135"/>
                    <a:pt x="131902" y="39159"/>
                    <a:pt x="131224" y="39159"/>
                  </a:cubicBezTo>
                  <a:cubicBezTo>
                    <a:pt x="126434" y="39159"/>
                    <a:pt x="121288" y="37993"/>
                    <a:pt x="119419" y="33757"/>
                  </a:cubicBezTo>
                  <a:cubicBezTo>
                    <a:pt x="118618" y="31955"/>
                    <a:pt x="118618" y="29887"/>
                    <a:pt x="118885" y="27953"/>
                  </a:cubicBezTo>
                  <a:cubicBezTo>
                    <a:pt x="119719" y="21048"/>
                    <a:pt x="123321" y="13742"/>
                    <a:pt x="120186" y="7571"/>
                  </a:cubicBezTo>
                  <a:cubicBezTo>
                    <a:pt x="117551" y="2434"/>
                    <a:pt x="111246" y="400"/>
                    <a:pt x="105509" y="66"/>
                  </a:cubicBezTo>
                  <a:cubicBezTo>
                    <a:pt x="104729" y="22"/>
                    <a:pt x="103951" y="1"/>
                    <a:pt x="103175" y="1"/>
                  </a:cubicBezTo>
                  <a:close/>
                </a:path>
              </a:pathLst>
            </a:custGeom>
            <a:solidFill>
              <a:schemeClr val="dk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61"/>
            <p:cNvSpPr/>
            <p:nvPr/>
          </p:nvSpPr>
          <p:spPr>
            <a:xfrm>
              <a:off x="2162550" y="1640675"/>
              <a:ext cx="104275" cy="503275"/>
            </a:xfrm>
            <a:custGeom>
              <a:avLst/>
              <a:gdLst/>
              <a:ahLst/>
              <a:cxnLst/>
              <a:rect l="l" t="t" r="r" b="b"/>
              <a:pathLst>
                <a:path w="4171" h="20131" extrusionOk="0">
                  <a:moveTo>
                    <a:pt x="2515" y="1"/>
                  </a:moveTo>
                  <a:cubicBezTo>
                    <a:pt x="2427" y="1"/>
                    <a:pt x="2334" y="23"/>
                    <a:pt x="2235" y="72"/>
                  </a:cubicBezTo>
                  <a:cubicBezTo>
                    <a:pt x="1101" y="605"/>
                    <a:pt x="1568" y="5509"/>
                    <a:pt x="1568" y="6476"/>
                  </a:cubicBezTo>
                  <a:cubicBezTo>
                    <a:pt x="1602" y="10179"/>
                    <a:pt x="1502" y="13715"/>
                    <a:pt x="367" y="17284"/>
                  </a:cubicBezTo>
                  <a:cubicBezTo>
                    <a:pt x="201" y="17851"/>
                    <a:pt x="0" y="18451"/>
                    <a:pt x="101" y="19052"/>
                  </a:cubicBezTo>
                  <a:cubicBezTo>
                    <a:pt x="193" y="19605"/>
                    <a:pt x="654" y="20131"/>
                    <a:pt x="1196" y="20131"/>
                  </a:cubicBezTo>
                  <a:cubicBezTo>
                    <a:pt x="1242" y="20131"/>
                    <a:pt x="1288" y="20127"/>
                    <a:pt x="1335" y="20119"/>
                  </a:cubicBezTo>
                  <a:cubicBezTo>
                    <a:pt x="1935" y="19986"/>
                    <a:pt x="2235" y="19319"/>
                    <a:pt x="2402" y="18752"/>
                  </a:cubicBezTo>
                  <a:cubicBezTo>
                    <a:pt x="3603" y="14916"/>
                    <a:pt x="4170" y="10913"/>
                    <a:pt x="4103" y="6910"/>
                  </a:cubicBezTo>
                  <a:cubicBezTo>
                    <a:pt x="4072" y="6061"/>
                    <a:pt x="3952" y="1"/>
                    <a:pt x="2515" y="1"/>
                  </a:cubicBezTo>
                  <a:close/>
                </a:path>
              </a:pathLst>
            </a:custGeom>
            <a:solidFill>
              <a:schemeClr val="dk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61"/>
            <p:cNvSpPr/>
            <p:nvPr/>
          </p:nvSpPr>
          <p:spPr>
            <a:xfrm>
              <a:off x="1982425" y="2065450"/>
              <a:ext cx="124275" cy="122300"/>
            </a:xfrm>
            <a:custGeom>
              <a:avLst/>
              <a:gdLst/>
              <a:ahLst/>
              <a:cxnLst/>
              <a:rect l="l" t="t" r="r" b="b"/>
              <a:pathLst>
                <a:path w="4971" h="4892" extrusionOk="0">
                  <a:moveTo>
                    <a:pt x="3789" y="1"/>
                  </a:moveTo>
                  <a:cubicBezTo>
                    <a:pt x="3462" y="1"/>
                    <a:pt x="3155" y="151"/>
                    <a:pt x="3069" y="460"/>
                  </a:cubicBezTo>
                  <a:lnTo>
                    <a:pt x="2869" y="159"/>
                  </a:lnTo>
                  <a:cubicBezTo>
                    <a:pt x="2797" y="152"/>
                    <a:pt x="2725" y="149"/>
                    <a:pt x="2654" y="149"/>
                  </a:cubicBezTo>
                  <a:cubicBezTo>
                    <a:pt x="1694" y="149"/>
                    <a:pt x="773" y="760"/>
                    <a:pt x="401" y="1661"/>
                  </a:cubicBezTo>
                  <a:cubicBezTo>
                    <a:pt x="0" y="2595"/>
                    <a:pt x="301" y="3795"/>
                    <a:pt x="1101" y="4463"/>
                  </a:cubicBezTo>
                  <a:cubicBezTo>
                    <a:pt x="1423" y="4731"/>
                    <a:pt x="1854" y="4892"/>
                    <a:pt x="2271" y="4892"/>
                  </a:cubicBezTo>
                  <a:cubicBezTo>
                    <a:pt x="2372" y="4892"/>
                    <a:pt x="2471" y="4882"/>
                    <a:pt x="2569" y="4863"/>
                  </a:cubicBezTo>
                  <a:cubicBezTo>
                    <a:pt x="2969" y="4729"/>
                    <a:pt x="3303" y="4429"/>
                    <a:pt x="3570" y="4129"/>
                  </a:cubicBezTo>
                  <a:cubicBezTo>
                    <a:pt x="4037" y="3562"/>
                    <a:pt x="4403" y="2928"/>
                    <a:pt x="4670" y="2261"/>
                  </a:cubicBezTo>
                  <a:cubicBezTo>
                    <a:pt x="4870" y="1661"/>
                    <a:pt x="4971" y="927"/>
                    <a:pt x="4604" y="393"/>
                  </a:cubicBezTo>
                  <a:cubicBezTo>
                    <a:pt x="4426" y="134"/>
                    <a:pt x="4098" y="1"/>
                    <a:pt x="3789" y="1"/>
                  </a:cubicBezTo>
                  <a:close/>
                </a:path>
              </a:pathLst>
            </a:custGeom>
            <a:solidFill>
              <a:schemeClr val="dk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1"/>
            <p:cNvSpPr/>
            <p:nvPr/>
          </p:nvSpPr>
          <p:spPr>
            <a:xfrm>
              <a:off x="1939700" y="2254450"/>
              <a:ext cx="182000" cy="152850"/>
            </a:xfrm>
            <a:custGeom>
              <a:avLst/>
              <a:gdLst/>
              <a:ahLst/>
              <a:cxnLst/>
              <a:rect l="l" t="t" r="r" b="b"/>
              <a:pathLst>
                <a:path w="7280" h="6114" extrusionOk="0">
                  <a:moveTo>
                    <a:pt x="6468" y="0"/>
                  </a:moveTo>
                  <a:cubicBezTo>
                    <a:pt x="6199" y="0"/>
                    <a:pt x="5956" y="153"/>
                    <a:pt x="5712" y="305"/>
                  </a:cubicBezTo>
                  <a:cubicBezTo>
                    <a:pt x="4545" y="1106"/>
                    <a:pt x="3377" y="1939"/>
                    <a:pt x="2210" y="2740"/>
                  </a:cubicBezTo>
                  <a:cubicBezTo>
                    <a:pt x="1709" y="3074"/>
                    <a:pt x="1209" y="3441"/>
                    <a:pt x="842" y="3908"/>
                  </a:cubicBezTo>
                  <a:cubicBezTo>
                    <a:pt x="1" y="5076"/>
                    <a:pt x="764" y="6114"/>
                    <a:pt x="1675" y="6114"/>
                  </a:cubicBezTo>
                  <a:cubicBezTo>
                    <a:pt x="2065" y="6114"/>
                    <a:pt x="2481" y="5925"/>
                    <a:pt x="2810" y="5475"/>
                  </a:cubicBezTo>
                  <a:cubicBezTo>
                    <a:pt x="3144" y="5042"/>
                    <a:pt x="3210" y="4441"/>
                    <a:pt x="3611" y="4108"/>
                  </a:cubicBezTo>
                  <a:cubicBezTo>
                    <a:pt x="4044" y="3707"/>
                    <a:pt x="4711" y="3741"/>
                    <a:pt x="5279" y="3607"/>
                  </a:cubicBezTo>
                  <a:cubicBezTo>
                    <a:pt x="6413" y="3374"/>
                    <a:pt x="7280" y="2273"/>
                    <a:pt x="7280" y="1106"/>
                  </a:cubicBezTo>
                  <a:cubicBezTo>
                    <a:pt x="7280" y="639"/>
                    <a:pt x="7013" y="71"/>
                    <a:pt x="6546" y="5"/>
                  </a:cubicBezTo>
                  <a:cubicBezTo>
                    <a:pt x="6520" y="2"/>
                    <a:pt x="6494" y="0"/>
                    <a:pt x="6468" y="0"/>
                  </a:cubicBezTo>
                  <a:close/>
                </a:path>
              </a:pathLst>
            </a:custGeom>
            <a:solidFill>
              <a:schemeClr val="dk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61"/>
            <p:cNvSpPr/>
            <p:nvPr/>
          </p:nvSpPr>
          <p:spPr>
            <a:xfrm>
              <a:off x="4637250" y="704650"/>
              <a:ext cx="177225" cy="496650"/>
            </a:xfrm>
            <a:custGeom>
              <a:avLst/>
              <a:gdLst/>
              <a:ahLst/>
              <a:cxnLst/>
              <a:rect l="l" t="t" r="r" b="b"/>
              <a:pathLst>
                <a:path w="7089" h="19866" extrusionOk="0">
                  <a:moveTo>
                    <a:pt x="684" y="0"/>
                  </a:moveTo>
                  <a:cubicBezTo>
                    <a:pt x="208" y="0"/>
                    <a:pt x="0" y="382"/>
                    <a:pt x="317" y="1420"/>
                  </a:cubicBezTo>
                  <a:cubicBezTo>
                    <a:pt x="684" y="2554"/>
                    <a:pt x="2051" y="3555"/>
                    <a:pt x="2618" y="4589"/>
                  </a:cubicBezTo>
                  <a:cubicBezTo>
                    <a:pt x="3352" y="5890"/>
                    <a:pt x="3819" y="7291"/>
                    <a:pt x="4053" y="8725"/>
                  </a:cubicBezTo>
                  <a:cubicBezTo>
                    <a:pt x="4553" y="11727"/>
                    <a:pt x="4153" y="14796"/>
                    <a:pt x="3486" y="17732"/>
                  </a:cubicBezTo>
                  <a:cubicBezTo>
                    <a:pt x="3319" y="18366"/>
                    <a:pt x="3185" y="19199"/>
                    <a:pt x="3719" y="19633"/>
                  </a:cubicBezTo>
                  <a:cubicBezTo>
                    <a:pt x="3903" y="19796"/>
                    <a:pt x="4120" y="19866"/>
                    <a:pt x="4349" y="19866"/>
                  </a:cubicBezTo>
                  <a:cubicBezTo>
                    <a:pt x="4867" y="19866"/>
                    <a:pt x="5440" y="19506"/>
                    <a:pt x="5787" y="19066"/>
                  </a:cubicBezTo>
                  <a:cubicBezTo>
                    <a:pt x="6821" y="17765"/>
                    <a:pt x="6955" y="15997"/>
                    <a:pt x="7021" y="14363"/>
                  </a:cubicBezTo>
                  <a:cubicBezTo>
                    <a:pt x="7088" y="11561"/>
                    <a:pt x="6988" y="8725"/>
                    <a:pt x="6755" y="5923"/>
                  </a:cubicBezTo>
                  <a:cubicBezTo>
                    <a:pt x="6688" y="5323"/>
                    <a:pt x="6621" y="4722"/>
                    <a:pt x="6354" y="4222"/>
                  </a:cubicBezTo>
                  <a:cubicBezTo>
                    <a:pt x="6087" y="3655"/>
                    <a:pt x="5620" y="3188"/>
                    <a:pt x="5153" y="2788"/>
                  </a:cubicBezTo>
                  <a:cubicBezTo>
                    <a:pt x="4449" y="2154"/>
                    <a:pt x="1812" y="0"/>
                    <a:pt x="684" y="0"/>
                  </a:cubicBezTo>
                  <a:close/>
                </a:path>
              </a:pathLst>
            </a:custGeom>
            <a:solidFill>
              <a:schemeClr val="dk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61"/>
            <p:cNvSpPr/>
            <p:nvPr/>
          </p:nvSpPr>
          <p:spPr>
            <a:xfrm>
              <a:off x="4856975" y="949650"/>
              <a:ext cx="82575" cy="120400"/>
            </a:xfrm>
            <a:custGeom>
              <a:avLst/>
              <a:gdLst/>
              <a:ahLst/>
              <a:cxnLst/>
              <a:rect l="l" t="t" r="r" b="b"/>
              <a:pathLst>
                <a:path w="3303" h="4816" extrusionOk="0">
                  <a:moveTo>
                    <a:pt x="1826" y="0"/>
                  </a:moveTo>
                  <a:cubicBezTo>
                    <a:pt x="1751" y="0"/>
                    <a:pt x="1676" y="9"/>
                    <a:pt x="1602" y="26"/>
                  </a:cubicBezTo>
                  <a:cubicBezTo>
                    <a:pt x="1354" y="84"/>
                    <a:pt x="1152" y="269"/>
                    <a:pt x="1035" y="495"/>
                  </a:cubicBezTo>
                  <a:lnTo>
                    <a:pt x="1035" y="495"/>
                  </a:lnTo>
                  <a:lnTo>
                    <a:pt x="1034" y="493"/>
                  </a:lnTo>
                  <a:cubicBezTo>
                    <a:pt x="367" y="1160"/>
                    <a:pt x="0" y="2094"/>
                    <a:pt x="0" y="3028"/>
                  </a:cubicBezTo>
                  <a:cubicBezTo>
                    <a:pt x="0" y="3695"/>
                    <a:pt x="267" y="4463"/>
                    <a:pt x="901" y="4729"/>
                  </a:cubicBezTo>
                  <a:cubicBezTo>
                    <a:pt x="1044" y="4788"/>
                    <a:pt x="1196" y="4815"/>
                    <a:pt x="1349" y="4815"/>
                  </a:cubicBezTo>
                  <a:cubicBezTo>
                    <a:pt x="1801" y="4815"/>
                    <a:pt x="2261" y="4578"/>
                    <a:pt x="2536" y="4229"/>
                  </a:cubicBezTo>
                  <a:cubicBezTo>
                    <a:pt x="2936" y="3762"/>
                    <a:pt x="3103" y="3162"/>
                    <a:pt x="3203" y="2561"/>
                  </a:cubicBezTo>
                  <a:cubicBezTo>
                    <a:pt x="3303" y="1961"/>
                    <a:pt x="3303" y="1360"/>
                    <a:pt x="3036" y="827"/>
                  </a:cubicBezTo>
                  <a:cubicBezTo>
                    <a:pt x="2804" y="363"/>
                    <a:pt x="2321" y="0"/>
                    <a:pt x="1826" y="0"/>
                  </a:cubicBezTo>
                  <a:close/>
                </a:path>
              </a:pathLst>
            </a:custGeom>
            <a:solidFill>
              <a:schemeClr val="dk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1"/>
            <p:cNvSpPr/>
            <p:nvPr/>
          </p:nvSpPr>
          <p:spPr>
            <a:xfrm>
              <a:off x="4857800" y="1136200"/>
              <a:ext cx="190175" cy="242625"/>
            </a:xfrm>
            <a:custGeom>
              <a:avLst/>
              <a:gdLst/>
              <a:ahLst/>
              <a:cxnLst/>
              <a:rect l="l" t="t" r="r" b="b"/>
              <a:pathLst>
                <a:path w="7607" h="9705" extrusionOk="0">
                  <a:moveTo>
                    <a:pt x="3799" y="1"/>
                  </a:moveTo>
                  <a:cubicBezTo>
                    <a:pt x="2936" y="1"/>
                    <a:pt x="2110" y="392"/>
                    <a:pt x="1468" y="937"/>
                  </a:cubicBezTo>
                  <a:cubicBezTo>
                    <a:pt x="868" y="1404"/>
                    <a:pt x="368" y="2071"/>
                    <a:pt x="334" y="2838"/>
                  </a:cubicBezTo>
                  <a:cubicBezTo>
                    <a:pt x="334" y="3672"/>
                    <a:pt x="901" y="4406"/>
                    <a:pt x="935" y="5206"/>
                  </a:cubicBezTo>
                  <a:cubicBezTo>
                    <a:pt x="968" y="5974"/>
                    <a:pt x="534" y="6674"/>
                    <a:pt x="301" y="7408"/>
                  </a:cubicBezTo>
                  <a:cubicBezTo>
                    <a:pt x="34" y="8109"/>
                    <a:pt x="1" y="9043"/>
                    <a:pt x="635" y="9510"/>
                  </a:cubicBezTo>
                  <a:cubicBezTo>
                    <a:pt x="827" y="9644"/>
                    <a:pt x="1047" y="9704"/>
                    <a:pt x="1274" y="9704"/>
                  </a:cubicBezTo>
                  <a:cubicBezTo>
                    <a:pt x="1832" y="9704"/>
                    <a:pt x="2428" y="9341"/>
                    <a:pt x="2736" y="8842"/>
                  </a:cubicBezTo>
                  <a:cubicBezTo>
                    <a:pt x="3170" y="8142"/>
                    <a:pt x="3203" y="7275"/>
                    <a:pt x="3336" y="6474"/>
                  </a:cubicBezTo>
                  <a:cubicBezTo>
                    <a:pt x="3470" y="5640"/>
                    <a:pt x="3803" y="4773"/>
                    <a:pt x="4504" y="4373"/>
                  </a:cubicBezTo>
                  <a:cubicBezTo>
                    <a:pt x="4971" y="4106"/>
                    <a:pt x="5571" y="4072"/>
                    <a:pt x="6005" y="3772"/>
                  </a:cubicBezTo>
                  <a:cubicBezTo>
                    <a:pt x="7606" y="2538"/>
                    <a:pt x="5238" y="69"/>
                    <a:pt x="3904" y="3"/>
                  </a:cubicBezTo>
                  <a:cubicBezTo>
                    <a:pt x="3868" y="1"/>
                    <a:pt x="3833" y="1"/>
                    <a:pt x="3799" y="1"/>
                  </a:cubicBezTo>
                  <a:close/>
                </a:path>
              </a:pathLst>
            </a:custGeom>
            <a:solidFill>
              <a:schemeClr val="dk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1"/>
            <p:cNvSpPr/>
            <p:nvPr/>
          </p:nvSpPr>
          <p:spPr>
            <a:xfrm>
              <a:off x="5399025" y="2293875"/>
              <a:ext cx="130125" cy="360850"/>
            </a:xfrm>
            <a:custGeom>
              <a:avLst/>
              <a:gdLst/>
              <a:ahLst/>
              <a:cxnLst/>
              <a:rect l="l" t="t" r="r" b="b"/>
              <a:pathLst>
                <a:path w="5205" h="14434" extrusionOk="0">
                  <a:moveTo>
                    <a:pt x="3038" y="1"/>
                  </a:moveTo>
                  <a:cubicBezTo>
                    <a:pt x="2803" y="1"/>
                    <a:pt x="2506" y="113"/>
                    <a:pt x="2135" y="362"/>
                  </a:cubicBezTo>
                  <a:cubicBezTo>
                    <a:pt x="1168" y="1030"/>
                    <a:pt x="601" y="4199"/>
                    <a:pt x="401" y="5299"/>
                  </a:cubicBezTo>
                  <a:cubicBezTo>
                    <a:pt x="1" y="7468"/>
                    <a:pt x="134" y="9769"/>
                    <a:pt x="834" y="11904"/>
                  </a:cubicBezTo>
                  <a:cubicBezTo>
                    <a:pt x="1101" y="12638"/>
                    <a:pt x="1435" y="13405"/>
                    <a:pt x="2035" y="13905"/>
                  </a:cubicBezTo>
                  <a:cubicBezTo>
                    <a:pt x="2417" y="14223"/>
                    <a:pt x="2919" y="14433"/>
                    <a:pt x="3414" y="14433"/>
                  </a:cubicBezTo>
                  <a:cubicBezTo>
                    <a:pt x="3699" y="14433"/>
                    <a:pt x="3981" y="14364"/>
                    <a:pt x="4237" y="14206"/>
                  </a:cubicBezTo>
                  <a:cubicBezTo>
                    <a:pt x="5204" y="13639"/>
                    <a:pt x="5138" y="12171"/>
                    <a:pt x="4637" y="11170"/>
                  </a:cubicBezTo>
                  <a:cubicBezTo>
                    <a:pt x="4137" y="10136"/>
                    <a:pt x="3336" y="9269"/>
                    <a:pt x="3036" y="8168"/>
                  </a:cubicBezTo>
                  <a:cubicBezTo>
                    <a:pt x="2799" y="7307"/>
                    <a:pt x="4939" y="1"/>
                    <a:pt x="3038" y="1"/>
                  </a:cubicBezTo>
                  <a:close/>
                </a:path>
              </a:pathLst>
            </a:custGeom>
            <a:solidFill>
              <a:schemeClr val="dk2">
                <a:alpha val="3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Barlow Semi Condensed"/>
              <a:buNone/>
              <a:defRPr sz="28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7" r:id="rId2"/>
    <p:sldLayoutId id="2147483673" r:id="rId3"/>
    <p:sldLayoutId id="2147483696" r:id="rId4"/>
    <p:sldLayoutId id="2147483704" r:id="rId5"/>
    <p:sldLayoutId id="2147483705" r:id="rId6"/>
    <p:sldLayoutId id="2147483706" r:id="rId7"/>
    <p:sldLayoutId id="214748370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95"/>
          <p:cNvSpPr txBox="1">
            <a:spLocks noGrp="1"/>
          </p:cNvSpPr>
          <p:nvPr>
            <p:ph type="ctrTitle"/>
          </p:nvPr>
        </p:nvSpPr>
        <p:spPr>
          <a:xfrm>
            <a:off x="654418" y="559825"/>
            <a:ext cx="5439395" cy="23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CODERUSH 1.0</a:t>
            </a:r>
            <a:br>
              <a:rPr lang="en" dirty="0"/>
            </a:br>
            <a:r>
              <a:rPr lang="en" sz="4500" dirty="0"/>
              <a:t>TEAM CODEX</a:t>
            </a:r>
            <a:r>
              <a:rPr lang="en" sz="4800" dirty="0"/>
              <a:t/>
            </a:r>
            <a:br>
              <a:rPr lang="en" sz="4800" dirty="0"/>
            </a:br>
            <a:endParaRPr dirty="0">
              <a:latin typeface="Bahiana"/>
              <a:ea typeface="Bahiana"/>
              <a:cs typeface="Bahiana"/>
              <a:sym typeface="Bahiana"/>
            </a:endParaRPr>
          </a:p>
        </p:txBody>
      </p:sp>
      <p:sp>
        <p:nvSpPr>
          <p:cNvPr id="1545" name="Google Shape;1545;p95"/>
          <p:cNvSpPr txBox="1">
            <a:spLocks noGrp="1"/>
          </p:cNvSpPr>
          <p:nvPr>
            <p:ph type="subTitle" idx="1"/>
          </p:nvPr>
        </p:nvSpPr>
        <p:spPr>
          <a:xfrm>
            <a:off x="569029" y="2629353"/>
            <a:ext cx="4500627" cy="19808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MEMBERS: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ESHA GHOSH</a:t>
            </a:r>
          </a:p>
          <a:p>
            <a:pPr marL="0" indent="0"/>
            <a:r>
              <a:rPr lang="en" dirty="0"/>
              <a:t>GUNIKA BHUTANI</a:t>
            </a:r>
          </a:p>
          <a:p>
            <a:pPr marL="0" indent="0"/>
            <a:r>
              <a:rPr lang="en-IN" dirty="0"/>
              <a:t>OM SINGH</a:t>
            </a:r>
          </a:p>
          <a:p>
            <a:pPr marL="0" indent="0"/>
            <a:r>
              <a:rPr lang="en" dirty="0"/>
              <a:t>RUDRA KATHOKE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SAMRUDHI MADANKAR</a:t>
            </a:r>
          </a:p>
        </p:txBody>
      </p:sp>
      <p:grpSp>
        <p:nvGrpSpPr>
          <p:cNvPr id="1546" name="Google Shape;1546;p95"/>
          <p:cNvGrpSpPr/>
          <p:nvPr/>
        </p:nvGrpSpPr>
        <p:grpSpPr>
          <a:xfrm>
            <a:off x="6733986" y="1354623"/>
            <a:ext cx="2018084" cy="1393422"/>
            <a:chOff x="5560550" y="1017938"/>
            <a:chExt cx="2489925" cy="1719425"/>
          </a:xfrm>
        </p:grpSpPr>
        <p:sp>
          <p:nvSpPr>
            <p:cNvPr id="1547" name="Google Shape;1547;p95"/>
            <p:cNvSpPr/>
            <p:nvPr/>
          </p:nvSpPr>
          <p:spPr>
            <a:xfrm>
              <a:off x="5560550" y="1017938"/>
              <a:ext cx="2489925" cy="1719425"/>
            </a:xfrm>
            <a:custGeom>
              <a:avLst/>
              <a:gdLst/>
              <a:ahLst/>
              <a:cxnLst/>
              <a:rect l="l" t="t" r="r" b="b"/>
              <a:pathLst>
                <a:path w="99597" h="68777" extrusionOk="0">
                  <a:moveTo>
                    <a:pt x="54255" y="733"/>
                  </a:moveTo>
                  <a:cubicBezTo>
                    <a:pt x="57373" y="733"/>
                    <a:pt x="60177" y="3725"/>
                    <a:pt x="60198" y="3746"/>
                  </a:cubicBezTo>
                  <a:cubicBezTo>
                    <a:pt x="60219" y="3767"/>
                    <a:pt x="60239" y="3787"/>
                    <a:pt x="60260" y="3808"/>
                  </a:cubicBezTo>
                  <a:cubicBezTo>
                    <a:pt x="60281" y="3829"/>
                    <a:pt x="60302" y="3850"/>
                    <a:pt x="60323" y="3850"/>
                  </a:cubicBezTo>
                  <a:cubicBezTo>
                    <a:pt x="60700" y="4206"/>
                    <a:pt x="60888" y="4729"/>
                    <a:pt x="60888" y="4729"/>
                  </a:cubicBezTo>
                  <a:lnTo>
                    <a:pt x="60700" y="4771"/>
                  </a:lnTo>
                  <a:cubicBezTo>
                    <a:pt x="58377" y="5252"/>
                    <a:pt x="56285" y="6298"/>
                    <a:pt x="54674" y="7742"/>
                  </a:cubicBezTo>
                  <a:cubicBezTo>
                    <a:pt x="52100" y="10065"/>
                    <a:pt x="51138" y="12199"/>
                    <a:pt x="50803" y="13266"/>
                  </a:cubicBezTo>
                  <a:lnTo>
                    <a:pt x="50698" y="13622"/>
                  </a:lnTo>
                  <a:lnTo>
                    <a:pt x="50301" y="13642"/>
                  </a:lnTo>
                  <a:cubicBezTo>
                    <a:pt x="46263" y="13810"/>
                    <a:pt x="43940" y="16907"/>
                    <a:pt x="42936" y="18748"/>
                  </a:cubicBezTo>
                  <a:lnTo>
                    <a:pt x="42873" y="18852"/>
                  </a:lnTo>
                  <a:cubicBezTo>
                    <a:pt x="42622" y="18601"/>
                    <a:pt x="42308" y="18455"/>
                    <a:pt x="42161" y="18078"/>
                  </a:cubicBezTo>
                  <a:cubicBezTo>
                    <a:pt x="41597" y="17262"/>
                    <a:pt x="40362" y="15965"/>
                    <a:pt x="37998" y="15400"/>
                  </a:cubicBezTo>
                  <a:cubicBezTo>
                    <a:pt x="37971" y="15395"/>
                    <a:pt x="37944" y="15392"/>
                    <a:pt x="37917" y="15392"/>
                  </a:cubicBezTo>
                  <a:cubicBezTo>
                    <a:pt x="37737" y="15392"/>
                    <a:pt x="37574" y="15511"/>
                    <a:pt x="37537" y="15693"/>
                  </a:cubicBezTo>
                  <a:cubicBezTo>
                    <a:pt x="37475" y="15902"/>
                    <a:pt x="37600" y="16111"/>
                    <a:pt x="37830" y="16174"/>
                  </a:cubicBezTo>
                  <a:cubicBezTo>
                    <a:pt x="40132" y="16718"/>
                    <a:pt x="41220" y="18036"/>
                    <a:pt x="41617" y="18706"/>
                  </a:cubicBezTo>
                  <a:cubicBezTo>
                    <a:pt x="41638" y="18706"/>
                    <a:pt x="41638" y="18706"/>
                    <a:pt x="41638" y="18685"/>
                  </a:cubicBezTo>
                  <a:cubicBezTo>
                    <a:pt x="41806" y="18915"/>
                    <a:pt x="41931" y="19083"/>
                    <a:pt x="42161" y="19250"/>
                  </a:cubicBezTo>
                  <a:cubicBezTo>
                    <a:pt x="42203" y="19292"/>
                    <a:pt x="42496" y="19522"/>
                    <a:pt x="42580" y="19585"/>
                  </a:cubicBezTo>
                  <a:lnTo>
                    <a:pt x="42057" y="19689"/>
                  </a:lnTo>
                  <a:cubicBezTo>
                    <a:pt x="37851" y="20526"/>
                    <a:pt x="35131" y="25443"/>
                    <a:pt x="34399" y="26908"/>
                  </a:cubicBezTo>
                  <a:lnTo>
                    <a:pt x="34294" y="27159"/>
                  </a:lnTo>
                  <a:lnTo>
                    <a:pt x="34022" y="27222"/>
                  </a:lnTo>
                  <a:cubicBezTo>
                    <a:pt x="32683" y="27515"/>
                    <a:pt x="28143" y="28854"/>
                    <a:pt x="26071" y="33729"/>
                  </a:cubicBezTo>
                  <a:cubicBezTo>
                    <a:pt x="24104" y="38374"/>
                    <a:pt x="25213" y="41157"/>
                    <a:pt x="25778" y="42140"/>
                  </a:cubicBezTo>
                  <a:lnTo>
                    <a:pt x="25967" y="42496"/>
                  </a:lnTo>
                  <a:lnTo>
                    <a:pt x="25695" y="42789"/>
                  </a:lnTo>
                  <a:cubicBezTo>
                    <a:pt x="21003" y="48064"/>
                    <a:pt x="21132" y="53485"/>
                    <a:pt x="22169" y="57271"/>
                  </a:cubicBezTo>
                  <a:lnTo>
                    <a:pt x="22169" y="57271"/>
                  </a:lnTo>
                  <a:cubicBezTo>
                    <a:pt x="21610" y="57395"/>
                    <a:pt x="21279" y="57499"/>
                    <a:pt x="21133" y="57540"/>
                  </a:cubicBezTo>
                  <a:cubicBezTo>
                    <a:pt x="21133" y="57540"/>
                    <a:pt x="21133" y="57519"/>
                    <a:pt x="21133" y="57519"/>
                  </a:cubicBezTo>
                  <a:cubicBezTo>
                    <a:pt x="21050" y="57540"/>
                    <a:pt x="20966" y="57582"/>
                    <a:pt x="20882" y="57624"/>
                  </a:cubicBezTo>
                  <a:cubicBezTo>
                    <a:pt x="20861" y="57624"/>
                    <a:pt x="18434" y="58440"/>
                    <a:pt x="16028" y="58440"/>
                  </a:cubicBezTo>
                  <a:cubicBezTo>
                    <a:pt x="15547" y="58440"/>
                    <a:pt x="15086" y="58398"/>
                    <a:pt x="14689" y="58335"/>
                  </a:cubicBezTo>
                  <a:cubicBezTo>
                    <a:pt x="12680" y="58001"/>
                    <a:pt x="12199" y="56201"/>
                    <a:pt x="12157" y="56013"/>
                  </a:cubicBezTo>
                  <a:cubicBezTo>
                    <a:pt x="12094" y="55720"/>
                    <a:pt x="11948" y="55448"/>
                    <a:pt x="11739" y="55239"/>
                  </a:cubicBezTo>
                  <a:cubicBezTo>
                    <a:pt x="13161" y="54046"/>
                    <a:pt x="14521" y="51891"/>
                    <a:pt x="14166" y="48166"/>
                  </a:cubicBezTo>
                  <a:lnTo>
                    <a:pt x="14166" y="48166"/>
                  </a:lnTo>
                  <a:cubicBezTo>
                    <a:pt x="14459" y="48229"/>
                    <a:pt x="14793" y="48271"/>
                    <a:pt x="15149" y="48271"/>
                  </a:cubicBezTo>
                  <a:cubicBezTo>
                    <a:pt x="15547" y="48271"/>
                    <a:pt x="15986" y="48229"/>
                    <a:pt x="16467" y="48104"/>
                  </a:cubicBezTo>
                  <a:cubicBezTo>
                    <a:pt x="16677" y="48062"/>
                    <a:pt x="16802" y="47853"/>
                    <a:pt x="16760" y="47643"/>
                  </a:cubicBezTo>
                  <a:cubicBezTo>
                    <a:pt x="16707" y="47467"/>
                    <a:pt x="16551" y="47336"/>
                    <a:pt x="16378" y="47336"/>
                  </a:cubicBezTo>
                  <a:cubicBezTo>
                    <a:pt x="16345" y="47336"/>
                    <a:pt x="16312" y="47340"/>
                    <a:pt x="16279" y="47350"/>
                  </a:cubicBezTo>
                  <a:cubicBezTo>
                    <a:pt x="15871" y="47443"/>
                    <a:pt x="15500" y="47483"/>
                    <a:pt x="15163" y="47483"/>
                  </a:cubicBezTo>
                  <a:cubicBezTo>
                    <a:pt x="12993" y="47483"/>
                    <a:pt x="12235" y="45812"/>
                    <a:pt x="12199" y="45739"/>
                  </a:cubicBezTo>
                  <a:cubicBezTo>
                    <a:pt x="12137" y="45584"/>
                    <a:pt x="11994" y="45498"/>
                    <a:pt x="11839" y="45498"/>
                  </a:cubicBezTo>
                  <a:cubicBezTo>
                    <a:pt x="11785" y="45498"/>
                    <a:pt x="11730" y="45508"/>
                    <a:pt x="11676" y="45530"/>
                  </a:cubicBezTo>
                  <a:cubicBezTo>
                    <a:pt x="11487" y="45614"/>
                    <a:pt x="11383" y="45844"/>
                    <a:pt x="11467" y="46032"/>
                  </a:cubicBezTo>
                  <a:cubicBezTo>
                    <a:pt x="11487" y="46053"/>
                    <a:pt x="12011" y="47246"/>
                    <a:pt x="13350" y="47874"/>
                  </a:cubicBezTo>
                  <a:cubicBezTo>
                    <a:pt x="13831" y="51723"/>
                    <a:pt x="12429" y="53774"/>
                    <a:pt x="11048" y="54820"/>
                  </a:cubicBezTo>
                  <a:cubicBezTo>
                    <a:pt x="10860" y="54778"/>
                    <a:pt x="10671" y="54757"/>
                    <a:pt x="10462" y="54757"/>
                  </a:cubicBezTo>
                  <a:cubicBezTo>
                    <a:pt x="10441" y="54778"/>
                    <a:pt x="10379" y="54778"/>
                    <a:pt x="10274" y="54778"/>
                  </a:cubicBezTo>
                  <a:cubicBezTo>
                    <a:pt x="9207" y="54778"/>
                    <a:pt x="5587" y="54444"/>
                    <a:pt x="3327" y="50091"/>
                  </a:cubicBezTo>
                  <a:cubicBezTo>
                    <a:pt x="795" y="45216"/>
                    <a:pt x="4771" y="37642"/>
                    <a:pt x="5336" y="36596"/>
                  </a:cubicBezTo>
                  <a:cubicBezTo>
                    <a:pt x="5859" y="37956"/>
                    <a:pt x="6654" y="39379"/>
                    <a:pt x="7889" y="40467"/>
                  </a:cubicBezTo>
                  <a:cubicBezTo>
                    <a:pt x="7972" y="40529"/>
                    <a:pt x="8056" y="40550"/>
                    <a:pt x="8140" y="40550"/>
                  </a:cubicBezTo>
                  <a:cubicBezTo>
                    <a:pt x="8265" y="40550"/>
                    <a:pt x="8370" y="40508"/>
                    <a:pt x="8454" y="40425"/>
                  </a:cubicBezTo>
                  <a:cubicBezTo>
                    <a:pt x="8600" y="40257"/>
                    <a:pt x="8579" y="40006"/>
                    <a:pt x="8412" y="39860"/>
                  </a:cubicBezTo>
                  <a:cubicBezTo>
                    <a:pt x="6863" y="38521"/>
                    <a:pt x="6047" y="36512"/>
                    <a:pt x="5608" y="34880"/>
                  </a:cubicBezTo>
                  <a:cubicBezTo>
                    <a:pt x="5713" y="32829"/>
                    <a:pt x="6738" y="31972"/>
                    <a:pt x="7638" y="31595"/>
                  </a:cubicBezTo>
                  <a:cubicBezTo>
                    <a:pt x="7679" y="31616"/>
                    <a:pt x="7700" y="31616"/>
                    <a:pt x="7742" y="31616"/>
                  </a:cubicBezTo>
                  <a:cubicBezTo>
                    <a:pt x="8036" y="31555"/>
                    <a:pt x="8548" y="31495"/>
                    <a:pt x="9114" y="31495"/>
                  </a:cubicBezTo>
                  <a:cubicBezTo>
                    <a:pt x="9918" y="31495"/>
                    <a:pt x="10830" y="31617"/>
                    <a:pt x="11383" y="32034"/>
                  </a:cubicBezTo>
                  <a:cubicBezTo>
                    <a:pt x="10776" y="33101"/>
                    <a:pt x="11048" y="34043"/>
                    <a:pt x="11069" y="34064"/>
                  </a:cubicBezTo>
                  <a:cubicBezTo>
                    <a:pt x="11111" y="34231"/>
                    <a:pt x="11278" y="34336"/>
                    <a:pt x="11446" y="34336"/>
                  </a:cubicBezTo>
                  <a:cubicBezTo>
                    <a:pt x="11467" y="34336"/>
                    <a:pt x="11508" y="34315"/>
                    <a:pt x="11550" y="34315"/>
                  </a:cubicBezTo>
                  <a:cubicBezTo>
                    <a:pt x="11759" y="34252"/>
                    <a:pt x="11885" y="34022"/>
                    <a:pt x="11822" y="33813"/>
                  </a:cubicBezTo>
                  <a:cubicBezTo>
                    <a:pt x="11801" y="33792"/>
                    <a:pt x="11320" y="32202"/>
                    <a:pt x="13705" y="31051"/>
                  </a:cubicBezTo>
                  <a:cubicBezTo>
                    <a:pt x="13915" y="30946"/>
                    <a:pt x="13998" y="30716"/>
                    <a:pt x="13894" y="30528"/>
                  </a:cubicBezTo>
                  <a:cubicBezTo>
                    <a:pt x="13834" y="30380"/>
                    <a:pt x="13691" y="30294"/>
                    <a:pt x="13546" y="30294"/>
                  </a:cubicBezTo>
                  <a:cubicBezTo>
                    <a:pt x="13486" y="30294"/>
                    <a:pt x="13426" y="30309"/>
                    <a:pt x="13371" y="30340"/>
                  </a:cubicBezTo>
                  <a:cubicBezTo>
                    <a:pt x="12701" y="30653"/>
                    <a:pt x="12220" y="31030"/>
                    <a:pt x="11864" y="31407"/>
                  </a:cubicBezTo>
                  <a:cubicBezTo>
                    <a:pt x="11362" y="31009"/>
                    <a:pt x="10692" y="30821"/>
                    <a:pt x="10023" y="30758"/>
                  </a:cubicBezTo>
                  <a:cubicBezTo>
                    <a:pt x="10274" y="30423"/>
                    <a:pt x="10399" y="30026"/>
                    <a:pt x="10337" y="29586"/>
                  </a:cubicBezTo>
                  <a:cubicBezTo>
                    <a:pt x="10337" y="29586"/>
                    <a:pt x="10211" y="27912"/>
                    <a:pt x="11843" y="23184"/>
                  </a:cubicBezTo>
                  <a:cubicBezTo>
                    <a:pt x="13350" y="18769"/>
                    <a:pt x="18957" y="17785"/>
                    <a:pt x="18999" y="17785"/>
                  </a:cubicBezTo>
                  <a:cubicBezTo>
                    <a:pt x="19271" y="17744"/>
                    <a:pt x="19501" y="17618"/>
                    <a:pt x="19710" y="17472"/>
                  </a:cubicBezTo>
                  <a:cubicBezTo>
                    <a:pt x="21698" y="17869"/>
                    <a:pt x="24355" y="18852"/>
                    <a:pt x="26260" y="21091"/>
                  </a:cubicBezTo>
                  <a:cubicBezTo>
                    <a:pt x="26343" y="21175"/>
                    <a:pt x="26448" y="21238"/>
                    <a:pt x="26552" y="21238"/>
                  </a:cubicBezTo>
                  <a:cubicBezTo>
                    <a:pt x="26657" y="21238"/>
                    <a:pt x="26741" y="21196"/>
                    <a:pt x="26804" y="21133"/>
                  </a:cubicBezTo>
                  <a:cubicBezTo>
                    <a:pt x="26971" y="20987"/>
                    <a:pt x="26992" y="20736"/>
                    <a:pt x="26866" y="20568"/>
                  </a:cubicBezTo>
                  <a:cubicBezTo>
                    <a:pt x="24920" y="18267"/>
                    <a:pt x="22284" y="17220"/>
                    <a:pt x="20213" y="16760"/>
                  </a:cubicBezTo>
                  <a:cubicBezTo>
                    <a:pt x="20359" y="16363"/>
                    <a:pt x="20359" y="15944"/>
                    <a:pt x="20192" y="15547"/>
                  </a:cubicBezTo>
                  <a:cubicBezTo>
                    <a:pt x="20129" y="15442"/>
                    <a:pt x="19062" y="12868"/>
                    <a:pt x="22451" y="8830"/>
                  </a:cubicBezTo>
                  <a:cubicBezTo>
                    <a:pt x="24565" y="6340"/>
                    <a:pt x="27933" y="5817"/>
                    <a:pt x="30381" y="5817"/>
                  </a:cubicBezTo>
                  <a:cubicBezTo>
                    <a:pt x="32055" y="5817"/>
                    <a:pt x="33290" y="6068"/>
                    <a:pt x="33290" y="6068"/>
                  </a:cubicBezTo>
                  <a:cubicBezTo>
                    <a:pt x="33397" y="6092"/>
                    <a:pt x="33505" y="6104"/>
                    <a:pt x="33612" y="6104"/>
                  </a:cubicBezTo>
                  <a:cubicBezTo>
                    <a:pt x="34151" y="6104"/>
                    <a:pt x="34667" y="5807"/>
                    <a:pt x="34964" y="5336"/>
                  </a:cubicBezTo>
                  <a:cubicBezTo>
                    <a:pt x="35027" y="5252"/>
                    <a:pt x="36428" y="3076"/>
                    <a:pt x="40278" y="3076"/>
                  </a:cubicBezTo>
                  <a:lnTo>
                    <a:pt x="40550" y="3076"/>
                  </a:lnTo>
                  <a:cubicBezTo>
                    <a:pt x="41157" y="3097"/>
                    <a:pt x="41701" y="3097"/>
                    <a:pt x="42224" y="3097"/>
                  </a:cubicBezTo>
                  <a:cubicBezTo>
                    <a:pt x="43961" y="3097"/>
                    <a:pt x="45342" y="2992"/>
                    <a:pt x="46639" y="2783"/>
                  </a:cubicBezTo>
                  <a:lnTo>
                    <a:pt x="46639" y="2783"/>
                  </a:lnTo>
                  <a:cubicBezTo>
                    <a:pt x="44693" y="3934"/>
                    <a:pt x="42601" y="5650"/>
                    <a:pt x="41157" y="8077"/>
                  </a:cubicBezTo>
                  <a:cubicBezTo>
                    <a:pt x="40660" y="7961"/>
                    <a:pt x="40180" y="7919"/>
                    <a:pt x="39745" y="7919"/>
                  </a:cubicBezTo>
                  <a:cubicBezTo>
                    <a:pt x="38604" y="7919"/>
                    <a:pt x="37765" y="8208"/>
                    <a:pt x="37705" y="8223"/>
                  </a:cubicBezTo>
                  <a:cubicBezTo>
                    <a:pt x="37496" y="8307"/>
                    <a:pt x="37391" y="8537"/>
                    <a:pt x="37454" y="8725"/>
                  </a:cubicBezTo>
                  <a:cubicBezTo>
                    <a:pt x="37521" y="8894"/>
                    <a:pt x="37670" y="8995"/>
                    <a:pt x="37835" y="8995"/>
                  </a:cubicBezTo>
                  <a:cubicBezTo>
                    <a:pt x="37874" y="8995"/>
                    <a:pt x="37915" y="8989"/>
                    <a:pt x="37956" y="8977"/>
                  </a:cubicBezTo>
                  <a:cubicBezTo>
                    <a:pt x="38016" y="8947"/>
                    <a:pt x="38735" y="8704"/>
                    <a:pt x="39713" y="8704"/>
                  </a:cubicBezTo>
                  <a:cubicBezTo>
                    <a:pt x="40106" y="8704"/>
                    <a:pt x="40540" y="8743"/>
                    <a:pt x="40990" y="8851"/>
                  </a:cubicBezTo>
                  <a:cubicBezTo>
                    <a:pt x="41011" y="8893"/>
                    <a:pt x="41053" y="8914"/>
                    <a:pt x="41094" y="8956"/>
                  </a:cubicBezTo>
                  <a:cubicBezTo>
                    <a:pt x="41157" y="8977"/>
                    <a:pt x="41220" y="8997"/>
                    <a:pt x="41283" y="8997"/>
                  </a:cubicBezTo>
                  <a:cubicBezTo>
                    <a:pt x="41325" y="8997"/>
                    <a:pt x="41345" y="8977"/>
                    <a:pt x="41387" y="8977"/>
                  </a:cubicBezTo>
                  <a:cubicBezTo>
                    <a:pt x="42078" y="9207"/>
                    <a:pt x="42768" y="9583"/>
                    <a:pt x="43417" y="10274"/>
                  </a:cubicBezTo>
                  <a:cubicBezTo>
                    <a:pt x="43480" y="10357"/>
                    <a:pt x="43584" y="10399"/>
                    <a:pt x="43689" y="10399"/>
                  </a:cubicBezTo>
                  <a:cubicBezTo>
                    <a:pt x="43794" y="10399"/>
                    <a:pt x="43898" y="10357"/>
                    <a:pt x="43961" y="10295"/>
                  </a:cubicBezTo>
                  <a:cubicBezTo>
                    <a:pt x="44128" y="10148"/>
                    <a:pt x="44128" y="9897"/>
                    <a:pt x="43982" y="9730"/>
                  </a:cubicBezTo>
                  <a:cubicBezTo>
                    <a:pt x="43333" y="9039"/>
                    <a:pt x="42622" y="8600"/>
                    <a:pt x="41931" y="8328"/>
                  </a:cubicBezTo>
                  <a:cubicBezTo>
                    <a:pt x="45216" y="3013"/>
                    <a:pt x="51954" y="1381"/>
                    <a:pt x="52017" y="1360"/>
                  </a:cubicBezTo>
                  <a:cubicBezTo>
                    <a:pt x="52142" y="1339"/>
                    <a:pt x="52226" y="1256"/>
                    <a:pt x="52289" y="1151"/>
                  </a:cubicBezTo>
                  <a:cubicBezTo>
                    <a:pt x="52414" y="1109"/>
                    <a:pt x="52540" y="1067"/>
                    <a:pt x="52686" y="1005"/>
                  </a:cubicBezTo>
                  <a:cubicBezTo>
                    <a:pt x="53188" y="837"/>
                    <a:pt x="53711" y="733"/>
                    <a:pt x="54255" y="733"/>
                  </a:cubicBezTo>
                  <a:close/>
                  <a:moveTo>
                    <a:pt x="63659" y="5110"/>
                  </a:moveTo>
                  <a:cubicBezTo>
                    <a:pt x="64331" y="5110"/>
                    <a:pt x="64976" y="5160"/>
                    <a:pt x="65575" y="5252"/>
                  </a:cubicBezTo>
                  <a:cubicBezTo>
                    <a:pt x="66391" y="5796"/>
                    <a:pt x="66872" y="6340"/>
                    <a:pt x="66893" y="6340"/>
                  </a:cubicBezTo>
                  <a:cubicBezTo>
                    <a:pt x="67165" y="6675"/>
                    <a:pt x="67584" y="6884"/>
                    <a:pt x="68023" y="6905"/>
                  </a:cubicBezTo>
                  <a:cubicBezTo>
                    <a:pt x="68048" y="6906"/>
                    <a:pt x="68072" y="6907"/>
                    <a:pt x="68097" y="6907"/>
                  </a:cubicBezTo>
                  <a:cubicBezTo>
                    <a:pt x="68511" y="6907"/>
                    <a:pt x="68919" y="6741"/>
                    <a:pt x="69216" y="6445"/>
                  </a:cubicBezTo>
                  <a:cubicBezTo>
                    <a:pt x="69697" y="5943"/>
                    <a:pt x="70534" y="5671"/>
                    <a:pt x="71517" y="5671"/>
                  </a:cubicBezTo>
                  <a:cubicBezTo>
                    <a:pt x="72584" y="5671"/>
                    <a:pt x="73693" y="6005"/>
                    <a:pt x="74300" y="6528"/>
                  </a:cubicBezTo>
                  <a:cubicBezTo>
                    <a:pt x="75786" y="7805"/>
                    <a:pt x="77334" y="7930"/>
                    <a:pt x="78966" y="8098"/>
                  </a:cubicBezTo>
                  <a:cubicBezTo>
                    <a:pt x="79761" y="8160"/>
                    <a:pt x="80598" y="8244"/>
                    <a:pt x="81561" y="8453"/>
                  </a:cubicBezTo>
                  <a:cubicBezTo>
                    <a:pt x="83360" y="8851"/>
                    <a:pt x="84908" y="11592"/>
                    <a:pt x="85306" y="12534"/>
                  </a:cubicBezTo>
                  <a:cubicBezTo>
                    <a:pt x="85327" y="12534"/>
                    <a:pt x="85327" y="12534"/>
                    <a:pt x="85327" y="12554"/>
                  </a:cubicBezTo>
                  <a:cubicBezTo>
                    <a:pt x="85724" y="14228"/>
                    <a:pt x="86122" y="16969"/>
                    <a:pt x="85515" y="20087"/>
                  </a:cubicBezTo>
                  <a:cubicBezTo>
                    <a:pt x="85473" y="20296"/>
                    <a:pt x="85578" y="20526"/>
                    <a:pt x="85787" y="20568"/>
                  </a:cubicBezTo>
                  <a:cubicBezTo>
                    <a:pt x="85829" y="20589"/>
                    <a:pt x="85850" y="20589"/>
                    <a:pt x="85892" y="20589"/>
                  </a:cubicBezTo>
                  <a:cubicBezTo>
                    <a:pt x="86080" y="20589"/>
                    <a:pt x="86227" y="20464"/>
                    <a:pt x="86268" y="20275"/>
                  </a:cubicBezTo>
                  <a:cubicBezTo>
                    <a:pt x="86812" y="17576"/>
                    <a:pt x="86645" y="15149"/>
                    <a:pt x="86331" y="13412"/>
                  </a:cubicBezTo>
                  <a:lnTo>
                    <a:pt x="86331" y="13412"/>
                  </a:lnTo>
                  <a:cubicBezTo>
                    <a:pt x="86457" y="13459"/>
                    <a:pt x="86606" y="13483"/>
                    <a:pt x="86752" y="13483"/>
                  </a:cubicBezTo>
                  <a:cubicBezTo>
                    <a:pt x="86801" y="13483"/>
                    <a:pt x="86849" y="13480"/>
                    <a:pt x="86896" y="13475"/>
                  </a:cubicBezTo>
                  <a:cubicBezTo>
                    <a:pt x="87158" y="13453"/>
                    <a:pt x="87410" y="13442"/>
                    <a:pt x="87653" y="13442"/>
                  </a:cubicBezTo>
                  <a:cubicBezTo>
                    <a:pt x="89235" y="13442"/>
                    <a:pt x="90425" y="13916"/>
                    <a:pt x="91332" y="14877"/>
                  </a:cubicBezTo>
                  <a:cubicBezTo>
                    <a:pt x="93571" y="17241"/>
                    <a:pt x="93341" y="21761"/>
                    <a:pt x="93341" y="21803"/>
                  </a:cubicBezTo>
                  <a:cubicBezTo>
                    <a:pt x="93299" y="22451"/>
                    <a:pt x="93655" y="23037"/>
                    <a:pt x="94219" y="23330"/>
                  </a:cubicBezTo>
                  <a:cubicBezTo>
                    <a:pt x="98613" y="25464"/>
                    <a:pt x="98488" y="31595"/>
                    <a:pt x="97002" y="35257"/>
                  </a:cubicBezTo>
                  <a:cubicBezTo>
                    <a:pt x="95412" y="39148"/>
                    <a:pt x="92566" y="42538"/>
                    <a:pt x="92525" y="42580"/>
                  </a:cubicBezTo>
                  <a:cubicBezTo>
                    <a:pt x="92106" y="43040"/>
                    <a:pt x="92022" y="43731"/>
                    <a:pt x="92315" y="44296"/>
                  </a:cubicBezTo>
                  <a:cubicBezTo>
                    <a:pt x="92336" y="44337"/>
                    <a:pt x="94471" y="48690"/>
                    <a:pt x="91562" y="52330"/>
                  </a:cubicBezTo>
                  <a:cubicBezTo>
                    <a:pt x="88989" y="55573"/>
                    <a:pt x="84239" y="55824"/>
                    <a:pt x="82837" y="55824"/>
                  </a:cubicBezTo>
                  <a:lnTo>
                    <a:pt x="82460" y="55824"/>
                  </a:lnTo>
                  <a:cubicBezTo>
                    <a:pt x="82921" y="54862"/>
                    <a:pt x="83423" y="53523"/>
                    <a:pt x="83779" y="51744"/>
                  </a:cubicBezTo>
                  <a:cubicBezTo>
                    <a:pt x="84302" y="51493"/>
                    <a:pt x="85871" y="50594"/>
                    <a:pt x="87084" y="48627"/>
                  </a:cubicBezTo>
                  <a:cubicBezTo>
                    <a:pt x="87210" y="48438"/>
                    <a:pt x="87147" y="48187"/>
                    <a:pt x="86959" y="48083"/>
                  </a:cubicBezTo>
                  <a:cubicBezTo>
                    <a:pt x="86892" y="48038"/>
                    <a:pt x="86820" y="48017"/>
                    <a:pt x="86750" y="48017"/>
                  </a:cubicBezTo>
                  <a:cubicBezTo>
                    <a:pt x="86621" y="48017"/>
                    <a:pt x="86496" y="48087"/>
                    <a:pt x="86415" y="48208"/>
                  </a:cubicBezTo>
                  <a:cubicBezTo>
                    <a:pt x="85599" y="49526"/>
                    <a:pt x="84595" y="50322"/>
                    <a:pt x="83946" y="50740"/>
                  </a:cubicBezTo>
                  <a:cubicBezTo>
                    <a:pt x="84197" y="49108"/>
                    <a:pt x="84302" y="47162"/>
                    <a:pt x="84176" y="44881"/>
                  </a:cubicBezTo>
                  <a:cubicBezTo>
                    <a:pt x="84156" y="44683"/>
                    <a:pt x="83986" y="44503"/>
                    <a:pt x="83790" y="44503"/>
                  </a:cubicBezTo>
                  <a:cubicBezTo>
                    <a:pt x="83779" y="44503"/>
                    <a:pt x="83768" y="44504"/>
                    <a:pt x="83758" y="44505"/>
                  </a:cubicBezTo>
                  <a:cubicBezTo>
                    <a:pt x="83527" y="44526"/>
                    <a:pt x="83360" y="44714"/>
                    <a:pt x="83381" y="44923"/>
                  </a:cubicBezTo>
                  <a:cubicBezTo>
                    <a:pt x="83737" y="51012"/>
                    <a:pt x="82272" y="54611"/>
                    <a:pt x="81351" y="56243"/>
                  </a:cubicBezTo>
                  <a:cubicBezTo>
                    <a:pt x="81247" y="56348"/>
                    <a:pt x="81142" y="56452"/>
                    <a:pt x="81058" y="56599"/>
                  </a:cubicBezTo>
                  <a:cubicBezTo>
                    <a:pt x="81038" y="56620"/>
                    <a:pt x="80347" y="57729"/>
                    <a:pt x="79406" y="57791"/>
                  </a:cubicBezTo>
                  <a:cubicBezTo>
                    <a:pt x="77941" y="57896"/>
                    <a:pt x="76895" y="58879"/>
                    <a:pt x="75786" y="59946"/>
                  </a:cubicBezTo>
                  <a:cubicBezTo>
                    <a:pt x="74886" y="60804"/>
                    <a:pt x="73840" y="61767"/>
                    <a:pt x="72438" y="62395"/>
                  </a:cubicBezTo>
                  <a:cubicBezTo>
                    <a:pt x="70241" y="63357"/>
                    <a:pt x="67856" y="63462"/>
                    <a:pt x="66935" y="63462"/>
                  </a:cubicBezTo>
                  <a:cubicBezTo>
                    <a:pt x="66579" y="63462"/>
                    <a:pt x="66370" y="63441"/>
                    <a:pt x="66349" y="63441"/>
                  </a:cubicBezTo>
                  <a:cubicBezTo>
                    <a:pt x="66322" y="63439"/>
                    <a:pt x="66294" y="63439"/>
                    <a:pt x="66267" y="63439"/>
                  </a:cubicBezTo>
                  <a:cubicBezTo>
                    <a:pt x="65858" y="63439"/>
                    <a:pt x="65472" y="63585"/>
                    <a:pt x="65177" y="63859"/>
                  </a:cubicBezTo>
                  <a:cubicBezTo>
                    <a:pt x="64968" y="64047"/>
                    <a:pt x="64822" y="64278"/>
                    <a:pt x="64738" y="64529"/>
                  </a:cubicBezTo>
                  <a:cubicBezTo>
                    <a:pt x="64592" y="64738"/>
                    <a:pt x="63943" y="65470"/>
                    <a:pt x="61620" y="66809"/>
                  </a:cubicBezTo>
                  <a:cubicBezTo>
                    <a:pt x="59884" y="67835"/>
                    <a:pt x="57854" y="68044"/>
                    <a:pt x="56452" y="68044"/>
                  </a:cubicBezTo>
                  <a:cubicBezTo>
                    <a:pt x="54527" y="68044"/>
                    <a:pt x="52937" y="67646"/>
                    <a:pt x="52435" y="67332"/>
                  </a:cubicBezTo>
                  <a:cubicBezTo>
                    <a:pt x="51347" y="66705"/>
                    <a:pt x="49568" y="66454"/>
                    <a:pt x="47309" y="66161"/>
                  </a:cubicBezTo>
                  <a:cubicBezTo>
                    <a:pt x="45467" y="65910"/>
                    <a:pt x="43375" y="65617"/>
                    <a:pt x="41408" y="65073"/>
                  </a:cubicBezTo>
                  <a:cubicBezTo>
                    <a:pt x="37956" y="64131"/>
                    <a:pt x="36931" y="63315"/>
                    <a:pt x="36910" y="63315"/>
                  </a:cubicBezTo>
                  <a:lnTo>
                    <a:pt x="36910" y="63336"/>
                  </a:lnTo>
                  <a:cubicBezTo>
                    <a:pt x="36680" y="63064"/>
                    <a:pt x="36366" y="62897"/>
                    <a:pt x="36031" y="62834"/>
                  </a:cubicBezTo>
                  <a:cubicBezTo>
                    <a:pt x="34838" y="61432"/>
                    <a:pt x="33499" y="59130"/>
                    <a:pt x="32788" y="55532"/>
                  </a:cubicBezTo>
                  <a:cubicBezTo>
                    <a:pt x="32751" y="55331"/>
                    <a:pt x="32587" y="55210"/>
                    <a:pt x="32407" y="55210"/>
                  </a:cubicBezTo>
                  <a:cubicBezTo>
                    <a:pt x="32381" y="55210"/>
                    <a:pt x="32354" y="55212"/>
                    <a:pt x="32327" y="55218"/>
                  </a:cubicBezTo>
                  <a:cubicBezTo>
                    <a:pt x="32118" y="55260"/>
                    <a:pt x="31972" y="55469"/>
                    <a:pt x="32014" y="55678"/>
                  </a:cubicBezTo>
                  <a:cubicBezTo>
                    <a:pt x="32704" y="59109"/>
                    <a:pt x="33897" y="61411"/>
                    <a:pt x="35068" y="62918"/>
                  </a:cubicBezTo>
                  <a:cubicBezTo>
                    <a:pt x="34357" y="63085"/>
                    <a:pt x="32181" y="63587"/>
                    <a:pt x="29984" y="63587"/>
                  </a:cubicBezTo>
                  <a:cubicBezTo>
                    <a:pt x="28645" y="63587"/>
                    <a:pt x="27578" y="63420"/>
                    <a:pt x="26783" y="63064"/>
                  </a:cubicBezTo>
                  <a:cubicBezTo>
                    <a:pt x="26490" y="62939"/>
                    <a:pt x="26218" y="62792"/>
                    <a:pt x="25967" y="62625"/>
                  </a:cubicBezTo>
                  <a:cubicBezTo>
                    <a:pt x="25674" y="62436"/>
                    <a:pt x="25464" y="62143"/>
                    <a:pt x="25276" y="61809"/>
                  </a:cubicBezTo>
                  <a:cubicBezTo>
                    <a:pt x="25276" y="61788"/>
                    <a:pt x="25255" y="61767"/>
                    <a:pt x="25234" y="61725"/>
                  </a:cubicBezTo>
                  <a:cubicBezTo>
                    <a:pt x="24941" y="61327"/>
                    <a:pt x="18120" y="51975"/>
                    <a:pt x="26406" y="42936"/>
                  </a:cubicBezTo>
                  <a:cubicBezTo>
                    <a:pt x="27348" y="43605"/>
                    <a:pt x="29461" y="44756"/>
                    <a:pt x="33227" y="45321"/>
                  </a:cubicBezTo>
                  <a:cubicBezTo>
                    <a:pt x="31532" y="46137"/>
                    <a:pt x="28980" y="48041"/>
                    <a:pt x="27745" y="52205"/>
                  </a:cubicBezTo>
                  <a:cubicBezTo>
                    <a:pt x="27055" y="51640"/>
                    <a:pt x="26615" y="51117"/>
                    <a:pt x="26615" y="51096"/>
                  </a:cubicBezTo>
                  <a:cubicBezTo>
                    <a:pt x="26535" y="51004"/>
                    <a:pt x="26423" y="50956"/>
                    <a:pt x="26310" y="50956"/>
                  </a:cubicBezTo>
                  <a:cubicBezTo>
                    <a:pt x="26218" y="50956"/>
                    <a:pt x="26126" y="50988"/>
                    <a:pt x="26050" y="51054"/>
                  </a:cubicBezTo>
                  <a:cubicBezTo>
                    <a:pt x="25883" y="51179"/>
                    <a:pt x="25862" y="51431"/>
                    <a:pt x="26008" y="51598"/>
                  </a:cubicBezTo>
                  <a:cubicBezTo>
                    <a:pt x="26050" y="51661"/>
                    <a:pt x="26699" y="52435"/>
                    <a:pt x="27682" y="53146"/>
                  </a:cubicBezTo>
                  <a:cubicBezTo>
                    <a:pt x="27703" y="53167"/>
                    <a:pt x="27745" y="53188"/>
                    <a:pt x="27787" y="53209"/>
                  </a:cubicBezTo>
                  <a:cubicBezTo>
                    <a:pt x="28666" y="53837"/>
                    <a:pt x="29817" y="54402"/>
                    <a:pt x="31072" y="54402"/>
                  </a:cubicBezTo>
                  <a:cubicBezTo>
                    <a:pt x="31198" y="54402"/>
                    <a:pt x="31323" y="54381"/>
                    <a:pt x="31449" y="54381"/>
                  </a:cubicBezTo>
                  <a:cubicBezTo>
                    <a:pt x="31658" y="54360"/>
                    <a:pt x="31846" y="54172"/>
                    <a:pt x="31825" y="53962"/>
                  </a:cubicBezTo>
                  <a:cubicBezTo>
                    <a:pt x="31804" y="53732"/>
                    <a:pt x="31637" y="53586"/>
                    <a:pt x="31407" y="53586"/>
                  </a:cubicBezTo>
                  <a:cubicBezTo>
                    <a:pt x="31296" y="53596"/>
                    <a:pt x="31186" y="53601"/>
                    <a:pt x="31076" y="53601"/>
                  </a:cubicBezTo>
                  <a:cubicBezTo>
                    <a:pt x="30091" y="53601"/>
                    <a:pt x="29168" y="53194"/>
                    <a:pt x="28415" y="52686"/>
                  </a:cubicBezTo>
                  <a:cubicBezTo>
                    <a:pt x="30005" y="46974"/>
                    <a:pt x="34190" y="45697"/>
                    <a:pt x="34901" y="45509"/>
                  </a:cubicBezTo>
                  <a:cubicBezTo>
                    <a:pt x="35654" y="45593"/>
                    <a:pt x="36449" y="45635"/>
                    <a:pt x="37307" y="45656"/>
                  </a:cubicBezTo>
                  <a:lnTo>
                    <a:pt x="37747" y="45656"/>
                  </a:lnTo>
                  <a:cubicBezTo>
                    <a:pt x="43417" y="45656"/>
                    <a:pt x="45802" y="43291"/>
                    <a:pt x="46744" y="41743"/>
                  </a:cubicBezTo>
                  <a:lnTo>
                    <a:pt x="46744" y="41743"/>
                  </a:lnTo>
                  <a:cubicBezTo>
                    <a:pt x="47037" y="43103"/>
                    <a:pt x="47246" y="45718"/>
                    <a:pt x="45279" y="47874"/>
                  </a:cubicBezTo>
                  <a:cubicBezTo>
                    <a:pt x="45154" y="48020"/>
                    <a:pt x="45112" y="48250"/>
                    <a:pt x="45258" y="48418"/>
                  </a:cubicBezTo>
                  <a:cubicBezTo>
                    <a:pt x="45342" y="48501"/>
                    <a:pt x="45446" y="48543"/>
                    <a:pt x="45551" y="48543"/>
                  </a:cubicBezTo>
                  <a:cubicBezTo>
                    <a:pt x="45656" y="48543"/>
                    <a:pt x="45760" y="48501"/>
                    <a:pt x="45844" y="48418"/>
                  </a:cubicBezTo>
                  <a:cubicBezTo>
                    <a:pt x="48564" y="45446"/>
                    <a:pt x="47643" y="41785"/>
                    <a:pt x="47330" y="40801"/>
                  </a:cubicBezTo>
                  <a:lnTo>
                    <a:pt x="47330" y="40801"/>
                  </a:lnTo>
                  <a:cubicBezTo>
                    <a:pt x="47504" y="40820"/>
                    <a:pt x="47727" y="40835"/>
                    <a:pt x="47996" y="40835"/>
                  </a:cubicBezTo>
                  <a:cubicBezTo>
                    <a:pt x="49211" y="40835"/>
                    <a:pt x="51375" y="40532"/>
                    <a:pt x="54339" y="38939"/>
                  </a:cubicBezTo>
                  <a:cubicBezTo>
                    <a:pt x="54904" y="38646"/>
                    <a:pt x="55490" y="38311"/>
                    <a:pt x="56055" y="37977"/>
                  </a:cubicBezTo>
                  <a:cubicBezTo>
                    <a:pt x="58754" y="36456"/>
                    <a:pt x="61508" y="34899"/>
                    <a:pt x="64068" y="34899"/>
                  </a:cubicBezTo>
                  <a:cubicBezTo>
                    <a:pt x="65417" y="34899"/>
                    <a:pt x="66713" y="35331"/>
                    <a:pt x="67918" y="36428"/>
                  </a:cubicBezTo>
                  <a:cubicBezTo>
                    <a:pt x="67989" y="36499"/>
                    <a:pt x="68084" y="36536"/>
                    <a:pt x="68181" y="36536"/>
                  </a:cubicBezTo>
                  <a:cubicBezTo>
                    <a:pt x="68283" y="36536"/>
                    <a:pt x="68387" y="36494"/>
                    <a:pt x="68462" y="36407"/>
                  </a:cubicBezTo>
                  <a:cubicBezTo>
                    <a:pt x="68609" y="36240"/>
                    <a:pt x="68609" y="35989"/>
                    <a:pt x="68442" y="35842"/>
                  </a:cubicBezTo>
                  <a:cubicBezTo>
                    <a:pt x="67076" y="34594"/>
                    <a:pt x="65610" y="34111"/>
                    <a:pt x="64103" y="34111"/>
                  </a:cubicBezTo>
                  <a:cubicBezTo>
                    <a:pt x="61313" y="34111"/>
                    <a:pt x="58381" y="35765"/>
                    <a:pt x="55678" y="37286"/>
                  </a:cubicBezTo>
                  <a:cubicBezTo>
                    <a:pt x="55092" y="37621"/>
                    <a:pt x="54527" y="37956"/>
                    <a:pt x="53962" y="38249"/>
                  </a:cubicBezTo>
                  <a:cubicBezTo>
                    <a:pt x="51140" y="39776"/>
                    <a:pt x="49073" y="40050"/>
                    <a:pt x="47969" y="40050"/>
                  </a:cubicBezTo>
                  <a:cubicBezTo>
                    <a:pt x="47379" y="40050"/>
                    <a:pt x="47065" y="39972"/>
                    <a:pt x="47058" y="39964"/>
                  </a:cubicBezTo>
                  <a:cubicBezTo>
                    <a:pt x="47030" y="39959"/>
                    <a:pt x="47002" y="39956"/>
                    <a:pt x="46974" y="39956"/>
                  </a:cubicBezTo>
                  <a:cubicBezTo>
                    <a:pt x="46898" y="39956"/>
                    <a:pt x="46826" y="39976"/>
                    <a:pt x="46765" y="40006"/>
                  </a:cubicBezTo>
                  <a:cubicBezTo>
                    <a:pt x="46660" y="40069"/>
                    <a:pt x="46597" y="40153"/>
                    <a:pt x="46576" y="40257"/>
                  </a:cubicBezTo>
                  <a:cubicBezTo>
                    <a:pt x="46535" y="40442"/>
                    <a:pt x="45304" y="44865"/>
                    <a:pt x="37748" y="44865"/>
                  </a:cubicBezTo>
                  <a:cubicBezTo>
                    <a:pt x="37610" y="44865"/>
                    <a:pt x="37470" y="44864"/>
                    <a:pt x="37328" y="44861"/>
                  </a:cubicBezTo>
                  <a:cubicBezTo>
                    <a:pt x="36512" y="44861"/>
                    <a:pt x="35759" y="44798"/>
                    <a:pt x="35047" y="44735"/>
                  </a:cubicBezTo>
                  <a:cubicBezTo>
                    <a:pt x="34985" y="44714"/>
                    <a:pt x="34922" y="44714"/>
                    <a:pt x="34880" y="44714"/>
                  </a:cubicBezTo>
                  <a:cubicBezTo>
                    <a:pt x="31449" y="44400"/>
                    <a:pt x="29210" y="43584"/>
                    <a:pt x="27892" y="42894"/>
                  </a:cubicBezTo>
                  <a:cubicBezTo>
                    <a:pt x="27389" y="42643"/>
                    <a:pt x="27013" y="42203"/>
                    <a:pt x="26720" y="41722"/>
                  </a:cubicBezTo>
                  <a:cubicBezTo>
                    <a:pt x="26699" y="41701"/>
                    <a:pt x="26678" y="41659"/>
                    <a:pt x="26636" y="41638"/>
                  </a:cubicBezTo>
                  <a:cubicBezTo>
                    <a:pt x="26552" y="41534"/>
                    <a:pt x="24523" y="39086"/>
                    <a:pt x="26783" y="33771"/>
                  </a:cubicBezTo>
                  <a:cubicBezTo>
                    <a:pt x="28938" y="28666"/>
                    <a:pt x="34106" y="27850"/>
                    <a:pt x="34315" y="27808"/>
                  </a:cubicBezTo>
                  <a:cubicBezTo>
                    <a:pt x="34587" y="27766"/>
                    <a:pt x="34817" y="27599"/>
                    <a:pt x="34922" y="27347"/>
                  </a:cubicBezTo>
                  <a:cubicBezTo>
                    <a:pt x="34964" y="27285"/>
                    <a:pt x="37914" y="20757"/>
                    <a:pt x="42475" y="20275"/>
                  </a:cubicBezTo>
                  <a:cubicBezTo>
                    <a:pt x="42768" y="20254"/>
                    <a:pt x="43019" y="20066"/>
                    <a:pt x="43145" y="19794"/>
                  </a:cubicBezTo>
                  <a:cubicBezTo>
                    <a:pt x="43166" y="19732"/>
                    <a:pt x="45388" y="14309"/>
                    <a:pt x="50415" y="14309"/>
                  </a:cubicBezTo>
                  <a:cubicBezTo>
                    <a:pt x="50481" y="14309"/>
                    <a:pt x="50548" y="14310"/>
                    <a:pt x="50615" y="14312"/>
                  </a:cubicBezTo>
                  <a:cubicBezTo>
                    <a:pt x="50637" y="14315"/>
                    <a:pt x="50660" y="14316"/>
                    <a:pt x="50683" y="14316"/>
                  </a:cubicBezTo>
                  <a:cubicBezTo>
                    <a:pt x="51033" y="14316"/>
                    <a:pt x="51352" y="14017"/>
                    <a:pt x="51431" y="13663"/>
                  </a:cubicBezTo>
                  <a:cubicBezTo>
                    <a:pt x="51431" y="13622"/>
                    <a:pt x="51891" y="11048"/>
                    <a:pt x="55113" y="8160"/>
                  </a:cubicBezTo>
                  <a:cubicBezTo>
                    <a:pt x="57530" y="5980"/>
                    <a:pt x="60835" y="5110"/>
                    <a:pt x="63659" y="5110"/>
                  </a:cubicBezTo>
                  <a:close/>
                  <a:moveTo>
                    <a:pt x="54255" y="0"/>
                  </a:moveTo>
                  <a:cubicBezTo>
                    <a:pt x="53649" y="0"/>
                    <a:pt x="53042" y="105"/>
                    <a:pt x="52456" y="314"/>
                  </a:cubicBezTo>
                  <a:cubicBezTo>
                    <a:pt x="48208" y="1862"/>
                    <a:pt x="46137" y="2365"/>
                    <a:pt x="42287" y="2365"/>
                  </a:cubicBezTo>
                  <a:cubicBezTo>
                    <a:pt x="41785" y="2365"/>
                    <a:pt x="41220" y="2365"/>
                    <a:pt x="40571" y="2344"/>
                  </a:cubicBezTo>
                  <a:lnTo>
                    <a:pt x="40257" y="2344"/>
                  </a:lnTo>
                  <a:cubicBezTo>
                    <a:pt x="37182" y="2344"/>
                    <a:pt x="35487" y="3683"/>
                    <a:pt x="34734" y="4478"/>
                  </a:cubicBezTo>
                  <a:lnTo>
                    <a:pt x="33897" y="5378"/>
                  </a:lnTo>
                  <a:lnTo>
                    <a:pt x="32662" y="5231"/>
                  </a:lnTo>
                  <a:cubicBezTo>
                    <a:pt x="32160" y="5168"/>
                    <a:pt x="31344" y="5085"/>
                    <a:pt x="30402" y="5085"/>
                  </a:cubicBezTo>
                  <a:cubicBezTo>
                    <a:pt x="27787" y="5085"/>
                    <a:pt x="24188" y="5650"/>
                    <a:pt x="21907" y="8349"/>
                  </a:cubicBezTo>
                  <a:cubicBezTo>
                    <a:pt x="19501" y="11194"/>
                    <a:pt x="19166" y="13454"/>
                    <a:pt x="19292" y="14835"/>
                  </a:cubicBezTo>
                  <a:lnTo>
                    <a:pt x="19480" y="16802"/>
                  </a:lnTo>
                  <a:lnTo>
                    <a:pt x="17618" y="17388"/>
                  </a:lnTo>
                  <a:cubicBezTo>
                    <a:pt x="15693" y="17974"/>
                    <a:pt x="12324" y="19480"/>
                    <a:pt x="11153" y="22933"/>
                  </a:cubicBezTo>
                  <a:cubicBezTo>
                    <a:pt x="10127" y="25925"/>
                    <a:pt x="9772" y="27724"/>
                    <a:pt x="9667" y="28728"/>
                  </a:cubicBezTo>
                  <a:lnTo>
                    <a:pt x="9458" y="30340"/>
                  </a:lnTo>
                  <a:lnTo>
                    <a:pt x="7910" y="30779"/>
                  </a:lnTo>
                  <a:cubicBezTo>
                    <a:pt x="7366" y="30925"/>
                    <a:pt x="6612" y="31239"/>
                    <a:pt x="5985" y="31909"/>
                  </a:cubicBezTo>
                  <a:cubicBezTo>
                    <a:pt x="5231" y="32704"/>
                    <a:pt x="4855" y="33834"/>
                    <a:pt x="4876" y="35298"/>
                  </a:cubicBezTo>
                  <a:lnTo>
                    <a:pt x="4876" y="35905"/>
                  </a:lnTo>
                  <a:lnTo>
                    <a:pt x="4583" y="36449"/>
                  </a:lnTo>
                  <a:cubicBezTo>
                    <a:pt x="4101" y="37328"/>
                    <a:pt x="0" y="45279"/>
                    <a:pt x="2679" y="50426"/>
                  </a:cubicBezTo>
                  <a:cubicBezTo>
                    <a:pt x="4792" y="54464"/>
                    <a:pt x="7993" y="55322"/>
                    <a:pt x="9730" y="55469"/>
                  </a:cubicBezTo>
                  <a:lnTo>
                    <a:pt x="11111" y="55594"/>
                  </a:lnTo>
                  <a:lnTo>
                    <a:pt x="11697" y="56850"/>
                  </a:lnTo>
                  <a:cubicBezTo>
                    <a:pt x="12283" y="58084"/>
                    <a:pt x="13245" y="58837"/>
                    <a:pt x="14563" y="59047"/>
                  </a:cubicBezTo>
                  <a:cubicBezTo>
                    <a:pt x="15024" y="59130"/>
                    <a:pt x="15505" y="59172"/>
                    <a:pt x="16049" y="59172"/>
                  </a:cubicBezTo>
                  <a:cubicBezTo>
                    <a:pt x="17513" y="59172"/>
                    <a:pt x="18957" y="58879"/>
                    <a:pt x="19920" y="58649"/>
                  </a:cubicBezTo>
                  <a:lnTo>
                    <a:pt x="21782" y="58189"/>
                  </a:lnTo>
                  <a:lnTo>
                    <a:pt x="22661" y="59884"/>
                  </a:lnTo>
                  <a:cubicBezTo>
                    <a:pt x="23288" y="61139"/>
                    <a:pt x="24481" y="62834"/>
                    <a:pt x="26469" y="63713"/>
                  </a:cubicBezTo>
                  <a:cubicBezTo>
                    <a:pt x="27368" y="64110"/>
                    <a:pt x="28540" y="64319"/>
                    <a:pt x="29963" y="64319"/>
                  </a:cubicBezTo>
                  <a:cubicBezTo>
                    <a:pt x="31930" y="64319"/>
                    <a:pt x="33876" y="63943"/>
                    <a:pt x="34838" y="63713"/>
                  </a:cubicBezTo>
                  <a:lnTo>
                    <a:pt x="35822" y="63483"/>
                  </a:lnTo>
                  <a:lnTo>
                    <a:pt x="36680" y="64027"/>
                  </a:lnTo>
                  <a:cubicBezTo>
                    <a:pt x="36952" y="64194"/>
                    <a:pt x="37412" y="64445"/>
                    <a:pt x="38165" y="64759"/>
                  </a:cubicBezTo>
                  <a:lnTo>
                    <a:pt x="38312" y="64822"/>
                  </a:lnTo>
                  <a:lnTo>
                    <a:pt x="38500" y="64905"/>
                  </a:lnTo>
                  <a:cubicBezTo>
                    <a:pt x="39274" y="65198"/>
                    <a:pt x="40195" y="65491"/>
                    <a:pt x="41220" y="65784"/>
                  </a:cubicBezTo>
                  <a:cubicBezTo>
                    <a:pt x="43250" y="66328"/>
                    <a:pt x="45342" y="66621"/>
                    <a:pt x="47204" y="66872"/>
                  </a:cubicBezTo>
                  <a:cubicBezTo>
                    <a:pt x="49694" y="67207"/>
                    <a:pt x="51138" y="67437"/>
                    <a:pt x="52058" y="67960"/>
                  </a:cubicBezTo>
                  <a:cubicBezTo>
                    <a:pt x="52749" y="68379"/>
                    <a:pt x="54485" y="68776"/>
                    <a:pt x="56452" y="68776"/>
                  </a:cubicBezTo>
                  <a:cubicBezTo>
                    <a:pt x="57938" y="68776"/>
                    <a:pt x="60114" y="68546"/>
                    <a:pt x="61997" y="67437"/>
                  </a:cubicBezTo>
                  <a:cubicBezTo>
                    <a:pt x="64027" y="66265"/>
                    <a:pt x="64885" y="65491"/>
                    <a:pt x="65261" y="65052"/>
                  </a:cubicBezTo>
                  <a:lnTo>
                    <a:pt x="65973" y="64194"/>
                  </a:lnTo>
                  <a:lnTo>
                    <a:pt x="67082" y="64194"/>
                  </a:lnTo>
                  <a:cubicBezTo>
                    <a:pt x="68274" y="64173"/>
                    <a:pt x="70576" y="64006"/>
                    <a:pt x="72731" y="63064"/>
                  </a:cubicBezTo>
                  <a:cubicBezTo>
                    <a:pt x="74258" y="62395"/>
                    <a:pt x="75304" y="61411"/>
                    <a:pt x="76288" y="60470"/>
                  </a:cubicBezTo>
                  <a:cubicBezTo>
                    <a:pt x="77334" y="59465"/>
                    <a:pt x="78255" y="58607"/>
                    <a:pt x="79468" y="58524"/>
                  </a:cubicBezTo>
                  <a:cubicBezTo>
                    <a:pt x="80326" y="58461"/>
                    <a:pt x="80975" y="57875"/>
                    <a:pt x="81372" y="57415"/>
                  </a:cubicBezTo>
                  <a:lnTo>
                    <a:pt x="82063" y="56578"/>
                  </a:lnTo>
                  <a:lnTo>
                    <a:pt x="83151" y="56557"/>
                  </a:lnTo>
                  <a:cubicBezTo>
                    <a:pt x="84992" y="56515"/>
                    <a:pt x="89553" y="56055"/>
                    <a:pt x="92148" y="52791"/>
                  </a:cubicBezTo>
                  <a:cubicBezTo>
                    <a:pt x="94533" y="49778"/>
                    <a:pt x="93864" y="46388"/>
                    <a:pt x="93257" y="44651"/>
                  </a:cubicBezTo>
                  <a:lnTo>
                    <a:pt x="92818" y="43396"/>
                  </a:lnTo>
                  <a:lnTo>
                    <a:pt x="93634" y="42371"/>
                  </a:lnTo>
                  <a:cubicBezTo>
                    <a:pt x="94617" y="41094"/>
                    <a:pt x="96479" y="38479"/>
                    <a:pt x="97672" y="35508"/>
                  </a:cubicBezTo>
                  <a:cubicBezTo>
                    <a:pt x="99053" y="32118"/>
                    <a:pt x="99597" y="25736"/>
                    <a:pt x="95224" y="23016"/>
                  </a:cubicBezTo>
                  <a:lnTo>
                    <a:pt x="94115" y="22326"/>
                  </a:lnTo>
                  <a:lnTo>
                    <a:pt x="94073" y="21029"/>
                  </a:lnTo>
                  <a:cubicBezTo>
                    <a:pt x="94031" y="19689"/>
                    <a:pt x="93759" y="16363"/>
                    <a:pt x="91876" y="14354"/>
                  </a:cubicBezTo>
                  <a:cubicBezTo>
                    <a:pt x="90830" y="13245"/>
                    <a:pt x="89470" y="12701"/>
                    <a:pt x="87712" y="12701"/>
                  </a:cubicBezTo>
                  <a:lnTo>
                    <a:pt x="86268" y="12680"/>
                  </a:lnTo>
                  <a:lnTo>
                    <a:pt x="85599" y="11425"/>
                  </a:lnTo>
                  <a:cubicBezTo>
                    <a:pt x="85055" y="10441"/>
                    <a:pt x="83632" y="8140"/>
                    <a:pt x="81707" y="7721"/>
                  </a:cubicBezTo>
                  <a:cubicBezTo>
                    <a:pt x="80703" y="7491"/>
                    <a:pt x="79803" y="7407"/>
                    <a:pt x="79008" y="7344"/>
                  </a:cubicBezTo>
                  <a:cubicBezTo>
                    <a:pt x="77439" y="7198"/>
                    <a:pt x="76079" y="7072"/>
                    <a:pt x="74781" y="5964"/>
                  </a:cubicBezTo>
                  <a:cubicBezTo>
                    <a:pt x="74007" y="5315"/>
                    <a:pt x="72752" y="4917"/>
                    <a:pt x="71496" y="4917"/>
                  </a:cubicBezTo>
                  <a:cubicBezTo>
                    <a:pt x="70701" y="4917"/>
                    <a:pt x="69948" y="5085"/>
                    <a:pt x="69362" y="5399"/>
                  </a:cubicBezTo>
                  <a:lnTo>
                    <a:pt x="67939" y="6173"/>
                  </a:lnTo>
                  <a:lnTo>
                    <a:pt x="66684" y="5127"/>
                  </a:lnTo>
                  <a:cubicBezTo>
                    <a:pt x="65742" y="4373"/>
                    <a:pt x="64257" y="3432"/>
                    <a:pt x="62416" y="3432"/>
                  </a:cubicBezTo>
                  <a:cubicBezTo>
                    <a:pt x="62311" y="3432"/>
                    <a:pt x="62206" y="3453"/>
                    <a:pt x="62081" y="3453"/>
                  </a:cubicBezTo>
                  <a:lnTo>
                    <a:pt x="61056" y="3515"/>
                  </a:lnTo>
                  <a:lnTo>
                    <a:pt x="60302" y="2825"/>
                  </a:lnTo>
                  <a:cubicBezTo>
                    <a:pt x="59382" y="1967"/>
                    <a:pt x="56954" y="0"/>
                    <a:pt x="54255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95"/>
            <p:cNvSpPr/>
            <p:nvPr/>
          </p:nvSpPr>
          <p:spPr>
            <a:xfrm>
              <a:off x="5971175" y="221528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95"/>
            <p:cNvSpPr/>
            <p:nvPr/>
          </p:nvSpPr>
          <p:spPr>
            <a:xfrm>
              <a:off x="5852950" y="21666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95"/>
            <p:cNvSpPr/>
            <p:nvPr/>
          </p:nvSpPr>
          <p:spPr>
            <a:xfrm>
              <a:off x="5842500" y="1866913"/>
              <a:ext cx="550" cy="1075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0" y="0"/>
                  </a:moveTo>
                  <a:cubicBezTo>
                    <a:pt x="0" y="21"/>
                    <a:pt x="21" y="21"/>
                    <a:pt x="21" y="42"/>
                  </a:cubicBezTo>
                  <a:cubicBezTo>
                    <a:pt x="21" y="21"/>
                    <a:pt x="21" y="2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95"/>
            <p:cNvSpPr/>
            <p:nvPr/>
          </p:nvSpPr>
          <p:spPr>
            <a:xfrm>
              <a:off x="6543425" y="1472938"/>
              <a:ext cx="276750" cy="243350"/>
            </a:xfrm>
            <a:custGeom>
              <a:avLst/>
              <a:gdLst/>
              <a:ahLst/>
              <a:cxnLst/>
              <a:rect l="l" t="t" r="r" b="b"/>
              <a:pathLst>
                <a:path w="11070" h="9734" extrusionOk="0">
                  <a:moveTo>
                    <a:pt x="10617" y="1"/>
                  </a:moveTo>
                  <a:cubicBezTo>
                    <a:pt x="10557" y="1"/>
                    <a:pt x="10497" y="15"/>
                    <a:pt x="10442" y="46"/>
                  </a:cubicBezTo>
                  <a:cubicBezTo>
                    <a:pt x="6299" y="2117"/>
                    <a:pt x="5964" y="6155"/>
                    <a:pt x="5985" y="7620"/>
                  </a:cubicBezTo>
                  <a:cubicBezTo>
                    <a:pt x="5585" y="7547"/>
                    <a:pt x="5194" y="7515"/>
                    <a:pt x="4815" y="7515"/>
                  </a:cubicBezTo>
                  <a:cubicBezTo>
                    <a:pt x="2277" y="7515"/>
                    <a:pt x="301" y="8952"/>
                    <a:pt x="210" y="9043"/>
                  </a:cubicBezTo>
                  <a:cubicBezTo>
                    <a:pt x="43" y="9168"/>
                    <a:pt x="1" y="9419"/>
                    <a:pt x="126" y="9587"/>
                  </a:cubicBezTo>
                  <a:cubicBezTo>
                    <a:pt x="210" y="9691"/>
                    <a:pt x="336" y="9733"/>
                    <a:pt x="440" y="9733"/>
                  </a:cubicBezTo>
                  <a:cubicBezTo>
                    <a:pt x="524" y="9733"/>
                    <a:pt x="608" y="9712"/>
                    <a:pt x="691" y="9650"/>
                  </a:cubicBezTo>
                  <a:cubicBezTo>
                    <a:pt x="709" y="9632"/>
                    <a:pt x="2528" y="8299"/>
                    <a:pt x="4814" y="8299"/>
                  </a:cubicBezTo>
                  <a:cubicBezTo>
                    <a:pt x="5292" y="8299"/>
                    <a:pt x="5792" y="8358"/>
                    <a:pt x="6299" y="8499"/>
                  </a:cubicBezTo>
                  <a:cubicBezTo>
                    <a:pt x="6333" y="8510"/>
                    <a:pt x="6368" y="8515"/>
                    <a:pt x="6403" y="8515"/>
                  </a:cubicBezTo>
                  <a:cubicBezTo>
                    <a:pt x="6500" y="8515"/>
                    <a:pt x="6599" y="8476"/>
                    <a:pt x="6676" y="8415"/>
                  </a:cubicBezTo>
                  <a:cubicBezTo>
                    <a:pt x="6759" y="8331"/>
                    <a:pt x="6822" y="8206"/>
                    <a:pt x="6801" y="8059"/>
                  </a:cubicBezTo>
                  <a:cubicBezTo>
                    <a:pt x="6780" y="7871"/>
                    <a:pt x="6215" y="3038"/>
                    <a:pt x="10797" y="757"/>
                  </a:cubicBezTo>
                  <a:cubicBezTo>
                    <a:pt x="10986" y="652"/>
                    <a:pt x="11069" y="422"/>
                    <a:pt x="10965" y="234"/>
                  </a:cubicBezTo>
                  <a:cubicBezTo>
                    <a:pt x="10906" y="86"/>
                    <a:pt x="10762" y="1"/>
                    <a:pt x="10617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95"/>
            <p:cNvSpPr/>
            <p:nvPr/>
          </p:nvSpPr>
          <p:spPr>
            <a:xfrm>
              <a:off x="6500025" y="2034238"/>
              <a:ext cx="950475" cy="455175"/>
            </a:xfrm>
            <a:custGeom>
              <a:avLst/>
              <a:gdLst/>
              <a:ahLst/>
              <a:cxnLst/>
              <a:rect l="l" t="t" r="r" b="b"/>
              <a:pathLst>
                <a:path w="38019" h="18207" extrusionOk="0">
                  <a:moveTo>
                    <a:pt x="35160" y="0"/>
                  </a:moveTo>
                  <a:cubicBezTo>
                    <a:pt x="35061" y="0"/>
                    <a:pt x="34961" y="37"/>
                    <a:pt x="34880" y="107"/>
                  </a:cubicBezTo>
                  <a:cubicBezTo>
                    <a:pt x="34712" y="254"/>
                    <a:pt x="34712" y="484"/>
                    <a:pt x="34859" y="652"/>
                  </a:cubicBezTo>
                  <a:cubicBezTo>
                    <a:pt x="36491" y="2451"/>
                    <a:pt x="36742" y="4376"/>
                    <a:pt x="35591" y="6071"/>
                  </a:cubicBezTo>
                  <a:cubicBezTo>
                    <a:pt x="34375" y="7832"/>
                    <a:pt x="31909" y="8956"/>
                    <a:pt x="29684" y="8956"/>
                  </a:cubicBezTo>
                  <a:cubicBezTo>
                    <a:pt x="29000" y="8956"/>
                    <a:pt x="28340" y="8850"/>
                    <a:pt x="27745" y="8623"/>
                  </a:cubicBezTo>
                  <a:cubicBezTo>
                    <a:pt x="25908" y="7914"/>
                    <a:pt x="24183" y="7565"/>
                    <a:pt x="22660" y="7565"/>
                  </a:cubicBezTo>
                  <a:cubicBezTo>
                    <a:pt x="20228" y="7565"/>
                    <a:pt x="18312" y="8456"/>
                    <a:pt x="17283" y="10193"/>
                  </a:cubicBezTo>
                  <a:cubicBezTo>
                    <a:pt x="15818" y="12599"/>
                    <a:pt x="11843" y="12976"/>
                    <a:pt x="11801" y="12976"/>
                  </a:cubicBezTo>
                  <a:cubicBezTo>
                    <a:pt x="11592" y="12996"/>
                    <a:pt x="11445" y="13143"/>
                    <a:pt x="11425" y="13352"/>
                  </a:cubicBezTo>
                  <a:cubicBezTo>
                    <a:pt x="11425" y="13373"/>
                    <a:pt x="11236" y="16219"/>
                    <a:pt x="7344" y="17202"/>
                  </a:cubicBezTo>
                  <a:cubicBezTo>
                    <a:pt x="6714" y="17356"/>
                    <a:pt x="6118" y="17421"/>
                    <a:pt x="5561" y="17421"/>
                  </a:cubicBezTo>
                  <a:cubicBezTo>
                    <a:pt x="2643" y="17421"/>
                    <a:pt x="799" y="15637"/>
                    <a:pt x="712" y="15549"/>
                  </a:cubicBezTo>
                  <a:cubicBezTo>
                    <a:pt x="641" y="15468"/>
                    <a:pt x="546" y="15431"/>
                    <a:pt x="447" y="15431"/>
                  </a:cubicBezTo>
                  <a:cubicBezTo>
                    <a:pt x="342" y="15431"/>
                    <a:pt x="233" y="15473"/>
                    <a:pt x="147" y="15549"/>
                  </a:cubicBezTo>
                  <a:cubicBezTo>
                    <a:pt x="0" y="15696"/>
                    <a:pt x="0" y="15947"/>
                    <a:pt x="147" y="16093"/>
                  </a:cubicBezTo>
                  <a:cubicBezTo>
                    <a:pt x="251" y="16198"/>
                    <a:pt x="2302" y="18206"/>
                    <a:pt x="5545" y="18206"/>
                  </a:cubicBezTo>
                  <a:cubicBezTo>
                    <a:pt x="6173" y="18206"/>
                    <a:pt x="6842" y="18144"/>
                    <a:pt x="7533" y="17955"/>
                  </a:cubicBezTo>
                  <a:cubicBezTo>
                    <a:pt x="11215" y="17035"/>
                    <a:pt x="12010" y="14628"/>
                    <a:pt x="12178" y="13729"/>
                  </a:cubicBezTo>
                  <a:cubicBezTo>
                    <a:pt x="13224" y="13582"/>
                    <a:pt x="16530" y="12955"/>
                    <a:pt x="17953" y="10590"/>
                  </a:cubicBezTo>
                  <a:cubicBezTo>
                    <a:pt x="18836" y="9114"/>
                    <a:pt x="20518" y="8353"/>
                    <a:pt x="22678" y="8353"/>
                  </a:cubicBezTo>
                  <a:cubicBezTo>
                    <a:pt x="24100" y="8353"/>
                    <a:pt x="25729" y="8683"/>
                    <a:pt x="27473" y="9356"/>
                  </a:cubicBezTo>
                  <a:cubicBezTo>
                    <a:pt x="28162" y="9622"/>
                    <a:pt x="28922" y="9747"/>
                    <a:pt x="29704" y="9747"/>
                  </a:cubicBezTo>
                  <a:cubicBezTo>
                    <a:pt x="32178" y="9747"/>
                    <a:pt x="34873" y="8497"/>
                    <a:pt x="36240" y="6510"/>
                  </a:cubicBezTo>
                  <a:cubicBezTo>
                    <a:pt x="37056" y="5338"/>
                    <a:pt x="38018" y="2953"/>
                    <a:pt x="35445" y="128"/>
                  </a:cubicBezTo>
                  <a:cubicBezTo>
                    <a:pt x="35369" y="42"/>
                    <a:pt x="35266" y="0"/>
                    <a:pt x="3516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95"/>
            <p:cNvSpPr/>
            <p:nvPr/>
          </p:nvSpPr>
          <p:spPr>
            <a:xfrm>
              <a:off x="6858850" y="1986113"/>
              <a:ext cx="272050" cy="203575"/>
            </a:xfrm>
            <a:custGeom>
              <a:avLst/>
              <a:gdLst/>
              <a:ahLst/>
              <a:cxnLst/>
              <a:rect l="l" t="t" r="r" b="b"/>
              <a:pathLst>
                <a:path w="10882" h="8143" extrusionOk="0">
                  <a:moveTo>
                    <a:pt x="10444" y="0"/>
                  </a:moveTo>
                  <a:cubicBezTo>
                    <a:pt x="10343" y="0"/>
                    <a:pt x="10245" y="42"/>
                    <a:pt x="10170" y="128"/>
                  </a:cubicBezTo>
                  <a:cubicBezTo>
                    <a:pt x="10107" y="170"/>
                    <a:pt x="9291" y="1070"/>
                    <a:pt x="8831" y="2472"/>
                  </a:cubicBezTo>
                  <a:cubicBezTo>
                    <a:pt x="2658" y="2828"/>
                    <a:pt x="210" y="7368"/>
                    <a:pt x="105" y="7577"/>
                  </a:cubicBezTo>
                  <a:cubicBezTo>
                    <a:pt x="1" y="7766"/>
                    <a:pt x="85" y="7996"/>
                    <a:pt x="273" y="8100"/>
                  </a:cubicBezTo>
                  <a:cubicBezTo>
                    <a:pt x="336" y="8142"/>
                    <a:pt x="398" y="8142"/>
                    <a:pt x="461" y="8142"/>
                  </a:cubicBezTo>
                  <a:cubicBezTo>
                    <a:pt x="608" y="8142"/>
                    <a:pt x="733" y="8079"/>
                    <a:pt x="796" y="7933"/>
                  </a:cubicBezTo>
                  <a:cubicBezTo>
                    <a:pt x="838" y="7891"/>
                    <a:pt x="3077" y="3727"/>
                    <a:pt x="8621" y="3288"/>
                  </a:cubicBezTo>
                  <a:lnTo>
                    <a:pt x="8621" y="3288"/>
                  </a:lnTo>
                  <a:cubicBezTo>
                    <a:pt x="8475" y="4020"/>
                    <a:pt x="8454" y="4836"/>
                    <a:pt x="8663" y="5736"/>
                  </a:cubicBezTo>
                  <a:cubicBezTo>
                    <a:pt x="8705" y="5924"/>
                    <a:pt x="8872" y="6050"/>
                    <a:pt x="9040" y="6050"/>
                  </a:cubicBezTo>
                  <a:cubicBezTo>
                    <a:pt x="9082" y="6050"/>
                    <a:pt x="9103" y="6050"/>
                    <a:pt x="9144" y="6029"/>
                  </a:cubicBezTo>
                  <a:cubicBezTo>
                    <a:pt x="9354" y="5987"/>
                    <a:pt x="9479" y="5778"/>
                    <a:pt x="9437" y="5548"/>
                  </a:cubicBezTo>
                  <a:cubicBezTo>
                    <a:pt x="9228" y="4669"/>
                    <a:pt x="9291" y="3853"/>
                    <a:pt x="9458" y="3141"/>
                  </a:cubicBezTo>
                  <a:cubicBezTo>
                    <a:pt x="9563" y="3079"/>
                    <a:pt x="9626" y="2953"/>
                    <a:pt x="9626" y="2828"/>
                  </a:cubicBezTo>
                  <a:cubicBezTo>
                    <a:pt x="9626" y="2786"/>
                    <a:pt x="9605" y="2744"/>
                    <a:pt x="9584" y="2723"/>
                  </a:cubicBezTo>
                  <a:cubicBezTo>
                    <a:pt x="10002" y="1468"/>
                    <a:pt x="10735" y="672"/>
                    <a:pt x="10735" y="652"/>
                  </a:cubicBezTo>
                  <a:cubicBezTo>
                    <a:pt x="10881" y="484"/>
                    <a:pt x="10881" y="254"/>
                    <a:pt x="10714" y="108"/>
                  </a:cubicBezTo>
                  <a:cubicBezTo>
                    <a:pt x="10633" y="37"/>
                    <a:pt x="10537" y="0"/>
                    <a:pt x="10444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95"/>
            <p:cNvSpPr/>
            <p:nvPr/>
          </p:nvSpPr>
          <p:spPr>
            <a:xfrm>
              <a:off x="6398550" y="1389013"/>
              <a:ext cx="938950" cy="573650"/>
            </a:xfrm>
            <a:custGeom>
              <a:avLst/>
              <a:gdLst/>
              <a:ahLst/>
              <a:cxnLst/>
              <a:rect l="l" t="t" r="r" b="b"/>
              <a:pathLst>
                <a:path w="37558" h="22946" extrusionOk="0">
                  <a:moveTo>
                    <a:pt x="35050" y="0"/>
                  </a:moveTo>
                  <a:cubicBezTo>
                    <a:pt x="32403" y="0"/>
                    <a:pt x="30502" y="2428"/>
                    <a:pt x="30486" y="2461"/>
                  </a:cubicBezTo>
                  <a:cubicBezTo>
                    <a:pt x="30339" y="2649"/>
                    <a:pt x="30381" y="2880"/>
                    <a:pt x="30549" y="3026"/>
                  </a:cubicBezTo>
                  <a:cubicBezTo>
                    <a:pt x="30611" y="3068"/>
                    <a:pt x="30716" y="3110"/>
                    <a:pt x="30779" y="3110"/>
                  </a:cubicBezTo>
                  <a:cubicBezTo>
                    <a:pt x="30904" y="3110"/>
                    <a:pt x="31030" y="3047"/>
                    <a:pt x="31093" y="2942"/>
                  </a:cubicBezTo>
                  <a:cubicBezTo>
                    <a:pt x="31176" y="2859"/>
                    <a:pt x="32160" y="1603"/>
                    <a:pt x="33624" y="1059"/>
                  </a:cubicBezTo>
                  <a:lnTo>
                    <a:pt x="33624" y="1059"/>
                  </a:lnTo>
                  <a:cubicBezTo>
                    <a:pt x="35507" y="5077"/>
                    <a:pt x="32725" y="7838"/>
                    <a:pt x="32201" y="8299"/>
                  </a:cubicBezTo>
                  <a:cubicBezTo>
                    <a:pt x="31867" y="8110"/>
                    <a:pt x="31532" y="7943"/>
                    <a:pt x="31113" y="7776"/>
                  </a:cubicBezTo>
                  <a:cubicBezTo>
                    <a:pt x="30265" y="7431"/>
                    <a:pt x="29459" y="7278"/>
                    <a:pt x="28695" y="7278"/>
                  </a:cubicBezTo>
                  <a:cubicBezTo>
                    <a:pt x="24915" y="7278"/>
                    <a:pt x="22141" y="11006"/>
                    <a:pt x="20191" y="13634"/>
                  </a:cubicBezTo>
                  <a:cubicBezTo>
                    <a:pt x="19375" y="14722"/>
                    <a:pt x="18664" y="15685"/>
                    <a:pt x="18120" y="16061"/>
                  </a:cubicBezTo>
                  <a:cubicBezTo>
                    <a:pt x="17120" y="16754"/>
                    <a:pt x="15611" y="16937"/>
                    <a:pt x="14293" y="16937"/>
                  </a:cubicBezTo>
                  <a:cubicBezTo>
                    <a:pt x="12824" y="16937"/>
                    <a:pt x="11593" y="16710"/>
                    <a:pt x="11571" y="16710"/>
                  </a:cubicBezTo>
                  <a:cubicBezTo>
                    <a:pt x="11544" y="16705"/>
                    <a:pt x="11517" y="16702"/>
                    <a:pt x="11491" y="16702"/>
                  </a:cubicBezTo>
                  <a:cubicBezTo>
                    <a:pt x="11315" y="16702"/>
                    <a:pt x="11165" y="16821"/>
                    <a:pt x="11110" y="17003"/>
                  </a:cubicBezTo>
                  <a:cubicBezTo>
                    <a:pt x="11110" y="17045"/>
                    <a:pt x="9918" y="21795"/>
                    <a:pt x="5859" y="22129"/>
                  </a:cubicBezTo>
                  <a:cubicBezTo>
                    <a:pt x="5613" y="22149"/>
                    <a:pt x="5379" y="22158"/>
                    <a:pt x="5155" y="22158"/>
                  </a:cubicBezTo>
                  <a:cubicBezTo>
                    <a:pt x="1725" y="22158"/>
                    <a:pt x="855" y="20031"/>
                    <a:pt x="816" y="19932"/>
                  </a:cubicBezTo>
                  <a:cubicBezTo>
                    <a:pt x="768" y="19772"/>
                    <a:pt x="622" y="19673"/>
                    <a:pt x="462" y="19673"/>
                  </a:cubicBezTo>
                  <a:cubicBezTo>
                    <a:pt x="413" y="19673"/>
                    <a:pt x="363" y="19683"/>
                    <a:pt x="314" y="19702"/>
                  </a:cubicBezTo>
                  <a:cubicBezTo>
                    <a:pt x="105" y="19765"/>
                    <a:pt x="0" y="19995"/>
                    <a:pt x="84" y="20204"/>
                  </a:cubicBezTo>
                  <a:cubicBezTo>
                    <a:pt x="126" y="20330"/>
                    <a:pt x="1172" y="22945"/>
                    <a:pt x="5147" y="22945"/>
                  </a:cubicBezTo>
                  <a:cubicBezTo>
                    <a:pt x="5398" y="22945"/>
                    <a:pt x="5649" y="22945"/>
                    <a:pt x="5921" y="22924"/>
                  </a:cubicBezTo>
                  <a:cubicBezTo>
                    <a:pt x="9834" y="22611"/>
                    <a:pt x="11382" y="18740"/>
                    <a:pt x="11780" y="17526"/>
                  </a:cubicBezTo>
                  <a:cubicBezTo>
                    <a:pt x="12272" y="17607"/>
                    <a:pt x="13212" y="17725"/>
                    <a:pt x="14285" y="17725"/>
                  </a:cubicBezTo>
                  <a:cubicBezTo>
                    <a:pt x="15722" y="17725"/>
                    <a:pt x="17398" y="17513"/>
                    <a:pt x="18559" y="16710"/>
                  </a:cubicBezTo>
                  <a:cubicBezTo>
                    <a:pt x="19229" y="16250"/>
                    <a:pt x="19940" y="15308"/>
                    <a:pt x="20819" y="14095"/>
                  </a:cubicBezTo>
                  <a:cubicBezTo>
                    <a:pt x="22758" y="11492"/>
                    <a:pt x="25309" y="8073"/>
                    <a:pt x="28704" y="8073"/>
                  </a:cubicBezTo>
                  <a:cubicBezTo>
                    <a:pt x="29376" y="8073"/>
                    <a:pt x="30081" y="8207"/>
                    <a:pt x="30821" y="8508"/>
                  </a:cubicBezTo>
                  <a:cubicBezTo>
                    <a:pt x="33101" y="9429"/>
                    <a:pt x="34064" y="10684"/>
                    <a:pt x="33562" y="12023"/>
                  </a:cubicBezTo>
                  <a:cubicBezTo>
                    <a:pt x="33112" y="13193"/>
                    <a:pt x="31564" y="14176"/>
                    <a:pt x="30394" y="14176"/>
                  </a:cubicBezTo>
                  <a:cubicBezTo>
                    <a:pt x="30203" y="14176"/>
                    <a:pt x="30022" y="14150"/>
                    <a:pt x="29858" y="14095"/>
                  </a:cubicBezTo>
                  <a:cubicBezTo>
                    <a:pt x="29814" y="14075"/>
                    <a:pt x="29767" y="14066"/>
                    <a:pt x="29721" y="14066"/>
                  </a:cubicBezTo>
                  <a:cubicBezTo>
                    <a:pt x="29570" y="14066"/>
                    <a:pt x="29420" y="14165"/>
                    <a:pt x="29356" y="14325"/>
                  </a:cubicBezTo>
                  <a:cubicBezTo>
                    <a:pt x="29293" y="14534"/>
                    <a:pt x="29398" y="14764"/>
                    <a:pt x="29607" y="14827"/>
                  </a:cubicBezTo>
                  <a:cubicBezTo>
                    <a:pt x="29863" y="14918"/>
                    <a:pt x="30141" y="14961"/>
                    <a:pt x="30429" y="14961"/>
                  </a:cubicBezTo>
                  <a:cubicBezTo>
                    <a:pt x="31928" y="14961"/>
                    <a:pt x="33715" y="13805"/>
                    <a:pt x="34294" y="12295"/>
                  </a:cubicBezTo>
                  <a:cubicBezTo>
                    <a:pt x="34545" y="11626"/>
                    <a:pt x="34817" y="10098"/>
                    <a:pt x="32892" y="8717"/>
                  </a:cubicBezTo>
                  <a:cubicBezTo>
                    <a:pt x="33729" y="7880"/>
                    <a:pt x="36219" y="4930"/>
                    <a:pt x="34398" y="850"/>
                  </a:cubicBezTo>
                  <a:cubicBezTo>
                    <a:pt x="34598" y="817"/>
                    <a:pt x="34805" y="798"/>
                    <a:pt x="35018" y="798"/>
                  </a:cubicBezTo>
                  <a:cubicBezTo>
                    <a:pt x="35609" y="798"/>
                    <a:pt x="36248" y="941"/>
                    <a:pt x="36909" y="1310"/>
                  </a:cubicBezTo>
                  <a:cubicBezTo>
                    <a:pt x="36965" y="1341"/>
                    <a:pt x="37027" y="1356"/>
                    <a:pt x="37088" y="1356"/>
                  </a:cubicBezTo>
                  <a:cubicBezTo>
                    <a:pt x="37234" y="1356"/>
                    <a:pt x="37380" y="1275"/>
                    <a:pt x="37453" y="1143"/>
                  </a:cubicBezTo>
                  <a:cubicBezTo>
                    <a:pt x="37558" y="955"/>
                    <a:pt x="37474" y="704"/>
                    <a:pt x="37286" y="599"/>
                  </a:cubicBezTo>
                  <a:cubicBezTo>
                    <a:pt x="36503" y="170"/>
                    <a:pt x="35750" y="0"/>
                    <a:pt x="3505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95"/>
            <p:cNvSpPr/>
            <p:nvPr/>
          </p:nvSpPr>
          <p:spPr>
            <a:xfrm>
              <a:off x="6969750" y="2455213"/>
              <a:ext cx="283550" cy="102725"/>
            </a:xfrm>
            <a:custGeom>
              <a:avLst/>
              <a:gdLst/>
              <a:ahLst/>
              <a:cxnLst/>
              <a:rect l="l" t="t" r="r" b="b"/>
              <a:pathLst>
                <a:path w="11342" h="4109" extrusionOk="0">
                  <a:moveTo>
                    <a:pt x="6710" y="0"/>
                  </a:moveTo>
                  <a:cubicBezTo>
                    <a:pt x="6591" y="0"/>
                    <a:pt x="6476" y="51"/>
                    <a:pt x="6403" y="154"/>
                  </a:cubicBezTo>
                  <a:cubicBezTo>
                    <a:pt x="4110" y="3206"/>
                    <a:pt x="949" y="3314"/>
                    <a:pt x="478" y="3314"/>
                  </a:cubicBezTo>
                  <a:cubicBezTo>
                    <a:pt x="442" y="3314"/>
                    <a:pt x="422" y="3313"/>
                    <a:pt x="419" y="3313"/>
                  </a:cubicBezTo>
                  <a:cubicBezTo>
                    <a:pt x="189" y="3313"/>
                    <a:pt x="22" y="3481"/>
                    <a:pt x="1" y="3690"/>
                  </a:cubicBezTo>
                  <a:cubicBezTo>
                    <a:pt x="1" y="3920"/>
                    <a:pt x="168" y="4108"/>
                    <a:pt x="377" y="4108"/>
                  </a:cubicBezTo>
                  <a:lnTo>
                    <a:pt x="503" y="4108"/>
                  </a:lnTo>
                  <a:cubicBezTo>
                    <a:pt x="1193" y="4108"/>
                    <a:pt x="4395" y="3941"/>
                    <a:pt x="6864" y="865"/>
                  </a:cubicBezTo>
                  <a:cubicBezTo>
                    <a:pt x="7453" y="1068"/>
                    <a:pt x="8934" y="1497"/>
                    <a:pt x="10380" y="1497"/>
                  </a:cubicBezTo>
                  <a:cubicBezTo>
                    <a:pt x="10576" y="1497"/>
                    <a:pt x="10772" y="1490"/>
                    <a:pt x="10965" y="1472"/>
                  </a:cubicBezTo>
                  <a:cubicBezTo>
                    <a:pt x="11174" y="1451"/>
                    <a:pt x="11341" y="1263"/>
                    <a:pt x="11320" y="1054"/>
                  </a:cubicBezTo>
                  <a:cubicBezTo>
                    <a:pt x="11301" y="856"/>
                    <a:pt x="11113" y="696"/>
                    <a:pt x="10917" y="696"/>
                  </a:cubicBezTo>
                  <a:cubicBezTo>
                    <a:pt x="10905" y="696"/>
                    <a:pt x="10893" y="697"/>
                    <a:pt x="10881" y="698"/>
                  </a:cubicBezTo>
                  <a:cubicBezTo>
                    <a:pt x="10717" y="713"/>
                    <a:pt x="10550" y="720"/>
                    <a:pt x="10382" y="720"/>
                  </a:cubicBezTo>
                  <a:cubicBezTo>
                    <a:pt x="8700" y="720"/>
                    <a:pt x="6883" y="28"/>
                    <a:pt x="6864" y="28"/>
                  </a:cubicBezTo>
                  <a:cubicBezTo>
                    <a:pt x="6813" y="9"/>
                    <a:pt x="6761" y="0"/>
                    <a:pt x="671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95"/>
            <p:cNvSpPr/>
            <p:nvPr/>
          </p:nvSpPr>
          <p:spPr>
            <a:xfrm>
              <a:off x="7526325" y="1499488"/>
              <a:ext cx="221800" cy="659850"/>
            </a:xfrm>
            <a:custGeom>
              <a:avLst/>
              <a:gdLst/>
              <a:ahLst/>
              <a:cxnLst/>
              <a:rect l="l" t="t" r="r" b="b"/>
              <a:pathLst>
                <a:path w="8872" h="26394" extrusionOk="0">
                  <a:moveTo>
                    <a:pt x="4260" y="0"/>
                  </a:moveTo>
                  <a:cubicBezTo>
                    <a:pt x="4121" y="0"/>
                    <a:pt x="3984" y="70"/>
                    <a:pt x="3913" y="197"/>
                  </a:cubicBezTo>
                  <a:cubicBezTo>
                    <a:pt x="2930" y="2018"/>
                    <a:pt x="733" y="3545"/>
                    <a:pt x="712" y="3566"/>
                  </a:cubicBezTo>
                  <a:cubicBezTo>
                    <a:pt x="586" y="3671"/>
                    <a:pt x="523" y="3817"/>
                    <a:pt x="544" y="3984"/>
                  </a:cubicBezTo>
                  <a:cubicBezTo>
                    <a:pt x="586" y="4152"/>
                    <a:pt x="712" y="4256"/>
                    <a:pt x="879" y="4277"/>
                  </a:cubicBezTo>
                  <a:cubicBezTo>
                    <a:pt x="2699" y="4549"/>
                    <a:pt x="4708" y="5930"/>
                    <a:pt x="5985" y="7772"/>
                  </a:cubicBezTo>
                  <a:cubicBezTo>
                    <a:pt x="6989" y="9194"/>
                    <a:pt x="8035" y="11559"/>
                    <a:pt x="7386" y="14676"/>
                  </a:cubicBezTo>
                  <a:cubicBezTo>
                    <a:pt x="6445" y="19217"/>
                    <a:pt x="2490" y="21016"/>
                    <a:pt x="942" y="21560"/>
                  </a:cubicBezTo>
                  <a:cubicBezTo>
                    <a:pt x="1026" y="19928"/>
                    <a:pt x="1402" y="18756"/>
                    <a:pt x="1402" y="18736"/>
                  </a:cubicBezTo>
                  <a:cubicBezTo>
                    <a:pt x="1465" y="18526"/>
                    <a:pt x="1339" y="18317"/>
                    <a:pt x="1151" y="18254"/>
                  </a:cubicBezTo>
                  <a:cubicBezTo>
                    <a:pt x="1110" y="18242"/>
                    <a:pt x="1069" y="18236"/>
                    <a:pt x="1028" y="18236"/>
                  </a:cubicBezTo>
                  <a:cubicBezTo>
                    <a:pt x="859" y="18236"/>
                    <a:pt x="700" y="18337"/>
                    <a:pt x="649" y="18505"/>
                  </a:cubicBezTo>
                  <a:cubicBezTo>
                    <a:pt x="607" y="18610"/>
                    <a:pt x="189" y="19991"/>
                    <a:pt x="126" y="21853"/>
                  </a:cubicBezTo>
                  <a:cubicBezTo>
                    <a:pt x="42" y="21958"/>
                    <a:pt x="0" y="22083"/>
                    <a:pt x="21" y="22230"/>
                  </a:cubicBezTo>
                  <a:cubicBezTo>
                    <a:pt x="42" y="22293"/>
                    <a:pt x="84" y="22334"/>
                    <a:pt x="126" y="22397"/>
                  </a:cubicBezTo>
                  <a:cubicBezTo>
                    <a:pt x="147" y="23548"/>
                    <a:pt x="314" y="24866"/>
                    <a:pt x="837" y="26143"/>
                  </a:cubicBezTo>
                  <a:cubicBezTo>
                    <a:pt x="900" y="26289"/>
                    <a:pt x="1047" y="26394"/>
                    <a:pt x="1193" y="26394"/>
                  </a:cubicBezTo>
                  <a:cubicBezTo>
                    <a:pt x="1256" y="26394"/>
                    <a:pt x="1298" y="26373"/>
                    <a:pt x="1339" y="26352"/>
                  </a:cubicBezTo>
                  <a:cubicBezTo>
                    <a:pt x="1549" y="26268"/>
                    <a:pt x="1653" y="26038"/>
                    <a:pt x="1570" y="25850"/>
                  </a:cubicBezTo>
                  <a:cubicBezTo>
                    <a:pt x="1109" y="24678"/>
                    <a:pt x="942" y="23485"/>
                    <a:pt x="921" y="22397"/>
                  </a:cubicBezTo>
                  <a:cubicBezTo>
                    <a:pt x="2365" y="21937"/>
                    <a:pt x="7093" y="20054"/>
                    <a:pt x="8161" y="14844"/>
                  </a:cubicBezTo>
                  <a:cubicBezTo>
                    <a:pt x="8872" y="11433"/>
                    <a:pt x="7721" y="8881"/>
                    <a:pt x="6633" y="7311"/>
                  </a:cubicBezTo>
                  <a:cubicBezTo>
                    <a:pt x="5399" y="5554"/>
                    <a:pt x="3620" y="4236"/>
                    <a:pt x="1842" y="3691"/>
                  </a:cubicBezTo>
                  <a:cubicBezTo>
                    <a:pt x="2637" y="3064"/>
                    <a:pt x="3892" y="1913"/>
                    <a:pt x="4604" y="574"/>
                  </a:cubicBezTo>
                  <a:cubicBezTo>
                    <a:pt x="4708" y="386"/>
                    <a:pt x="4645" y="155"/>
                    <a:pt x="4457" y="51"/>
                  </a:cubicBezTo>
                  <a:cubicBezTo>
                    <a:pt x="4396" y="17"/>
                    <a:pt x="4328" y="0"/>
                    <a:pt x="426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95"/>
            <p:cNvSpPr/>
            <p:nvPr/>
          </p:nvSpPr>
          <p:spPr>
            <a:xfrm>
              <a:off x="7315000" y="1734913"/>
              <a:ext cx="333750" cy="107425"/>
            </a:xfrm>
            <a:custGeom>
              <a:avLst/>
              <a:gdLst/>
              <a:ahLst/>
              <a:cxnLst/>
              <a:rect l="l" t="t" r="r" b="b"/>
              <a:pathLst>
                <a:path w="13350" h="4297" extrusionOk="0">
                  <a:moveTo>
                    <a:pt x="3015" y="0"/>
                  </a:moveTo>
                  <a:cubicBezTo>
                    <a:pt x="2703" y="0"/>
                    <a:pt x="2403" y="38"/>
                    <a:pt x="2113" y="112"/>
                  </a:cubicBezTo>
                  <a:cubicBezTo>
                    <a:pt x="712" y="468"/>
                    <a:pt x="126" y="1619"/>
                    <a:pt x="84" y="1681"/>
                  </a:cubicBezTo>
                  <a:cubicBezTo>
                    <a:pt x="0" y="1870"/>
                    <a:pt x="84" y="2100"/>
                    <a:pt x="272" y="2205"/>
                  </a:cubicBezTo>
                  <a:cubicBezTo>
                    <a:pt x="327" y="2235"/>
                    <a:pt x="386" y="2250"/>
                    <a:pt x="444" y="2250"/>
                  </a:cubicBezTo>
                  <a:cubicBezTo>
                    <a:pt x="584" y="2250"/>
                    <a:pt x="721" y="2164"/>
                    <a:pt x="795" y="2016"/>
                  </a:cubicBezTo>
                  <a:cubicBezTo>
                    <a:pt x="795" y="2016"/>
                    <a:pt x="1235" y="1158"/>
                    <a:pt x="2323" y="865"/>
                  </a:cubicBezTo>
                  <a:cubicBezTo>
                    <a:pt x="2546" y="808"/>
                    <a:pt x="2780" y="780"/>
                    <a:pt x="3024" y="780"/>
                  </a:cubicBezTo>
                  <a:cubicBezTo>
                    <a:pt x="3943" y="780"/>
                    <a:pt x="5003" y="1185"/>
                    <a:pt x="6194" y="1995"/>
                  </a:cubicBezTo>
                  <a:cubicBezTo>
                    <a:pt x="8997" y="3920"/>
                    <a:pt x="10943" y="4297"/>
                    <a:pt x="12031" y="4297"/>
                  </a:cubicBezTo>
                  <a:cubicBezTo>
                    <a:pt x="12680" y="4297"/>
                    <a:pt x="13015" y="4150"/>
                    <a:pt x="13057" y="4130"/>
                  </a:cubicBezTo>
                  <a:cubicBezTo>
                    <a:pt x="13245" y="4046"/>
                    <a:pt x="13349" y="3837"/>
                    <a:pt x="13266" y="3627"/>
                  </a:cubicBezTo>
                  <a:cubicBezTo>
                    <a:pt x="13204" y="3472"/>
                    <a:pt x="13061" y="3386"/>
                    <a:pt x="12906" y="3386"/>
                  </a:cubicBezTo>
                  <a:cubicBezTo>
                    <a:pt x="12852" y="3386"/>
                    <a:pt x="12797" y="3396"/>
                    <a:pt x="12743" y="3418"/>
                  </a:cubicBezTo>
                  <a:cubicBezTo>
                    <a:pt x="12736" y="3418"/>
                    <a:pt x="12503" y="3500"/>
                    <a:pt x="12040" y="3500"/>
                  </a:cubicBezTo>
                  <a:cubicBezTo>
                    <a:pt x="11135" y="3500"/>
                    <a:pt x="9347" y="3188"/>
                    <a:pt x="6633" y="1347"/>
                  </a:cubicBezTo>
                  <a:cubicBezTo>
                    <a:pt x="5316" y="452"/>
                    <a:pt x="4100" y="0"/>
                    <a:pt x="3015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95"/>
            <p:cNvSpPr/>
            <p:nvPr/>
          </p:nvSpPr>
          <p:spPr>
            <a:xfrm>
              <a:off x="7437400" y="1245263"/>
              <a:ext cx="162700" cy="216800"/>
            </a:xfrm>
            <a:custGeom>
              <a:avLst/>
              <a:gdLst/>
              <a:ahLst/>
              <a:cxnLst/>
              <a:rect l="l" t="t" r="r" b="b"/>
              <a:pathLst>
                <a:path w="6508" h="8672" extrusionOk="0">
                  <a:moveTo>
                    <a:pt x="463" y="0"/>
                  </a:moveTo>
                  <a:cubicBezTo>
                    <a:pt x="384" y="0"/>
                    <a:pt x="303" y="24"/>
                    <a:pt x="230" y="72"/>
                  </a:cubicBezTo>
                  <a:cubicBezTo>
                    <a:pt x="63" y="176"/>
                    <a:pt x="0" y="428"/>
                    <a:pt x="126" y="616"/>
                  </a:cubicBezTo>
                  <a:cubicBezTo>
                    <a:pt x="147" y="637"/>
                    <a:pt x="1486" y="2645"/>
                    <a:pt x="1653" y="4277"/>
                  </a:cubicBezTo>
                  <a:cubicBezTo>
                    <a:pt x="1653" y="4466"/>
                    <a:pt x="1821" y="4612"/>
                    <a:pt x="2009" y="4633"/>
                  </a:cubicBezTo>
                  <a:cubicBezTo>
                    <a:pt x="2009" y="4633"/>
                    <a:pt x="3934" y="4884"/>
                    <a:pt x="5712" y="8462"/>
                  </a:cubicBezTo>
                  <a:cubicBezTo>
                    <a:pt x="5775" y="8588"/>
                    <a:pt x="5922" y="8671"/>
                    <a:pt x="6068" y="8671"/>
                  </a:cubicBezTo>
                  <a:cubicBezTo>
                    <a:pt x="6131" y="8671"/>
                    <a:pt x="6194" y="8671"/>
                    <a:pt x="6236" y="8630"/>
                  </a:cubicBezTo>
                  <a:cubicBezTo>
                    <a:pt x="6445" y="8546"/>
                    <a:pt x="6508" y="8295"/>
                    <a:pt x="6424" y="8106"/>
                  </a:cubicBezTo>
                  <a:cubicBezTo>
                    <a:pt x="4834" y="4926"/>
                    <a:pt x="3097" y="4131"/>
                    <a:pt x="2386" y="3922"/>
                  </a:cubicBezTo>
                  <a:cubicBezTo>
                    <a:pt x="2093" y="2164"/>
                    <a:pt x="837" y="260"/>
                    <a:pt x="775" y="176"/>
                  </a:cubicBezTo>
                  <a:cubicBezTo>
                    <a:pt x="710" y="60"/>
                    <a:pt x="590" y="0"/>
                    <a:pt x="463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95"/>
            <p:cNvSpPr/>
            <p:nvPr/>
          </p:nvSpPr>
          <p:spPr>
            <a:xfrm>
              <a:off x="6994850" y="1291388"/>
              <a:ext cx="188350" cy="100575"/>
            </a:xfrm>
            <a:custGeom>
              <a:avLst/>
              <a:gdLst/>
              <a:ahLst/>
              <a:cxnLst/>
              <a:rect l="l" t="t" r="r" b="b"/>
              <a:pathLst>
                <a:path w="7534" h="4023" extrusionOk="0">
                  <a:moveTo>
                    <a:pt x="6001" y="1"/>
                  </a:moveTo>
                  <a:cubicBezTo>
                    <a:pt x="1866" y="1"/>
                    <a:pt x="106" y="3419"/>
                    <a:pt x="106" y="3458"/>
                  </a:cubicBezTo>
                  <a:cubicBezTo>
                    <a:pt x="1" y="3646"/>
                    <a:pt x="85" y="3876"/>
                    <a:pt x="273" y="3981"/>
                  </a:cubicBezTo>
                  <a:cubicBezTo>
                    <a:pt x="336" y="4002"/>
                    <a:pt x="399" y="4023"/>
                    <a:pt x="461" y="4023"/>
                  </a:cubicBezTo>
                  <a:cubicBezTo>
                    <a:pt x="587" y="4023"/>
                    <a:pt x="733" y="3939"/>
                    <a:pt x="796" y="3813"/>
                  </a:cubicBezTo>
                  <a:cubicBezTo>
                    <a:pt x="873" y="3680"/>
                    <a:pt x="2383" y="782"/>
                    <a:pt x="5984" y="782"/>
                  </a:cubicBezTo>
                  <a:cubicBezTo>
                    <a:pt x="6321" y="782"/>
                    <a:pt x="6677" y="808"/>
                    <a:pt x="7052" y="863"/>
                  </a:cubicBezTo>
                  <a:cubicBezTo>
                    <a:pt x="7067" y="865"/>
                    <a:pt x="7081" y="865"/>
                    <a:pt x="7096" y="865"/>
                  </a:cubicBezTo>
                  <a:cubicBezTo>
                    <a:pt x="7306" y="865"/>
                    <a:pt x="7473" y="724"/>
                    <a:pt x="7513" y="528"/>
                  </a:cubicBezTo>
                  <a:cubicBezTo>
                    <a:pt x="7533" y="319"/>
                    <a:pt x="7387" y="110"/>
                    <a:pt x="7178" y="89"/>
                  </a:cubicBezTo>
                  <a:cubicBezTo>
                    <a:pt x="6766" y="28"/>
                    <a:pt x="6374" y="1"/>
                    <a:pt x="600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95"/>
            <p:cNvSpPr/>
            <p:nvPr/>
          </p:nvSpPr>
          <p:spPr>
            <a:xfrm>
              <a:off x="7321800" y="2258663"/>
              <a:ext cx="111950" cy="237025"/>
            </a:xfrm>
            <a:custGeom>
              <a:avLst/>
              <a:gdLst/>
              <a:ahLst/>
              <a:cxnLst/>
              <a:rect l="l" t="t" r="r" b="b"/>
              <a:pathLst>
                <a:path w="4478" h="9481" extrusionOk="0">
                  <a:moveTo>
                    <a:pt x="3454" y="0"/>
                  </a:moveTo>
                  <a:cubicBezTo>
                    <a:pt x="3440" y="0"/>
                    <a:pt x="3425" y="1"/>
                    <a:pt x="3411" y="2"/>
                  </a:cubicBezTo>
                  <a:cubicBezTo>
                    <a:pt x="3202" y="44"/>
                    <a:pt x="3034" y="232"/>
                    <a:pt x="3076" y="462"/>
                  </a:cubicBezTo>
                  <a:cubicBezTo>
                    <a:pt x="3076" y="504"/>
                    <a:pt x="3662" y="5442"/>
                    <a:pt x="168" y="8790"/>
                  </a:cubicBezTo>
                  <a:cubicBezTo>
                    <a:pt x="0" y="8957"/>
                    <a:pt x="0" y="9208"/>
                    <a:pt x="147" y="9355"/>
                  </a:cubicBezTo>
                  <a:cubicBezTo>
                    <a:pt x="230" y="9439"/>
                    <a:pt x="335" y="9480"/>
                    <a:pt x="440" y="9480"/>
                  </a:cubicBezTo>
                  <a:cubicBezTo>
                    <a:pt x="523" y="9480"/>
                    <a:pt x="628" y="9439"/>
                    <a:pt x="712" y="9376"/>
                  </a:cubicBezTo>
                  <a:cubicBezTo>
                    <a:pt x="4478" y="5714"/>
                    <a:pt x="3871" y="567"/>
                    <a:pt x="3850" y="358"/>
                  </a:cubicBezTo>
                  <a:cubicBezTo>
                    <a:pt x="3831" y="142"/>
                    <a:pt x="3664" y="0"/>
                    <a:pt x="3454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95"/>
            <p:cNvSpPr/>
            <p:nvPr/>
          </p:nvSpPr>
          <p:spPr>
            <a:xfrm>
              <a:off x="7814550" y="1626688"/>
              <a:ext cx="114575" cy="319750"/>
            </a:xfrm>
            <a:custGeom>
              <a:avLst/>
              <a:gdLst/>
              <a:ahLst/>
              <a:cxnLst/>
              <a:rect l="l" t="t" r="r" b="b"/>
              <a:pathLst>
                <a:path w="4583" h="12790" extrusionOk="0">
                  <a:moveTo>
                    <a:pt x="882" y="0"/>
                  </a:moveTo>
                  <a:cubicBezTo>
                    <a:pt x="780" y="0"/>
                    <a:pt x="680" y="37"/>
                    <a:pt x="607" y="110"/>
                  </a:cubicBezTo>
                  <a:cubicBezTo>
                    <a:pt x="461" y="277"/>
                    <a:pt x="461" y="528"/>
                    <a:pt x="607" y="675"/>
                  </a:cubicBezTo>
                  <a:cubicBezTo>
                    <a:pt x="649" y="696"/>
                    <a:pt x="3641" y="3709"/>
                    <a:pt x="1758" y="10258"/>
                  </a:cubicBezTo>
                  <a:cubicBezTo>
                    <a:pt x="607" y="11220"/>
                    <a:pt x="126" y="12162"/>
                    <a:pt x="105" y="12225"/>
                  </a:cubicBezTo>
                  <a:cubicBezTo>
                    <a:pt x="0" y="12434"/>
                    <a:pt x="84" y="12664"/>
                    <a:pt x="272" y="12748"/>
                  </a:cubicBezTo>
                  <a:cubicBezTo>
                    <a:pt x="335" y="12769"/>
                    <a:pt x="398" y="12790"/>
                    <a:pt x="461" y="12790"/>
                  </a:cubicBezTo>
                  <a:cubicBezTo>
                    <a:pt x="607" y="12790"/>
                    <a:pt x="733" y="12706"/>
                    <a:pt x="816" y="12560"/>
                  </a:cubicBezTo>
                  <a:cubicBezTo>
                    <a:pt x="816" y="12560"/>
                    <a:pt x="1737" y="10676"/>
                    <a:pt x="4269" y="9693"/>
                  </a:cubicBezTo>
                  <a:cubicBezTo>
                    <a:pt x="4478" y="9609"/>
                    <a:pt x="4583" y="9400"/>
                    <a:pt x="4499" y="9191"/>
                  </a:cubicBezTo>
                  <a:cubicBezTo>
                    <a:pt x="4435" y="9031"/>
                    <a:pt x="4297" y="8932"/>
                    <a:pt x="4142" y="8932"/>
                  </a:cubicBezTo>
                  <a:cubicBezTo>
                    <a:pt x="4095" y="8932"/>
                    <a:pt x="4046" y="8941"/>
                    <a:pt x="3997" y="8961"/>
                  </a:cubicBezTo>
                  <a:cubicBezTo>
                    <a:pt x="3536" y="9149"/>
                    <a:pt x="3118" y="9358"/>
                    <a:pt x="2762" y="9567"/>
                  </a:cubicBezTo>
                  <a:cubicBezTo>
                    <a:pt x="4227" y="3207"/>
                    <a:pt x="1298" y="236"/>
                    <a:pt x="1172" y="110"/>
                  </a:cubicBezTo>
                  <a:cubicBezTo>
                    <a:pt x="1088" y="37"/>
                    <a:pt x="984" y="0"/>
                    <a:pt x="882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95"/>
            <p:cNvSpPr/>
            <p:nvPr/>
          </p:nvSpPr>
          <p:spPr>
            <a:xfrm>
              <a:off x="5964900" y="1322163"/>
              <a:ext cx="478125" cy="621150"/>
            </a:xfrm>
            <a:custGeom>
              <a:avLst/>
              <a:gdLst/>
              <a:ahLst/>
              <a:cxnLst/>
              <a:rect l="l" t="t" r="r" b="b"/>
              <a:pathLst>
                <a:path w="19125" h="24846" extrusionOk="0">
                  <a:moveTo>
                    <a:pt x="17443" y="0"/>
                  </a:moveTo>
                  <a:cubicBezTo>
                    <a:pt x="16744" y="0"/>
                    <a:pt x="16083" y="224"/>
                    <a:pt x="15484" y="657"/>
                  </a:cubicBezTo>
                  <a:cubicBezTo>
                    <a:pt x="14061" y="1725"/>
                    <a:pt x="13245" y="3901"/>
                    <a:pt x="13412" y="6202"/>
                  </a:cubicBezTo>
                  <a:cubicBezTo>
                    <a:pt x="13663" y="9320"/>
                    <a:pt x="11257" y="11224"/>
                    <a:pt x="5713" y="14781"/>
                  </a:cubicBezTo>
                  <a:cubicBezTo>
                    <a:pt x="0" y="18463"/>
                    <a:pt x="1988" y="24510"/>
                    <a:pt x="2009" y="24573"/>
                  </a:cubicBezTo>
                  <a:cubicBezTo>
                    <a:pt x="2051" y="24741"/>
                    <a:pt x="2218" y="24845"/>
                    <a:pt x="2365" y="24845"/>
                  </a:cubicBezTo>
                  <a:cubicBezTo>
                    <a:pt x="2407" y="24845"/>
                    <a:pt x="2469" y="24845"/>
                    <a:pt x="2511" y="24824"/>
                  </a:cubicBezTo>
                  <a:cubicBezTo>
                    <a:pt x="2700" y="24761"/>
                    <a:pt x="2825" y="24531"/>
                    <a:pt x="2741" y="24322"/>
                  </a:cubicBezTo>
                  <a:cubicBezTo>
                    <a:pt x="2679" y="24092"/>
                    <a:pt x="942" y="18777"/>
                    <a:pt x="6131" y="15450"/>
                  </a:cubicBezTo>
                  <a:cubicBezTo>
                    <a:pt x="11487" y="11998"/>
                    <a:pt x="14500" y="9885"/>
                    <a:pt x="14207" y="6139"/>
                  </a:cubicBezTo>
                  <a:cubicBezTo>
                    <a:pt x="14061" y="4131"/>
                    <a:pt x="14752" y="2185"/>
                    <a:pt x="15965" y="1306"/>
                  </a:cubicBezTo>
                  <a:cubicBezTo>
                    <a:pt x="16419" y="966"/>
                    <a:pt x="16919" y="800"/>
                    <a:pt x="17450" y="800"/>
                  </a:cubicBezTo>
                  <a:cubicBezTo>
                    <a:pt x="17801" y="800"/>
                    <a:pt x="18165" y="872"/>
                    <a:pt x="18539" y="1013"/>
                  </a:cubicBezTo>
                  <a:cubicBezTo>
                    <a:pt x="18583" y="1033"/>
                    <a:pt x="18629" y="1042"/>
                    <a:pt x="18676" y="1042"/>
                  </a:cubicBezTo>
                  <a:cubicBezTo>
                    <a:pt x="18827" y="1042"/>
                    <a:pt x="18977" y="943"/>
                    <a:pt x="19041" y="783"/>
                  </a:cubicBezTo>
                  <a:cubicBezTo>
                    <a:pt x="19125" y="595"/>
                    <a:pt x="19020" y="365"/>
                    <a:pt x="18832" y="281"/>
                  </a:cubicBezTo>
                  <a:cubicBezTo>
                    <a:pt x="18357" y="93"/>
                    <a:pt x="17892" y="0"/>
                    <a:pt x="17443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95"/>
            <p:cNvSpPr/>
            <p:nvPr/>
          </p:nvSpPr>
          <p:spPr>
            <a:xfrm>
              <a:off x="6171000" y="1206838"/>
              <a:ext cx="166875" cy="144325"/>
            </a:xfrm>
            <a:custGeom>
              <a:avLst/>
              <a:gdLst/>
              <a:ahLst/>
              <a:cxnLst/>
              <a:rect l="l" t="t" r="r" b="b"/>
              <a:pathLst>
                <a:path w="6675" h="5773" extrusionOk="0">
                  <a:moveTo>
                    <a:pt x="6231" y="1"/>
                  </a:moveTo>
                  <a:cubicBezTo>
                    <a:pt x="6191" y="1"/>
                    <a:pt x="6151" y="6"/>
                    <a:pt x="6110" y="19"/>
                  </a:cubicBezTo>
                  <a:cubicBezTo>
                    <a:pt x="3662" y="835"/>
                    <a:pt x="2762" y="3032"/>
                    <a:pt x="2511" y="3827"/>
                  </a:cubicBezTo>
                  <a:cubicBezTo>
                    <a:pt x="1067" y="3973"/>
                    <a:pt x="168" y="5103"/>
                    <a:pt x="126" y="5145"/>
                  </a:cubicBezTo>
                  <a:cubicBezTo>
                    <a:pt x="0" y="5312"/>
                    <a:pt x="21" y="5563"/>
                    <a:pt x="189" y="5689"/>
                  </a:cubicBezTo>
                  <a:cubicBezTo>
                    <a:pt x="272" y="5752"/>
                    <a:pt x="356" y="5773"/>
                    <a:pt x="440" y="5773"/>
                  </a:cubicBezTo>
                  <a:cubicBezTo>
                    <a:pt x="565" y="5773"/>
                    <a:pt x="670" y="5731"/>
                    <a:pt x="754" y="5626"/>
                  </a:cubicBezTo>
                  <a:cubicBezTo>
                    <a:pt x="754" y="5626"/>
                    <a:pt x="1570" y="4601"/>
                    <a:pt x="2804" y="4601"/>
                  </a:cubicBezTo>
                  <a:cubicBezTo>
                    <a:pt x="2992" y="4601"/>
                    <a:pt x="3160" y="4475"/>
                    <a:pt x="3202" y="4287"/>
                  </a:cubicBezTo>
                  <a:cubicBezTo>
                    <a:pt x="3202" y="4266"/>
                    <a:pt x="3829" y="1609"/>
                    <a:pt x="6361" y="772"/>
                  </a:cubicBezTo>
                  <a:cubicBezTo>
                    <a:pt x="6570" y="709"/>
                    <a:pt x="6675" y="479"/>
                    <a:pt x="6591" y="270"/>
                  </a:cubicBezTo>
                  <a:cubicBezTo>
                    <a:pt x="6541" y="101"/>
                    <a:pt x="6395" y="1"/>
                    <a:pt x="623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95"/>
            <p:cNvSpPr/>
            <p:nvPr/>
          </p:nvSpPr>
          <p:spPr>
            <a:xfrm>
              <a:off x="5868650" y="1982788"/>
              <a:ext cx="77975" cy="131575"/>
            </a:xfrm>
            <a:custGeom>
              <a:avLst/>
              <a:gdLst/>
              <a:ahLst/>
              <a:cxnLst/>
              <a:rect l="l" t="t" r="r" b="b"/>
              <a:pathLst>
                <a:path w="3119" h="5263" extrusionOk="0">
                  <a:moveTo>
                    <a:pt x="2662" y="0"/>
                  </a:moveTo>
                  <a:cubicBezTo>
                    <a:pt x="2583" y="0"/>
                    <a:pt x="2502" y="24"/>
                    <a:pt x="2428" y="73"/>
                  </a:cubicBezTo>
                  <a:cubicBezTo>
                    <a:pt x="0" y="1935"/>
                    <a:pt x="984" y="4948"/>
                    <a:pt x="984" y="4990"/>
                  </a:cubicBezTo>
                  <a:cubicBezTo>
                    <a:pt x="1047" y="5158"/>
                    <a:pt x="1193" y="5262"/>
                    <a:pt x="1360" y="5262"/>
                  </a:cubicBezTo>
                  <a:cubicBezTo>
                    <a:pt x="1402" y="5262"/>
                    <a:pt x="1444" y="5241"/>
                    <a:pt x="1486" y="5241"/>
                  </a:cubicBezTo>
                  <a:cubicBezTo>
                    <a:pt x="1695" y="5158"/>
                    <a:pt x="1800" y="4948"/>
                    <a:pt x="1737" y="4739"/>
                  </a:cubicBezTo>
                  <a:cubicBezTo>
                    <a:pt x="1695" y="4634"/>
                    <a:pt x="942" y="2207"/>
                    <a:pt x="2909" y="701"/>
                  </a:cubicBezTo>
                  <a:cubicBezTo>
                    <a:pt x="3076" y="575"/>
                    <a:pt x="3118" y="324"/>
                    <a:pt x="2992" y="157"/>
                  </a:cubicBezTo>
                  <a:cubicBezTo>
                    <a:pt x="2904" y="55"/>
                    <a:pt x="2784" y="0"/>
                    <a:pt x="2662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5" name="Google Shape;1565;p95"/>
          <p:cNvGrpSpPr/>
          <p:nvPr/>
        </p:nvGrpSpPr>
        <p:grpSpPr>
          <a:xfrm>
            <a:off x="5193175" y="2466896"/>
            <a:ext cx="3941823" cy="2648094"/>
            <a:chOff x="5193175" y="2466896"/>
            <a:chExt cx="3941823" cy="2648094"/>
          </a:xfrm>
        </p:grpSpPr>
        <p:sp>
          <p:nvSpPr>
            <p:cNvPr id="1566" name="Google Shape;1566;p95"/>
            <p:cNvSpPr/>
            <p:nvPr/>
          </p:nvSpPr>
          <p:spPr>
            <a:xfrm flipH="1">
              <a:off x="8432050" y="3337576"/>
              <a:ext cx="27820" cy="41498"/>
            </a:xfrm>
            <a:custGeom>
              <a:avLst/>
              <a:gdLst/>
              <a:ahLst/>
              <a:cxnLst/>
              <a:rect l="l" t="t" r="r" b="b"/>
              <a:pathLst>
                <a:path w="1855" h="2767" extrusionOk="0">
                  <a:moveTo>
                    <a:pt x="0" y="1734"/>
                  </a:moveTo>
                  <a:cubicBezTo>
                    <a:pt x="547" y="2098"/>
                    <a:pt x="1033" y="2433"/>
                    <a:pt x="1520" y="2767"/>
                  </a:cubicBezTo>
                  <a:cubicBezTo>
                    <a:pt x="1854" y="1217"/>
                    <a:pt x="1520" y="396"/>
                    <a:pt x="1277" y="1"/>
                  </a:cubicBezTo>
                  <a:cubicBezTo>
                    <a:pt x="1033" y="214"/>
                    <a:pt x="578" y="822"/>
                    <a:pt x="0" y="1734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95"/>
            <p:cNvSpPr/>
            <p:nvPr/>
          </p:nvSpPr>
          <p:spPr>
            <a:xfrm flipH="1">
              <a:off x="5202294" y="2958769"/>
              <a:ext cx="647337" cy="235686"/>
            </a:xfrm>
            <a:custGeom>
              <a:avLst/>
              <a:gdLst/>
              <a:ahLst/>
              <a:cxnLst/>
              <a:rect l="l" t="t" r="r" b="b"/>
              <a:pathLst>
                <a:path w="43163" h="15715" extrusionOk="0">
                  <a:moveTo>
                    <a:pt x="5016" y="15411"/>
                  </a:moveTo>
                  <a:cubicBezTo>
                    <a:pt x="4287" y="15441"/>
                    <a:pt x="4195" y="14347"/>
                    <a:pt x="4925" y="14256"/>
                  </a:cubicBezTo>
                  <a:lnTo>
                    <a:pt x="9575" y="13830"/>
                  </a:lnTo>
                  <a:lnTo>
                    <a:pt x="18299" y="11307"/>
                  </a:lnTo>
                  <a:lnTo>
                    <a:pt x="38451" y="5016"/>
                  </a:lnTo>
                  <a:cubicBezTo>
                    <a:pt x="41309" y="4134"/>
                    <a:pt x="43163" y="2766"/>
                    <a:pt x="42099" y="0"/>
                  </a:cubicBezTo>
                  <a:cubicBezTo>
                    <a:pt x="42099" y="0"/>
                    <a:pt x="42585" y="1915"/>
                    <a:pt x="39485" y="2979"/>
                  </a:cubicBezTo>
                  <a:cubicBezTo>
                    <a:pt x="36385" y="4073"/>
                    <a:pt x="274" y="14985"/>
                    <a:pt x="274" y="14985"/>
                  </a:cubicBezTo>
                  <a:cubicBezTo>
                    <a:pt x="274" y="14985"/>
                    <a:pt x="1" y="15198"/>
                    <a:pt x="31" y="15380"/>
                  </a:cubicBezTo>
                  <a:cubicBezTo>
                    <a:pt x="62" y="15593"/>
                    <a:pt x="214" y="15715"/>
                    <a:pt x="1034" y="15654"/>
                  </a:cubicBezTo>
                  <a:cubicBezTo>
                    <a:pt x="1885" y="15593"/>
                    <a:pt x="5016" y="15411"/>
                    <a:pt x="5016" y="1541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95"/>
            <p:cNvSpPr/>
            <p:nvPr/>
          </p:nvSpPr>
          <p:spPr>
            <a:xfrm flipH="1">
              <a:off x="5366396" y="2730837"/>
              <a:ext cx="542040" cy="321846"/>
            </a:xfrm>
            <a:custGeom>
              <a:avLst/>
              <a:gdLst/>
              <a:ahLst/>
              <a:cxnLst/>
              <a:rect l="l" t="t" r="r" b="b"/>
              <a:pathLst>
                <a:path w="36142" h="21460" extrusionOk="0">
                  <a:moveTo>
                    <a:pt x="7752" y="20518"/>
                  </a:moveTo>
                  <a:cubicBezTo>
                    <a:pt x="7174" y="20548"/>
                    <a:pt x="6688" y="20426"/>
                    <a:pt x="6353" y="20062"/>
                  </a:cubicBezTo>
                  <a:cubicBezTo>
                    <a:pt x="6141" y="19849"/>
                    <a:pt x="5928" y="19271"/>
                    <a:pt x="5776" y="18815"/>
                  </a:cubicBezTo>
                  <a:lnTo>
                    <a:pt x="3709" y="19818"/>
                  </a:lnTo>
                  <a:cubicBezTo>
                    <a:pt x="3040" y="20153"/>
                    <a:pt x="2524" y="19119"/>
                    <a:pt x="3192" y="18785"/>
                  </a:cubicBezTo>
                  <a:lnTo>
                    <a:pt x="5746" y="17569"/>
                  </a:lnTo>
                  <a:lnTo>
                    <a:pt x="6323" y="17296"/>
                  </a:lnTo>
                  <a:cubicBezTo>
                    <a:pt x="9575" y="15867"/>
                    <a:pt x="31065" y="6414"/>
                    <a:pt x="34226" y="4985"/>
                  </a:cubicBezTo>
                  <a:cubicBezTo>
                    <a:pt x="36141" y="4134"/>
                    <a:pt x="36141" y="1733"/>
                    <a:pt x="35199" y="0"/>
                  </a:cubicBezTo>
                  <a:cubicBezTo>
                    <a:pt x="35290" y="183"/>
                    <a:pt x="35959" y="2037"/>
                    <a:pt x="33163" y="3314"/>
                  </a:cubicBezTo>
                  <a:cubicBezTo>
                    <a:pt x="30245" y="4651"/>
                    <a:pt x="335" y="19818"/>
                    <a:pt x="335" y="19818"/>
                  </a:cubicBezTo>
                  <a:cubicBezTo>
                    <a:pt x="335" y="19818"/>
                    <a:pt x="1" y="20183"/>
                    <a:pt x="122" y="20578"/>
                  </a:cubicBezTo>
                  <a:cubicBezTo>
                    <a:pt x="274" y="21004"/>
                    <a:pt x="548" y="21460"/>
                    <a:pt x="1916" y="21277"/>
                  </a:cubicBezTo>
                  <a:cubicBezTo>
                    <a:pt x="3284" y="21095"/>
                    <a:pt x="7661" y="20518"/>
                    <a:pt x="7752" y="20518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95"/>
            <p:cNvSpPr/>
            <p:nvPr/>
          </p:nvSpPr>
          <p:spPr>
            <a:xfrm flipH="1">
              <a:off x="6598126" y="3091422"/>
              <a:ext cx="93014" cy="83896"/>
            </a:xfrm>
            <a:custGeom>
              <a:avLst/>
              <a:gdLst/>
              <a:ahLst/>
              <a:cxnLst/>
              <a:rect l="l" t="t" r="r" b="b"/>
              <a:pathLst>
                <a:path w="6202" h="5594" extrusionOk="0">
                  <a:moveTo>
                    <a:pt x="5411" y="0"/>
                  </a:moveTo>
                  <a:cubicBezTo>
                    <a:pt x="5380" y="31"/>
                    <a:pt x="5350" y="31"/>
                    <a:pt x="5320" y="31"/>
                  </a:cubicBezTo>
                  <a:cubicBezTo>
                    <a:pt x="5107" y="183"/>
                    <a:pt x="3374" y="699"/>
                    <a:pt x="851" y="1399"/>
                  </a:cubicBezTo>
                  <a:lnTo>
                    <a:pt x="0" y="1611"/>
                  </a:lnTo>
                  <a:lnTo>
                    <a:pt x="6201" y="5593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95"/>
            <p:cNvSpPr/>
            <p:nvPr/>
          </p:nvSpPr>
          <p:spPr>
            <a:xfrm flipH="1">
              <a:off x="5381904" y="3311151"/>
              <a:ext cx="1825721" cy="558432"/>
            </a:xfrm>
            <a:custGeom>
              <a:avLst/>
              <a:gdLst/>
              <a:ahLst/>
              <a:cxnLst/>
              <a:rect l="l" t="t" r="r" b="b"/>
              <a:pathLst>
                <a:path w="121735" h="37235" extrusionOk="0">
                  <a:moveTo>
                    <a:pt x="4073" y="17599"/>
                  </a:moveTo>
                  <a:cubicBezTo>
                    <a:pt x="2796" y="20000"/>
                    <a:pt x="1489" y="22371"/>
                    <a:pt x="213" y="24712"/>
                  </a:cubicBezTo>
                  <a:cubicBezTo>
                    <a:pt x="152" y="25016"/>
                    <a:pt x="61" y="25289"/>
                    <a:pt x="0" y="25593"/>
                  </a:cubicBezTo>
                  <a:cubicBezTo>
                    <a:pt x="1793" y="23921"/>
                    <a:pt x="6018" y="20061"/>
                    <a:pt x="7508" y="19636"/>
                  </a:cubicBezTo>
                  <a:cubicBezTo>
                    <a:pt x="10426" y="18845"/>
                    <a:pt x="16353" y="22766"/>
                    <a:pt x="17143" y="25654"/>
                  </a:cubicBezTo>
                  <a:cubicBezTo>
                    <a:pt x="17873" y="28207"/>
                    <a:pt x="16353" y="34165"/>
                    <a:pt x="15988" y="35502"/>
                  </a:cubicBezTo>
                  <a:cubicBezTo>
                    <a:pt x="16231" y="35836"/>
                    <a:pt x="16718" y="36444"/>
                    <a:pt x="17295" y="37235"/>
                  </a:cubicBezTo>
                  <a:cubicBezTo>
                    <a:pt x="23648" y="33344"/>
                    <a:pt x="49910" y="17174"/>
                    <a:pt x="54044" y="17052"/>
                  </a:cubicBezTo>
                  <a:cubicBezTo>
                    <a:pt x="57022" y="16961"/>
                    <a:pt x="65381" y="16353"/>
                    <a:pt x="73193" y="15684"/>
                  </a:cubicBezTo>
                  <a:cubicBezTo>
                    <a:pt x="80944" y="15046"/>
                    <a:pt x="88117" y="14347"/>
                    <a:pt x="88907" y="14104"/>
                  </a:cubicBezTo>
                  <a:cubicBezTo>
                    <a:pt x="90610" y="13617"/>
                    <a:pt x="93528" y="12979"/>
                    <a:pt x="93558" y="12979"/>
                  </a:cubicBezTo>
                  <a:lnTo>
                    <a:pt x="93588" y="12949"/>
                  </a:lnTo>
                  <a:cubicBezTo>
                    <a:pt x="97996" y="12249"/>
                    <a:pt x="103102" y="11885"/>
                    <a:pt x="107692" y="11550"/>
                  </a:cubicBezTo>
                  <a:cubicBezTo>
                    <a:pt x="111947" y="11246"/>
                    <a:pt x="115747" y="10973"/>
                    <a:pt x="118057" y="10517"/>
                  </a:cubicBezTo>
                  <a:cubicBezTo>
                    <a:pt x="119820" y="10152"/>
                    <a:pt x="121309" y="9240"/>
                    <a:pt x="121735" y="7964"/>
                  </a:cubicBezTo>
                  <a:cubicBezTo>
                    <a:pt x="121036" y="8511"/>
                    <a:pt x="120185" y="8876"/>
                    <a:pt x="119090" y="9028"/>
                  </a:cubicBezTo>
                  <a:cubicBezTo>
                    <a:pt x="116872" y="9301"/>
                    <a:pt x="95047" y="10395"/>
                    <a:pt x="94500" y="10152"/>
                  </a:cubicBezTo>
                  <a:cubicBezTo>
                    <a:pt x="93953" y="9939"/>
                    <a:pt x="93041" y="8480"/>
                    <a:pt x="92494" y="8876"/>
                  </a:cubicBezTo>
                  <a:cubicBezTo>
                    <a:pt x="91977" y="9301"/>
                    <a:pt x="89637" y="10882"/>
                    <a:pt x="85594" y="11155"/>
                  </a:cubicBezTo>
                  <a:cubicBezTo>
                    <a:pt x="81552" y="11398"/>
                    <a:pt x="58451" y="13222"/>
                    <a:pt x="54560" y="13101"/>
                  </a:cubicBezTo>
                  <a:cubicBezTo>
                    <a:pt x="50639" y="12949"/>
                    <a:pt x="48116" y="8328"/>
                    <a:pt x="48116" y="8328"/>
                  </a:cubicBezTo>
                  <a:lnTo>
                    <a:pt x="46931" y="8359"/>
                  </a:lnTo>
                  <a:cubicBezTo>
                    <a:pt x="46931" y="8359"/>
                    <a:pt x="45563" y="13465"/>
                    <a:pt x="44226" y="13800"/>
                  </a:cubicBezTo>
                  <a:cubicBezTo>
                    <a:pt x="42858" y="14134"/>
                    <a:pt x="38815" y="14468"/>
                    <a:pt x="36049" y="14681"/>
                  </a:cubicBezTo>
                  <a:cubicBezTo>
                    <a:pt x="33314" y="14863"/>
                    <a:pt x="31885" y="13313"/>
                    <a:pt x="32159" y="10699"/>
                  </a:cubicBezTo>
                  <a:cubicBezTo>
                    <a:pt x="32432" y="8055"/>
                    <a:pt x="34165" y="0"/>
                    <a:pt x="34165" y="0"/>
                  </a:cubicBezTo>
                  <a:lnTo>
                    <a:pt x="29241" y="9848"/>
                  </a:lnTo>
                  <a:cubicBezTo>
                    <a:pt x="27083" y="16718"/>
                    <a:pt x="20031" y="22675"/>
                    <a:pt x="17994" y="21672"/>
                  </a:cubicBezTo>
                  <a:cubicBezTo>
                    <a:pt x="15988" y="20669"/>
                    <a:pt x="14377" y="20882"/>
                    <a:pt x="13952" y="17508"/>
                  </a:cubicBezTo>
                  <a:cubicBezTo>
                    <a:pt x="13557" y="14134"/>
                    <a:pt x="12797" y="9058"/>
                    <a:pt x="12797" y="9058"/>
                  </a:cubicBezTo>
                  <a:lnTo>
                    <a:pt x="10547" y="11763"/>
                  </a:lnTo>
                  <a:cubicBezTo>
                    <a:pt x="9757" y="13526"/>
                    <a:pt x="8511" y="16019"/>
                    <a:pt x="6383" y="16809"/>
                  </a:cubicBezTo>
                  <a:cubicBezTo>
                    <a:pt x="5654" y="17052"/>
                    <a:pt x="4833" y="17356"/>
                    <a:pt x="4073" y="17599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95"/>
            <p:cNvSpPr/>
            <p:nvPr/>
          </p:nvSpPr>
          <p:spPr>
            <a:xfrm flipH="1">
              <a:off x="7708601" y="4061026"/>
              <a:ext cx="241175" cy="279913"/>
            </a:xfrm>
            <a:custGeom>
              <a:avLst/>
              <a:gdLst/>
              <a:ahLst/>
              <a:cxnLst/>
              <a:rect l="l" t="t" r="r" b="b"/>
              <a:pathLst>
                <a:path w="16081" h="18664" extrusionOk="0">
                  <a:moveTo>
                    <a:pt x="16080" y="1"/>
                  </a:moveTo>
                  <a:cubicBezTo>
                    <a:pt x="13588" y="2584"/>
                    <a:pt x="7448" y="10457"/>
                    <a:pt x="5867" y="12493"/>
                  </a:cubicBezTo>
                  <a:cubicBezTo>
                    <a:pt x="6901" y="13192"/>
                    <a:pt x="9272" y="14925"/>
                    <a:pt x="11217" y="17357"/>
                  </a:cubicBezTo>
                  <a:cubicBezTo>
                    <a:pt x="10031" y="15624"/>
                    <a:pt x="10487" y="12676"/>
                    <a:pt x="11247" y="10852"/>
                  </a:cubicBezTo>
                  <a:cubicBezTo>
                    <a:pt x="11977" y="9028"/>
                    <a:pt x="16050" y="1"/>
                    <a:pt x="16080" y="1"/>
                  </a:cubicBezTo>
                  <a:close/>
                  <a:moveTo>
                    <a:pt x="2432" y="12919"/>
                  </a:moveTo>
                  <a:cubicBezTo>
                    <a:pt x="1065" y="13314"/>
                    <a:pt x="305" y="14621"/>
                    <a:pt x="1" y="15320"/>
                  </a:cubicBezTo>
                  <a:cubicBezTo>
                    <a:pt x="730" y="15746"/>
                    <a:pt x="2250" y="16810"/>
                    <a:pt x="3983" y="18664"/>
                  </a:cubicBezTo>
                  <a:lnTo>
                    <a:pt x="3983" y="18664"/>
                  </a:lnTo>
                  <a:cubicBezTo>
                    <a:pt x="3983" y="18664"/>
                    <a:pt x="3010" y="16779"/>
                    <a:pt x="2250" y="15138"/>
                  </a:cubicBezTo>
                  <a:cubicBezTo>
                    <a:pt x="1673" y="13922"/>
                    <a:pt x="2129" y="13223"/>
                    <a:pt x="2432" y="12919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95"/>
            <p:cNvSpPr/>
            <p:nvPr/>
          </p:nvSpPr>
          <p:spPr>
            <a:xfrm flipH="1">
              <a:off x="6842480" y="4445772"/>
              <a:ext cx="1504804" cy="578963"/>
            </a:xfrm>
            <a:custGeom>
              <a:avLst/>
              <a:gdLst/>
              <a:ahLst/>
              <a:cxnLst/>
              <a:rect l="l" t="t" r="r" b="b"/>
              <a:pathLst>
                <a:path w="100337" h="38604" extrusionOk="0">
                  <a:moveTo>
                    <a:pt x="1916" y="20487"/>
                  </a:moveTo>
                  <a:cubicBezTo>
                    <a:pt x="2676" y="26597"/>
                    <a:pt x="3223" y="31703"/>
                    <a:pt x="3223" y="32585"/>
                  </a:cubicBezTo>
                  <a:cubicBezTo>
                    <a:pt x="3284" y="34469"/>
                    <a:pt x="1065" y="36931"/>
                    <a:pt x="1" y="37995"/>
                  </a:cubicBezTo>
                  <a:cubicBezTo>
                    <a:pt x="548" y="38269"/>
                    <a:pt x="1399" y="38603"/>
                    <a:pt x="2250" y="38481"/>
                  </a:cubicBezTo>
                  <a:cubicBezTo>
                    <a:pt x="3739" y="38299"/>
                    <a:pt x="31400" y="32068"/>
                    <a:pt x="35685" y="30609"/>
                  </a:cubicBezTo>
                  <a:cubicBezTo>
                    <a:pt x="39363" y="29363"/>
                    <a:pt x="43527" y="25077"/>
                    <a:pt x="44287" y="24287"/>
                  </a:cubicBezTo>
                  <a:cubicBezTo>
                    <a:pt x="44470" y="22980"/>
                    <a:pt x="45594" y="14499"/>
                    <a:pt x="44591" y="6840"/>
                  </a:cubicBezTo>
                  <a:cubicBezTo>
                    <a:pt x="44591" y="7022"/>
                    <a:pt x="44227" y="17508"/>
                    <a:pt x="41552" y="18116"/>
                  </a:cubicBezTo>
                  <a:cubicBezTo>
                    <a:pt x="38846" y="18724"/>
                    <a:pt x="14773" y="22676"/>
                    <a:pt x="9028" y="23101"/>
                  </a:cubicBezTo>
                  <a:cubicBezTo>
                    <a:pt x="3314" y="23496"/>
                    <a:pt x="1916" y="20487"/>
                    <a:pt x="1916" y="20487"/>
                  </a:cubicBezTo>
                  <a:close/>
                  <a:moveTo>
                    <a:pt x="45868" y="7934"/>
                  </a:moveTo>
                  <a:lnTo>
                    <a:pt x="45868" y="7934"/>
                  </a:lnTo>
                  <a:cubicBezTo>
                    <a:pt x="45868" y="7934"/>
                    <a:pt x="46932" y="12189"/>
                    <a:pt x="47813" y="13284"/>
                  </a:cubicBezTo>
                  <a:cubicBezTo>
                    <a:pt x="48695" y="14408"/>
                    <a:pt x="51704" y="14378"/>
                    <a:pt x="52768" y="10426"/>
                  </a:cubicBezTo>
                  <a:cubicBezTo>
                    <a:pt x="51521" y="16262"/>
                    <a:pt x="49607" y="22858"/>
                    <a:pt x="49272" y="24013"/>
                  </a:cubicBezTo>
                  <a:cubicBezTo>
                    <a:pt x="48786" y="24348"/>
                    <a:pt x="47145" y="25381"/>
                    <a:pt x="45442" y="24287"/>
                  </a:cubicBezTo>
                  <a:cubicBezTo>
                    <a:pt x="45686" y="22615"/>
                    <a:pt x="46597" y="15138"/>
                    <a:pt x="45868" y="7934"/>
                  </a:cubicBezTo>
                  <a:close/>
                  <a:moveTo>
                    <a:pt x="54288" y="8572"/>
                  </a:moveTo>
                  <a:cubicBezTo>
                    <a:pt x="53163" y="14469"/>
                    <a:pt x="51035" y="21946"/>
                    <a:pt x="50458" y="23983"/>
                  </a:cubicBezTo>
                  <a:cubicBezTo>
                    <a:pt x="52008" y="24499"/>
                    <a:pt x="56658" y="25867"/>
                    <a:pt x="59394" y="25320"/>
                  </a:cubicBezTo>
                  <a:cubicBezTo>
                    <a:pt x="61066" y="25016"/>
                    <a:pt x="66750" y="22524"/>
                    <a:pt x="72798" y="19606"/>
                  </a:cubicBezTo>
                  <a:cubicBezTo>
                    <a:pt x="79060" y="16597"/>
                    <a:pt x="85747" y="13132"/>
                    <a:pt x="88817" y="11156"/>
                  </a:cubicBezTo>
                  <a:cubicBezTo>
                    <a:pt x="89486" y="10761"/>
                    <a:pt x="90185" y="10305"/>
                    <a:pt x="90884" y="9879"/>
                  </a:cubicBezTo>
                  <a:cubicBezTo>
                    <a:pt x="95808" y="6809"/>
                    <a:pt x="99304" y="4621"/>
                    <a:pt x="100094" y="1247"/>
                  </a:cubicBezTo>
                  <a:cubicBezTo>
                    <a:pt x="100215" y="821"/>
                    <a:pt x="100276" y="426"/>
                    <a:pt x="100337" y="1"/>
                  </a:cubicBezTo>
                  <a:cubicBezTo>
                    <a:pt x="99000" y="2128"/>
                    <a:pt x="96538" y="4560"/>
                    <a:pt x="91978" y="6293"/>
                  </a:cubicBezTo>
                  <a:cubicBezTo>
                    <a:pt x="84957" y="8907"/>
                    <a:pt x="67510" y="16445"/>
                    <a:pt x="63528" y="17660"/>
                  </a:cubicBezTo>
                  <a:cubicBezTo>
                    <a:pt x="59576" y="18876"/>
                    <a:pt x="58148" y="17174"/>
                    <a:pt x="57661" y="16323"/>
                  </a:cubicBezTo>
                  <a:cubicBezTo>
                    <a:pt x="57205" y="15442"/>
                    <a:pt x="54288" y="8572"/>
                    <a:pt x="54288" y="8572"/>
                  </a:cubicBezTo>
                  <a:close/>
                  <a:moveTo>
                    <a:pt x="1916" y="20487"/>
                  </a:move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95"/>
            <p:cNvSpPr/>
            <p:nvPr/>
          </p:nvSpPr>
          <p:spPr>
            <a:xfrm flipH="1">
              <a:off x="7210354" y="3587855"/>
              <a:ext cx="360135" cy="354211"/>
            </a:xfrm>
            <a:custGeom>
              <a:avLst/>
              <a:gdLst/>
              <a:ahLst/>
              <a:cxnLst/>
              <a:rect l="l" t="t" r="r" b="b"/>
              <a:pathLst>
                <a:path w="24013" h="23618" extrusionOk="0">
                  <a:moveTo>
                    <a:pt x="22493" y="8754"/>
                  </a:moveTo>
                  <a:cubicBezTo>
                    <a:pt x="23526" y="5806"/>
                    <a:pt x="24013" y="2827"/>
                    <a:pt x="23830" y="0"/>
                  </a:cubicBezTo>
                  <a:cubicBezTo>
                    <a:pt x="23830" y="0"/>
                    <a:pt x="23891" y="3678"/>
                    <a:pt x="21064" y="6262"/>
                  </a:cubicBezTo>
                  <a:cubicBezTo>
                    <a:pt x="18997" y="8177"/>
                    <a:pt x="8602" y="14681"/>
                    <a:pt x="3283" y="17964"/>
                  </a:cubicBezTo>
                  <a:cubicBezTo>
                    <a:pt x="2219" y="19757"/>
                    <a:pt x="1520" y="20973"/>
                    <a:pt x="1520" y="20973"/>
                  </a:cubicBezTo>
                  <a:lnTo>
                    <a:pt x="0" y="23618"/>
                  </a:lnTo>
                  <a:lnTo>
                    <a:pt x="9088" y="17842"/>
                  </a:lnTo>
                  <a:cubicBezTo>
                    <a:pt x="9727" y="17417"/>
                    <a:pt x="10487" y="17052"/>
                    <a:pt x="11368" y="16627"/>
                  </a:cubicBezTo>
                  <a:cubicBezTo>
                    <a:pt x="13860" y="15411"/>
                    <a:pt x="17478" y="13617"/>
                    <a:pt x="22493" y="8754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95"/>
            <p:cNvSpPr/>
            <p:nvPr/>
          </p:nvSpPr>
          <p:spPr>
            <a:xfrm flipH="1">
              <a:off x="6935930" y="3226805"/>
              <a:ext cx="160923" cy="392964"/>
            </a:xfrm>
            <a:custGeom>
              <a:avLst/>
              <a:gdLst/>
              <a:ahLst/>
              <a:cxnLst/>
              <a:rect l="l" t="t" r="r" b="b"/>
              <a:pathLst>
                <a:path w="10730" h="26202" extrusionOk="0">
                  <a:moveTo>
                    <a:pt x="9544" y="426"/>
                  </a:moveTo>
                  <a:cubicBezTo>
                    <a:pt x="9666" y="153"/>
                    <a:pt x="10000" y="1"/>
                    <a:pt x="10304" y="92"/>
                  </a:cubicBezTo>
                  <a:cubicBezTo>
                    <a:pt x="10578" y="214"/>
                    <a:pt x="10730" y="548"/>
                    <a:pt x="10639" y="852"/>
                  </a:cubicBezTo>
                  <a:lnTo>
                    <a:pt x="1186" y="25776"/>
                  </a:lnTo>
                  <a:cubicBezTo>
                    <a:pt x="1094" y="26050"/>
                    <a:pt x="760" y="26202"/>
                    <a:pt x="456" y="26111"/>
                  </a:cubicBezTo>
                  <a:cubicBezTo>
                    <a:pt x="152" y="25989"/>
                    <a:pt x="0" y="25655"/>
                    <a:pt x="122" y="2535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95"/>
            <p:cNvSpPr/>
            <p:nvPr/>
          </p:nvSpPr>
          <p:spPr>
            <a:xfrm flipH="1">
              <a:off x="6675168" y="3250066"/>
              <a:ext cx="160938" cy="392964"/>
            </a:xfrm>
            <a:custGeom>
              <a:avLst/>
              <a:gdLst/>
              <a:ahLst/>
              <a:cxnLst/>
              <a:rect l="l" t="t" r="r" b="b"/>
              <a:pathLst>
                <a:path w="10731" h="26202" extrusionOk="0">
                  <a:moveTo>
                    <a:pt x="9545" y="426"/>
                  </a:moveTo>
                  <a:cubicBezTo>
                    <a:pt x="9666" y="152"/>
                    <a:pt x="10001" y="0"/>
                    <a:pt x="10274" y="91"/>
                  </a:cubicBezTo>
                  <a:cubicBezTo>
                    <a:pt x="10578" y="213"/>
                    <a:pt x="10730" y="547"/>
                    <a:pt x="10609" y="851"/>
                  </a:cubicBezTo>
                  <a:lnTo>
                    <a:pt x="1186" y="25775"/>
                  </a:lnTo>
                  <a:cubicBezTo>
                    <a:pt x="1095" y="26049"/>
                    <a:pt x="760" y="26201"/>
                    <a:pt x="456" y="26110"/>
                  </a:cubicBezTo>
                  <a:cubicBezTo>
                    <a:pt x="153" y="25988"/>
                    <a:pt x="1" y="25654"/>
                    <a:pt x="122" y="2535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95"/>
            <p:cNvSpPr/>
            <p:nvPr/>
          </p:nvSpPr>
          <p:spPr>
            <a:xfrm flipH="1">
              <a:off x="6041074" y="2889481"/>
              <a:ext cx="204701" cy="83881"/>
            </a:xfrm>
            <a:custGeom>
              <a:avLst/>
              <a:gdLst/>
              <a:ahLst/>
              <a:cxnLst/>
              <a:rect l="l" t="t" r="r" b="b"/>
              <a:pathLst>
                <a:path w="13649" h="5593" extrusionOk="0">
                  <a:moveTo>
                    <a:pt x="6232" y="1064"/>
                  </a:moveTo>
                  <a:cubicBezTo>
                    <a:pt x="4712" y="304"/>
                    <a:pt x="3588" y="304"/>
                    <a:pt x="3101" y="0"/>
                  </a:cubicBezTo>
                  <a:cubicBezTo>
                    <a:pt x="2007" y="1216"/>
                    <a:pt x="1" y="3708"/>
                    <a:pt x="183" y="5593"/>
                  </a:cubicBezTo>
                  <a:lnTo>
                    <a:pt x="13649" y="31"/>
                  </a:lnTo>
                  <a:cubicBezTo>
                    <a:pt x="12676" y="304"/>
                    <a:pt x="11795" y="517"/>
                    <a:pt x="11035" y="669"/>
                  </a:cubicBezTo>
                  <a:cubicBezTo>
                    <a:pt x="8846" y="1125"/>
                    <a:pt x="6506" y="1125"/>
                    <a:pt x="6506" y="1125"/>
                  </a:cubicBezTo>
                  <a:cubicBezTo>
                    <a:pt x="6414" y="1125"/>
                    <a:pt x="6323" y="1094"/>
                    <a:pt x="6232" y="1064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95"/>
            <p:cNvSpPr/>
            <p:nvPr/>
          </p:nvSpPr>
          <p:spPr>
            <a:xfrm flipH="1">
              <a:off x="6005065" y="2959219"/>
              <a:ext cx="435347" cy="342828"/>
            </a:xfrm>
            <a:custGeom>
              <a:avLst/>
              <a:gdLst/>
              <a:ahLst/>
              <a:cxnLst/>
              <a:rect l="l" t="t" r="r" b="b"/>
              <a:pathLst>
                <a:path w="29028" h="22859" extrusionOk="0">
                  <a:moveTo>
                    <a:pt x="27873" y="548"/>
                  </a:moveTo>
                  <a:cubicBezTo>
                    <a:pt x="27873" y="244"/>
                    <a:pt x="28146" y="1"/>
                    <a:pt x="28450" y="1"/>
                  </a:cubicBezTo>
                  <a:cubicBezTo>
                    <a:pt x="28754" y="1"/>
                    <a:pt x="29028" y="274"/>
                    <a:pt x="28998" y="578"/>
                  </a:cubicBezTo>
                  <a:cubicBezTo>
                    <a:pt x="28998" y="639"/>
                    <a:pt x="28998" y="22737"/>
                    <a:pt x="578" y="22858"/>
                  </a:cubicBezTo>
                  <a:cubicBezTo>
                    <a:pt x="274" y="22858"/>
                    <a:pt x="0" y="22585"/>
                    <a:pt x="0" y="22281"/>
                  </a:cubicBezTo>
                  <a:cubicBezTo>
                    <a:pt x="0" y="21977"/>
                    <a:pt x="274" y="21703"/>
                    <a:pt x="578" y="21703"/>
                  </a:cubicBezTo>
                  <a:cubicBezTo>
                    <a:pt x="27873" y="21612"/>
                    <a:pt x="27873" y="609"/>
                    <a:pt x="27873" y="548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95"/>
            <p:cNvSpPr/>
            <p:nvPr/>
          </p:nvSpPr>
          <p:spPr>
            <a:xfrm flipH="1">
              <a:off x="6031040" y="3072735"/>
              <a:ext cx="91650" cy="323676"/>
            </a:xfrm>
            <a:custGeom>
              <a:avLst/>
              <a:gdLst/>
              <a:ahLst/>
              <a:cxnLst/>
              <a:rect l="l" t="t" r="r" b="b"/>
              <a:pathLst>
                <a:path w="6111" h="21582" extrusionOk="0">
                  <a:moveTo>
                    <a:pt x="4925" y="426"/>
                  </a:moveTo>
                  <a:cubicBezTo>
                    <a:pt x="5046" y="152"/>
                    <a:pt x="5350" y="0"/>
                    <a:pt x="5654" y="91"/>
                  </a:cubicBezTo>
                  <a:cubicBezTo>
                    <a:pt x="5958" y="213"/>
                    <a:pt x="6110" y="547"/>
                    <a:pt x="5989" y="821"/>
                  </a:cubicBezTo>
                  <a:cubicBezTo>
                    <a:pt x="5989" y="882"/>
                    <a:pt x="1308" y="13678"/>
                    <a:pt x="1156" y="21004"/>
                  </a:cubicBezTo>
                  <a:cubicBezTo>
                    <a:pt x="1156" y="21307"/>
                    <a:pt x="882" y="21581"/>
                    <a:pt x="578" y="21551"/>
                  </a:cubicBezTo>
                  <a:cubicBezTo>
                    <a:pt x="244" y="21551"/>
                    <a:pt x="1" y="21307"/>
                    <a:pt x="1" y="20973"/>
                  </a:cubicBezTo>
                  <a:cubicBezTo>
                    <a:pt x="153" y="13435"/>
                    <a:pt x="4925" y="487"/>
                    <a:pt x="4925" y="426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95"/>
            <p:cNvSpPr/>
            <p:nvPr/>
          </p:nvSpPr>
          <p:spPr>
            <a:xfrm flipH="1">
              <a:off x="5193175" y="2466896"/>
              <a:ext cx="3941823" cy="2648094"/>
            </a:xfrm>
            <a:custGeom>
              <a:avLst/>
              <a:gdLst/>
              <a:ahLst/>
              <a:cxnLst/>
              <a:rect l="l" t="t" r="r" b="b"/>
              <a:pathLst>
                <a:path w="262832" h="176569" extrusionOk="0">
                  <a:moveTo>
                    <a:pt x="141826" y="51247"/>
                  </a:moveTo>
                  <a:lnTo>
                    <a:pt x="82707" y="61582"/>
                  </a:lnTo>
                  <a:lnTo>
                    <a:pt x="82676" y="61582"/>
                  </a:lnTo>
                  <a:lnTo>
                    <a:pt x="56141" y="66354"/>
                  </a:lnTo>
                  <a:cubicBezTo>
                    <a:pt x="56110" y="66354"/>
                    <a:pt x="56080" y="66354"/>
                    <a:pt x="56050" y="66354"/>
                  </a:cubicBezTo>
                  <a:lnTo>
                    <a:pt x="56019" y="66354"/>
                  </a:lnTo>
                  <a:cubicBezTo>
                    <a:pt x="55807" y="66354"/>
                    <a:pt x="53010" y="66324"/>
                    <a:pt x="48816" y="63649"/>
                  </a:cubicBezTo>
                  <a:cubicBezTo>
                    <a:pt x="48086" y="63193"/>
                    <a:pt x="47235" y="62646"/>
                    <a:pt x="46353" y="62068"/>
                  </a:cubicBezTo>
                  <a:cubicBezTo>
                    <a:pt x="45715" y="61643"/>
                    <a:pt x="45077" y="61217"/>
                    <a:pt x="44439" y="60761"/>
                  </a:cubicBezTo>
                  <a:cubicBezTo>
                    <a:pt x="43618" y="62129"/>
                    <a:pt x="42645" y="63892"/>
                    <a:pt x="41612" y="65898"/>
                  </a:cubicBezTo>
                  <a:cubicBezTo>
                    <a:pt x="39514" y="69941"/>
                    <a:pt x="37296" y="74895"/>
                    <a:pt x="35806" y="79272"/>
                  </a:cubicBezTo>
                  <a:cubicBezTo>
                    <a:pt x="33587" y="85929"/>
                    <a:pt x="35107" y="97601"/>
                    <a:pt x="36566" y="106172"/>
                  </a:cubicBezTo>
                  <a:lnTo>
                    <a:pt x="38815" y="107479"/>
                  </a:lnTo>
                  <a:lnTo>
                    <a:pt x="41338" y="108938"/>
                  </a:lnTo>
                  <a:cubicBezTo>
                    <a:pt x="43071" y="109941"/>
                    <a:pt x="44955" y="110640"/>
                    <a:pt x="46870" y="111127"/>
                  </a:cubicBezTo>
                  <a:cubicBezTo>
                    <a:pt x="46901" y="111127"/>
                    <a:pt x="46961" y="111127"/>
                    <a:pt x="46992" y="111127"/>
                  </a:cubicBezTo>
                  <a:lnTo>
                    <a:pt x="47022" y="111157"/>
                  </a:lnTo>
                  <a:cubicBezTo>
                    <a:pt x="57357" y="113619"/>
                    <a:pt x="69333" y="109516"/>
                    <a:pt x="69393" y="109485"/>
                  </a:cubicBezTo>
                  <a:lnTo>
                    <a:pt x="103437" y="97601"/>
                  </a:lnTo>
                  <a:lnTo>
                    <a:pt x="104865" y="95169"/>
                  </a:lnTo>
                  <a:cubicBezTo>
                    <a:pt x="104865" y="95108"/>
                    <a:pt x="113437" y="80427"/>
                    <a:pt x="115017" y="77266"/>
                  </a:cubicBezTo>
                  <a:cubicBezTo>
                    <a:pt x="115382" y="76537"/>
                    <a:pt x="115838" y="75503"/>
                    <a:pt x="116385" y="74318"/>
                  </a:cubicBezTo>
                  <a:cubicBezTo>
                    <a:pt x="118270" y="70153"/>
                    <a:pt x="120945" y="64257"/>
                    <a:pt x="122707" y="63770"/>
                  </a:cubicBezTo>
                  <a:cubicBezTo>
                    <a:pt x="123011" y="63679"/>
                    <a:pt x="123346" y="63710"/>
                    <a:pt x="123711" y="63831"/>
                  </a:cubicBezTo>
                  <a:cubicBezTo>
                    <a:pt x="124470" y="64135"/>
                    <a:pt x="125473" y="64925"/>
                    <a:pt x="126385" y="66141"/>
                  </a:cubicBezTo>
                  <a:cubicBezTo>
                    <a:pt x="127267" y="67327"/>
                    <a:pt x="128118" y="68968"/>
                    <a:pt x="128665" y="70974"/>
                  </a:cubicBezTo>
                  <a:cubicBezTo>
                    <a:pt x="129182" y="72889"/>
                    <a:pt x="129455" y="75138"/>
                    <a:pt x="129243" y="77661"/>
                  </a:cubicBezTo>
                  <a:cubicBezTo>
                    <a:pt x="131644" y="73315"/>
                    <a:pt x="133984" y="68907"/>
                    <a:pt x="136051" y="64652"/>
                  </a:cubicBezTo>
                  <a:cubicBezTo>
                    <a:pt x="138392" y="59910"/>
                    <a:pt x="140398" y="55351"/>
                    <a:pt x="141826" y="51247"/>
                  </a:cubicBezTo>
                  <a:close/>
                  <a:moveTo>
                    <a:pt x="30487" y="176568"/>
                  </a:moveTo>
                  <a:lnTo>
                    <a:pt x="26262" y="176568"/>
                  </a:lnTo>
                  <a:lnTo>
                    <a:pt x="51308" y="169517"/>
                  </a:lnTo>
                  <a:cubicBezTo>
                    <a:pt x="51885" y="169000"/>
                    <a:pt x="54651" y="166325"/>
                    <a:pt x="54621" y="164532"/>
                  </a:cubicBezTo>
                  <a:cubicBezTo>
                    <a:pt x="54591" y="163134"/>
                    <a:pt x="53162" y="150459"/>
                    <a:pt x="51642" y="140550"/>
                  </a:cubicBezTo>
                  <a:cubicBezTo>
                    <a:pt x="50761" y="134774"/>
                    <a:pt x="49910" y="129972"/>
                    <a:pt x="49302" y="129090"/>
                  </a:cubicBezTo>
                  <a:cubicBezTo>
                    <a:pt x="47873" y="126993"/>
                    <a:pt x="47053" y="126628"/>
                    <a:pt x="46840" y="126568"/>
                  </a:cubicBezTo>
                  <a:lnTo>
                    <a:pt x="0" y="127814"/>
                  </a:lnTo>
                  <a:lnTo>
                    <a:pt x="0" y="126659"/>
                  </a:lnTo>
                  <a:lnTo>
                    <a:pt x="46566" y="125443"/>
                  </a:lnTo>
                  <a:cubicBezTo>
                    <a:pt x="46931" y="124805"/>
                    <a:pt x="47964" y="123498"/>
                    <a:pt x="49849" y="123255"/>
                  </a:cubicBezTo>
                  <a:cubicBezTo>
                    <a:pt x="51885" y="123011"/>
                    <a:pt x="74743" y="121522"/>
                    <a:pt x="77904" y="121309"/>
                  </a:cubicBezTo>
                  <a:cubicBezTo>
                    <a:pt x="78391" y="120185"/>
                    <a:pt x="80153" y="116902"/>
                    <a:pt x="83862" y="118270"/>
                  </a:cubicBezTo>
                  <a:cubicBezTo>
                    <a:pt x="85351" y="116355"/>
                    <a:pt x="92616" y="106993"/>
                    <a:pt x="94774" y="104956"/>
                  </a:cubicBezTo>
                  <a:cubicBezTo>
                    <a:pt x="95807" y="104014"/>
                    <a:pt x="98847" y="101947"/>
                    <a:pt x="102221" y="99728"/>
                  </a:cubicBezTo>
                  <a:lnTo>
                    <a:pt x="102555" y="99120"/>
                  </a:lnTo>
                  <a:lnTo>
                    <a:pt x="69728" y="110580"/>
                  </a:lnTo>
                  <a:cubicBezTo>
                    <a:pt x="69697" y="110580"/>
                    <a:pt x="57813" y="114653"/>
                    <a:pt x="47205" y="112343"/>
                  </a:cubicBezTo>
                  <a:cubicBezTo>
                    <a:pt x="44621" y="120640"/>
                    <a:pt x="41156" y="120489"/>
                    <a:pt x="40274" y="120276"/>
                  </a:cubicBezTo>
                  <a:cubicBezTo>
                    <a:pt x="39849" y="120397"/>
                    <a:pt x="38755" y="120549"/>
                    <a:pt x="37387" y="119881"/>
                  </a:cubicBezTo>
                  <a:cubicBezTo>
                    <a:pt x="35989" y="119182"/>
                    <a:pt x="5441" y="106172"/>
                    <a:pt x="0" y="103862"/>
                  </a:cubicBezTo>
                  <a:lnTo>
                    <a:pt x="0" y="102616"/>
                  </a:lnTo>
                  <a:cubicBezTo>
                    <a:pt x="3860" y="104257"/>
                    <a:pt x="36444" y="118148"/>
                    <a:pt x="37903" y="118847"/>
                  </a:cubicBezTo>
                  <a:cubicBezTo>
                    <a:pt x="38299" y="119060"/>
                    <a:pt x="38663" y="119151"/>
                    <a:pt x="38967" y="119212"/>
                  </a:cubicBezTo>
                  <a:cubicBezTo>
                    <a:pt x="37751" y="117601"/>
                    <a:pt x="37022" y="114957"/>
                    <a:pt x="37022" y="114957"/>
                  </a:cubicBezTo>
                  <a:lnTo>
                    <a:pt x="37022" y="114896"/>
                  </a:lnTo>
                  <a:lnTo>
                    <a:pt x="37022" y="114896"/>
                  </a:lnTo>
                  <a:cubicBezTo>
                    <a:pt x="36870" y="114045"/>
                    <a:pt x="36688" y="113133"/>
                    <a:pt x="36505" y="112099"/>
                  </a:cubicBezTo>
                  <a:cubicBezTo>
                    <a:pt x="36201" y="110519"/>
                    <a:pt x="35837" y="108665"/>
                    <a:pt x="35502" y="106628"/>
                  </a:cubicBezTo>
                  <a:lnTo>
                    <a:pt x="35502" y="106628"/>
                  </a:lnTo>
                  <a:lnTo>
                    <a:pt x="35502" y="106598"/>
                  </a:lnTo>
                  <a:lnTo>
                    <a:pt x="35472" y="106598"/>
                  </a:lnTo>
                  <a:cubicBezTo>
                    <a:pt x="33982" y="97874"/>
                    <a:pt x="32402" y="85868"/>
                    <a:pt x="34712" y="78907"/>
                  </a:cubicBezTo>
                  <a:cubicBezTo>
                    <a:pt x="36201" y="74470"/>
                    <a:pt x="38451" y="69454"/>
                    <a:pt x="40578" y="65381"/>
                  </a:cubicBezTo>
                  <a:cubicBezTo>
                    <a:pt x="41673" y="63254"/>
                    <a:pt x="42767" y="61369"/>
                    <a:pt x="43739" y="59910"/>
                  </a:cubicBezTo>
                  <a:cubicBezTo>
                    <a:pt x="43739" y="59819"/>
                    <a:pt x="43770" y="59728"/>
                    <a:pt x="43831" y="59667"/>
                  </a:cubicBezTo>
                  <a:cubicBezTo>
                    <a:pt x="43861" y="59576"/>
                    <a:pt x="43922" y="59545"/>
                    <a:pt x="44013" y="59485"/>
                  </a:cubicBezTo>
                  <a:cubicBezTo>
                    <a:pt x="44621" y="58573"/>
                    <a:pt x="45198" y="57874"/>
                    <a:pt x="45624" y="57418"/>
                  </a:cubicBezTo>
                  <a:lnTo>
                    <a:pt x="0" y="14742"/>
                  </a:lnTo>
                  <a:lnTo>
                    <a:pt x="0" y="13192"/>
                  </a:lnTo>
                  <a:lnTo>
                    <a:pt x="46870" y="56992"/>
                  </a:lnTo>
                  <a:cubicBezTo>
                    <a:pt x="46870" y="56992"/>
                    <a:pt x="46901" y="57023"/>
                    <a:pt x="46901" y="57023"/>
                  </a:cubicBezTo>
                  <a:lnTo>
                    <a:pt x="46901" y="57023"/>
                  </a:lnTo>
                  <a:lnTo>
                    <a:pt x="46901" y="57023"/>
                  </a:lnTo>
                  <a:cubicBezTo>
                    <a:pt x="47113" y="57235"/>
                    <a:pt x="48329" y="58603"/>
                    <a:pt x="47569" y="61491"/>
                  </a:cubicBezTo>
                  <a:cubicBezTo>
                    <a:pt x="48208" y="61916"/>
                    <a:pt x="48816" y="62311"/>
                    <a:pt x="49423" y="62676"/>
                  </a:cubicBezTo>
                  <a:cubicBezTo>
                    <a:pt x="53192" y="65108"/>
                    <a:pt x="55655" y="65229"/>
                    <a:pt x="55989" y="65229"/>
                  </a:cubicBezTo>
                  <a:lnTo>
                    <a:pt x="82464" y="60457"/>
                  </a:lnTo>
                  <a:lnTo>
                    <a:pt x="82524" y="60457"/>
                  </a:lnTo>
                  <a:lnTo>
                    <a:pt x="142252" y="50001"/>
                  </a:lnTo>
                  <a:cubicBezTo>
                    <a:pt x="142495" y="49302"/>
                    <a:pt x="142890" y="48755"/>
                    <a:pt x="143285" y="48360"/>
                  </a:cubicBezTo>
                  <a:cubicBezTo>
                    <a:pt x="143924" y="47782"/>
                    <a:pt x="144623" y="47509"/>
                    <a:pt x="145018" y="47418"/>
                  </a:cubicBezTo>
                  <a:cubicBezTo>
                    <a:pt x="151127" y="45776"/>
                    <a:pt x="157480" y="44044"/>
                    <a:pt x="161918" y="42797"/>
                  </a:cubicBezTo>
                  <a:cubicBezTo>
                    <a:pt x="165413" y="41825"/>
                    <a:pt x="167815" y="41126"/>
                    <a:pt x="168058" y="41004"/>
                  </a:cubicBezTo>
                  <a:cubicBezTo>
                    <a:pt x="168149" y="40943"/>
                    <a:pt x="168240" y="40883"/>
                    <a:pt x="168331" y="40791"/>
                  </a:cubicBezTo>
                  <a:cubicBezTo>
                    <a:pt x="168392" y="40609"/>
                    <a:pt x="168544" y="40457"/>
                    <a:pt x="168727" y="40396"/>
                  </a:cubicBezTo>
                  <a:cubicBezTo>
                    <a:pt x="169182" y="39910"/>
                    <a:pt x="169699" y="39180"/>
                    <a:pt x="170246" y="38329"/>
                  </a:cubicBezTo>
                  <a:cubicBezTo>
                    <a:pt x="171280" y="36718"/>
                    <a:pt x="172313" y="34743"/>
                    <a:pt x="172982" y="33223"/>
                  </a:cubicBezTo>
                  <a:cubicBezTo>
                    <a:pt x="175079" y="28299"/>
                    <a:pt x="179608" y="24590"/>
                    <a:pt x="184168" y="20852"/>
                  </a:cubicBezTo>
                  <a:cubicBezTo>
                    <a:pt x="187693" y="17964"/>
                    <a:pt x="191219" y="15107"/>
                    <a:pt x="193529" y="11703"/>
                  </a:cubicBezTo>
                  <a:cubicBezTo>
                    <a:pt x="194593" y="10153"/>
                    <a:pt x="196083" y="7843"/>
                    <a:pt x="197299" y="5684"/>
                  </a:cubicBezTo>
                  <a:cubicBezTo>
                    <a:pt x="198180" y="4104"/>
                    <a:pt x="198909" y="2645"/>
                    <a:pt x="199244" y="1581"/>
                  </a:cubicBezTo>
                  <a:cubicBezTo>
                    <a:pt x="199274" y="1520"/>
                    <a:pt x="199305" y="1429"/>
                    <a:pt x="199365" y="1368"/>
                  </a:cubicBezTo>
                  <a:cubicBezTo>
                    <a:pt x="199517" y="1186"/>
                    <a:pt x="200612" y="0"/>
                    <a:pt x="202131" y="335"/>
                  </a:cubicBezTo>
                  <a:cubicBezTo>
                    <a:pt x="203043" y="517"/>
                    <a:pt x="204654" y="2341"/>
                    <a:pt x="205657" y="5077"/>
                  </a:cubicBezTo>
                  <a:cubicBezTo>
                    <a:pt x="206326" y="6931"/>
                    <a:pt x="206752" y="9271"/>
                    <a:pt x="206539" y="11824"/>
                  </a:cubicBezTo>
                  <a:cubicBezTo>
                    <a:pt x="206144" y="16262"/>
                    <a:pt x="201372" y="21642"/>
                    <a:pt x="198514" y="24834"/>
                  </a:cubicBezTo>
                  <a:cubicBezTo>
                    <a:pt x="197450" y="26049"/>
                    <a:pt x="196691" y="26931"/>
                    <a:pt x="196630" y="27113"/>
                  </a:cubicBezTo>
                  <a:lnTo>
                    <a:pt x="196630" y="27144"/>
                  </a:lnTo>
                  <a:cubicBezTo>
                    <a:pt x="196599" y="27265"/>
                    <a:pt x="196721" y="27296"/>
                    <a:pt x="197025" y="27356"/>
                  </a:cubicBezTo>
                  <a:cubicBezTo>
                    <a:pt x="197511" y="27478"/>
                    <a:pt x="198271" y="27660"/>
                    <a:pt x="199274" y="28147"/>
                  </a:cubicBezTo>
                  <a:cubicBezTo>
                    <a:pt x="199791" y="28116"/>
                    <a:pt x="201675" y="28086"/>
                    <a:pt x="203469" y="27721"/>
                  </a:cubicBezTo>
                  <a:cubicBezTo>
                    <a:pt x="204745" y="27448"/>
                    <a:pt x="207724" y="26688"/>
                    <a:pt x="212952" y="24894"/>
                  </a:cubicBezTo>
                  <a:cubicBezTo>
                    <a:pt x="216478" y="23709"/>
                    <a:pt x="220977" y="22068"/>
                    <a:pt x="226661" y="19849"/>
                  </a:cubicBezTo>
                  <a:cubicBezTo>
                    <a:pt x="233773" y="17083"/>
                    <a:pt x="238545" y="15502"/>
                    <a:pt x="241919" y="14773"/>
                  </a:cubicBezTo>
                  <a:cubicBezTo>
                    <a:pt x="245385" y="14013"/>
                    <a:pt x="247421" y="14134"/>
                    <a:pt x="248910" y="14712"/>
                  </a:cubicBezTo>
                  <a:cubicBezTo>
                    <a:pt x="250035" y="15168"/>
                    <a:pt x="250977" y="16201"/>
                    <a:pt x="251555" y="17417"/>
                  </a:cubicBezTo>
                  <a:cubicBezTo>
                    <a:pt x="251828" y="18086"/>
                    <a:pt x="252041" y="18785"/>
                    <a:pt x="252072" y="19484"/>
                  </a:cubicBezTo>
                  <a:cubicBezTo>
                    <a:pt x="252132" y="20214"/>
                    <a:pt x="252072" y="20913"/>
                    <a:pt x="251798" y="21581"/>
                  </a:cubicBezTo>
                  <a:cubicBezTo>
                    <a:pt x="251464" y="22463"/>
                    <a:pt x="250825" y="23192"/>
                    <a:pt x="249822" y="23648"/>
                  </a:cubicBezTo>
                  <a:cubicBezTo>
                    <a:pt x="246783" y="25016"/>
                    <a:pt x="225384" y="34408"/>
                    <a:pt x="221949" y="35928"/>
                  </a:cubicBezTo>
                  <a:cubicBezTo>
                    <a:pt x="222071" y="36293"/>
                    <a:pt x="222253" y="36809"/>
                    <a:pt x="222345" y="36901"/>
                  </a:cubicBezTo>
                  <a:cubicBezTo>
                    <a:pt x="222375" y="36931"/>
                    <a:pt x="222466" y="36961"/>
                    <a:pt x="222679" y="36961"/>
                  </a:cubicBezTo>
                  <a:cubicBezTo>
                    <a:pt x="223044" y="36961"/>
                    <a:pt x="223621" y="36840"/>
                    <a:pt x="224503" y="36506"/>
                  </a:cubicBezTo>
                  <a:cubicBezTo>
                    <a:pt x="225718" y="36050"/>
                    <a:pt x="235597" y="33466"/>
                    <a:pt x="244381" y="31460"/>
                  </a:cubicBezTo>
                  <a:cubicBezTo>
                    <a:pt x="249822" y="30214"/>
                    <a:pt x="254838" y="29211"/>
                    <a:pt x="257148" y="29059"/>
                  </a:cubicBezTo>
                  <a:cubicBezTo>
                    <a:pt x="257178" y="29059"/>
                    <a:pt x="257239" y="29059"/>
                    <a:pt x="257269" y="29089"/>
                  </a:cubicBezTo>
                  <a:cubicBezTo>
                    <a:pt x="257634" y="29119"/>
                    <a:pt x="261129" y="29545"/>
                    <a:pt x="262254" y="32372"/>
                  </a:cubicBezTo>
                  <a:cubicBezTo>
                    <a:pt x="262832" y="33892"/>
                    <a:pt x="262771" y="35199"/>
                    <a:pt x="262011" y="36354"/>
                  </a:cubicBezTo>
                  <a:cubicBezTo>
                    <a:pt x="261281" y="37417"/>
                    <a:pt x="259914" y="38268"/>
                    <a:pt x="257847" y="38907"/>
                  </a:cubicBezTo>
                  <a:lnTo>
                    <a:pt x="256023" y="39484"/>
                  </a:lnTo>
                  <a:cubicBezTo>
                    <a:pt x="250673" y="41126"/>
                    <a:pt x="239336" y="44621"/>
                    <a:pt x="237755" y="45168"/>
                  </a:cubicBezTo>
                  <a:cubicBezTo>
                    <a:pt x="237542" y="45259"/>
                    <a:pt x="237178" y="45351"/>
                    <a:pt x="236752" y="45503"/>
                  </a:cubicBezTo>
                  <a:lnTo>
                    <a:pt x="255993" y="42828"/>
                  </a:lnTo>
                  <a:cubicBezTo>
                    <a:pt x="256023" y="42828"/>
                    <a:pt x="256053" y="42828"/>
                    <a:pt x="256084" y="42828"/>
                  </a:cubicBezTo>
                  <a:cubicBezTo>
                    <a:pt x="256418" y="42797"/>
                    <a:pt x="259822" y="42797"/>
                    <a:pt x="260461" y="46293"/>
                  </a:cubicBezTo>
                  <a:cubicBezTo>
                    <a:pt x="260795" y="48056"/>
                    <a:pt x="260552" y="49332"/>
                    <a:pt x="259701" y="50336"/>
                  </a:cubicBezTo>
                  <a:cubicBezTo>
                    <a:pt x="258850" y="51308"/>
                    <a:pt x="257452" y="51977"/>
                    <a:pt x="255415" y="52554"/>
                  </a:cubicBezTo>
                  <a:cubicBezTo>
                    <a:pt x="253713" y="53041"/>
                    <a:pt x="247360" y="54439"/>
                    <a:pt x="240704" y="55898"/>
                  </a:cubicBezTo>
                  <a:cubicBezTo>
                    <a:pt x="233561" y="57509"/>
                    <a:pt x="226022" y="59181"/>
                    <a:pt x="223560" y="59849"/>
                  </a:cubicBezTo>
                  <a:cubicBezTo>
                    <a:pt x="224047" y="60062"/>
                    <a:pt x="224746" y="60244"/>
                    <a:pt x="225810" y="60214"/>
                  </a:cubicBezTo>
                  <a:lnTo>
                    <a:pt x="246722" y="59515"/>
                  </a:lnTo>
                  <a:lnTo>
                    <a:pt x="246752" y="59515"/>
                  </a:lnTo>
                  <a:cubicBezTo>
                    <a:pt x="248728" y="59606"/>
                    <a:pt x="250096" y="60396"/>
                    <a:pt x="250856" y="61430"/>
                  </a:cubicBezTo>
                  <a:cubicBezTo>
                    <a:pt x="251251" y="61977"/>
                    <a:pt x="251494" y="62615"/>
                    <a:pt x="251524" y="63284"/>
                  </a:cubicBezTo>
                  <a:cubicBezTo>
                    <a:pt x="251555" y="63922"/>
                    <a:pt x="251403" y="64591"/>
                    <a:pt x="251069" y="65199"/>
                  </a:cubicBezTo>
                  <a:cubicBezTo>
                    <a:pt x="250430" y="66415"/>
                    <a:pt x="249002" y="67479"/>
                    <a:pt x="246813" y="67935"/>
                  </a:cubicBezTo>
                  <a:cubicBezTo>
                    <a:pt x="244442" y="68390"/>
                    <a:pt x="240612" y="68664"/>
                    <a:pt x="236327" y="68998"/>
                  </a:cubicBezTo>
                  <a:cubicBezTo>
                    <a:pt x="231737" y="69302"/>
                    <a:pt x="226661" y="69698"/>
                    <a:pt x="222314" y="70366"/>
                  </a:cubicBezTo>
                  <a:cubicBezTo>
                    <a:pt x="222314" y="70366"/>
                    <a:pt x="219396" y="71005"/>
                    <a:pt x="217755" y="71491"/>
                  </a:cubicBezTo>
                  <a:cubicBezTo>
                    <a:pt x="216873" y="71764"/>
                    <a:pt x="209609" y="72464"/>
                    <a:pt x="201827" y="73102"/>
                  </a:cubicBezTo>
                  <a:cubicBezTo>
                    <a:pt x="194046" y="73771"/>
                    <a:pt x="185657" y="74409"/>
                    <a:pt x="182587" y="74470"/>
                  </a:cubicBezTo>
                  <a:cubicBezTo>
                    <a:pt x="181128" y="74530"/>
                    <a:pt x="176022" y="77084"/>
                    <a:pt x="169304" y="80883"/>
                  </a:cubicBezTo>
                  <a:cubicBezTo>
                    <a:pt x="162708" y="84622"/>
                    <a:pt x="154471" y="89576"/>
                    <a:pt x="146507" y="94470"/>
                  </a:cubicBezTo>
                  <a:cubicBezTo>
                    <a:pt x="148118" y="96750"/>
                    <a:pt x="150064" y="99789"/>
                    <a:pt x="150094" y="101461"/>
                  </a:cubicBezTo>
                  <a:cubicBezTo>
                    <a:pt x="150124" y="103801"/>
                    <a:pt x="149091" y="106871"/>
                    <a:pt x="148757" y="107814"/>
                  </a:cubicBezTo>
                  <a:cubicBezTo>
                    <a:pt x="149395" y="108756"/>
                    <a:pt x="151553" y="112191"/>
                    <a:pt x="151644" y="114318"/>
                  </a:cubicBezTo>
                  <a:cubicBezTo>
                    <a:pt x="151705" y="116233"/>
                    <a:pt x="150611" y="119485"/>
                    <a:pt x="150155" y="120701"/>
                  </a:cubicBezTo>
                  <a:cubicBezTo>
                    <a:pt x="151006" y="121157"/>
                    <a:pt x="152708" y="122221"/>
                    <a:pt x="153255" y="123802"/>
                  </a:cubicBezTo>
                  <a:cubicBezTo>
                    <a:pt x="153620" y="124744"/>
                    <a:pt x="153985" y="126112"/>
                    <a:pt x="154167" y="127753"/>
                  </a:cubicBezTo>
                  <a:cubicBezTo>
                    <a:pt x="154319" y="129425"/>
                    <a:pt x="154258" y="131340"/>
                    <a:pt x="153772" y="133467"/>
                  </a:cubicBezTo>
                  <a:cubicBezTo>
                    <a:pt x="152830" y="137297"/>
                    <a:pt x="149182" y="139577"/>
                    <a:pt x="144015" y="142799"/>
                  </a:cubicBezTo>
                  <a:cubicBezTo>
                    <a:pt x="143407" y="143194"/>
                    <a:pt x="142738" y="143589"/>
                    <a:pt x="141978" y="144075"/>
                  </a:cubicBezTo>
                  <a:cubicBezTo>
                    <a:pt x="138878" y="146051"/>
                    <a:pt x="132161" y="149547"/>
                    <a:pt x="125838" y="152556"/>
                  </a:cubicBezTo>
                  <a:cubicBezTo>
                    <a:pt x="119698" y="155535"/>
                    <a:pt x="113923" y="158057"/>
                    <a:pt x="112160" y="158392"/>
                  </a:cubicBezTo>
                  <a:cubicBezTo>
                    <a:pt x="108999" y="159000"/>
                    <a:pt x="103680" y="157358"/>
                    <a:pt x="102403" y="156933"/>
                  </a:cubicBezTo>
                  <a:cubicBezTo>
                    <a:pt x="101674" y="157419"/>
                    <a:pt x="99607" y="158574"/>
                    <a:pt x="97449" y="157237"/>
                  </a:cubicBezTo>
                  <a:cubicBezTo>
                    <a:pt x="96263" y="158453"/>
                    <a:pt x="92251" y="162404"/>
                    <a:pt x="88603" y="163620"/>
                  </a:cubicBezTo>
                  <a:cubicBezTo>
                    <a:pt x="86871" y="164228"/>
                    <a:pt x="81157" y="165626"/>
                    <a:pt x="74956" y="167085"/>
                  </a:cubicBezTo>
                  <a:cubicBezTo>
                    <a:pt x="65989" y="169213"/>
                    <a:pt x="55898" y="171431"/>
                    <a:pt x="54925" y="171553"/>
                  </a:cubicBezTo>
                  <a:cubicBezTo>
                    <a:pt x="53466" y="171735"/>
                    <a:pt x="52068" y="170976"/>
                    <a:pt x="51521" y="170641"/>
                  </a:cubicBezTo>
                  <a:close/>
                  <a:moveTo>
                    <a:pt x="169456" y="41308"/>
                  </a:moveTo>
                  <a:cubicBezTo>
                    <a:pt x="170003" y="40731"/>
                    <a:pt x="170611" y="39910"/>
                    <a:pt x="171219" y="38937"/>
                  </a:cubicBezTo>
                  <a:cubicBezTo>
                    <a:pt x="172283" y="37296"/>
                    <a:pt x="173347" y="35259"/>
                    <a:pt x="174015" y="33679"/>
                  </a:cubicBezTo>
                  <a:cubicBezTo>
                    <a:pt x="176022" y="29028"/>
                    <a:pt x="180459" y="25381"/>
                    <a:pt x="184897" y="21733"/>
                  </a:cubicBezTo>
                  <a:cubicBezTo>
                    <a:pt x="188484" y="18815"/>
                    <a:pt x="192070" y="15897"/>
                    <a:pt x="194472" y="12341"/>
                  </a:cubicBezTo>
                  <a:cubicBezTo>
                    <a:pt x="195536" y="10791"/>
                    <a:pt x="197055" y="8450"/>
                    <a:pt x="198302" y="6232"/>
                  </a:cubicBezTo>
                  <a:cubicBezTo>
                    <a:pt x="199183" y="4681"/>
                    <a:pt x="199913" y="3162"/>
                    <a:pt x="200277" y="2067"/>
                  </a:cubicBezTo>
                  <a:cubicBezTo>
                    <a:pt x="200490" y="1855"/>
                    <a:pt x="201098" y="1307"/>
                    <a:pt x="201888" y="1459"/>
                  </a:cubicBezTo>
                  <a:cubicBezTo>
                    <a:pt x="202527" y="1581"/>
                    <a:pt x="203712" y="3101"/>
                    <a:pt x="204563" y="5472"/>
                  </a:cubicBezTo>
                  <a:cubicBezTo>
                    <a:pt x="205201" y="7204"/>
                    <a:pt x="205597" y="9362"/>
                    <a:pt x="205384" y="11733"/>
                  </a:cubicBezTo>
                  <a:cubicBezTo>
                    <a:pt x="205049" y="15806"/>
                    <a:pt x="200399" y="21004"/>
                    <a:pt x="197663" y="24104"/>
                  </a:cubicBezTo>
                  <a:cubicBezTo>
                    <a:pt x="196599" y="25290"/>
                    <a:pt x="195809" y="26171"/>
                    <a:pt x="195566" y="26718"/>
                  </a:cubicBezTo>
                  <a:cubicBezTo>
                    <a:pt x="194958" y="27326"/>
                    <a:pt x="191371" y="31004"/>
                    <a:pt x="191706" y="33861"/>
                  </a:cubicBezTo>
                  <a:cubicBezTo>
                    <a:pt x="191736" y="34195"/>
                    <a:pt x="192010" y="34408"/>
                    <a:pt x="192314" y="34378"/>
                  </a:cubicBezTo>
                  <a:cubicBezTo>
                    <a:pt x="192648" y="34347"/>
                    <a:pt x="192861" y="34074"/>
                    <a:pt x="192830" y="33740"/>
                  </a:cubicBezTo>
                  <a:cubicBezTo>
                    <a:pt x="192618" y="31885"/>
                    <a:pt x="194654" y="29393"/>
                    <a:pt x="195748" y="28177"/>
                  </a:cubicBezTo>
                  <a:cubicBezTo>
                    <a:pt x="195961" y="28299"/>
                    <a:pt x="196295" y="28390"/>
                    <a:pt x="196751" y="28481"/>
                  </a:cubicBezTo>
                  <a:cubicBezTo>
                    <a:pt x="197207" y="28603"/>
                    <a:pt x="197937" y="28755"/>
                    <a:pt x="198879" y="29241"/>
                  </a:cubicBezTo>
                  <a:cubicBezTo>
                    <a:pt x="198970" y="29271"/>
                    <a:pt x="199061" y="29302"/>
                    <a:pt x="199122" y="29302"/>
                  </a:cubicBezTo>
                  <a:cubicBezTo>
                    <a:pt x="199153" y="29302"/>
                    <a:pt x="201463" y="29302"/>
                    <a:pt x="203682" y="28846"/>
                  </a:cubicBezTo>
                  <a:cubicBezTo>
                    <a:pt x="204989" y="28572"/>
                    <a:pt x="208028" y="27782"/>
                    <a:pt x="213317" y="25989"/>
                  </a:cubicBezTo>
                  <a:cubicBezTo>
                    <a:pt x="216843" y="24803"/>
                    <a:pt x="221372" y="23162"/>
                    <a:pt x="227056" y="20943"/>
                  </a:cubicBezTo>
                  <a:cubicBezTo>
                    <a:pt x="234108" y="18177"/>
                    <a:pt x="238849" y="16627"/>
                    <a:pt x="242163" y="15897"/>
                  </a:cubicBezTo>
                  <a:cubicBezTo>
                    <a:pt x="245354" y="15198"/>
                    <a:pt x="247178" y="15289"/>
                    <a:pt x="248485" y="15776"/>
                  </a:cubicBezTo>
                  <a:cubicBezTo>
                    <a:pt x="249336" y="16110"/>
                    <a:pt x="250035" y="16931"/>
                    <a:pt x="250491" y="17903"/>
                  </a:cubicBezTo>
                  <a:cubicBezTo>
                    <a:pt x="250734" y="18451"/>
                    <a:pt x="250886" y="19028"/>
                    <a:pt x="250917" y="19575"/>
                  </a:cubicBezTo>
                  <a:cubicBezTo>
                    <a:pt x="250977" y="20153"/>
                    <a:pt x="250917" y="20669"/>
                    <a:pt x="250734" y="21156"/>
                  </a:cubicBezTo>
                  <a:cubicBezTo>
                    <a:pt x="250491" y="21764"/>
                    <a:pt x="250035" y="22280"/>
                    <a:pt x="249336" y="22584"/>
                  </a:cubicBezTo>
                  <a:cubicBezTo>
                    <a:pt x="246205" y="24013"/>
                    <a:pt x="224715" y="33466"/>
                    <a:pt x="221433" y="34895"/>
                  </a:cubicBezTo>
                  <a:lnTo>
                    <a:pt x="221433" y="34895"/>
                  </a:lnTo>
                  <a:lnTo>
                    <a:pt x="221038" y="35077"/>
                  </a:lnTo>
                  <a:cubicBezTo>
                    <a:pt x="220977" y="35107"/>
                    <a:pt x="220946" y="35138"/>
                    <a:pt x="220886" y="35168"/>
                  </a:cubicBezTo>
                  <a:lnTo>
                    <a:pt x="218363" y="36384"/>
                  </a:lnTo>
                  <a:cubicBezTo>
                    <a:pt x="218059" y="36536"/>
                    <a:pt x="217937" y="36870"/>
                    <a:pt x="218089" y="37144"/>
                  </a:cubicBezTo>
                  <a:cubicBezTo>
                    <a:pt x="218211" y="37448"/>
                    <a:pt x="218576" y="37539"/>
                    <a:pt x="218849" y="37417"/>
                  </a:cubicBezTo>
                  <a:lnTo>
                    <a:pt x="220916" y="36414"/>
                  </a:lnTo>
                  <a:cubicBezTo>
                    <a:pt x="221068" y="36870"/>
                    <a:pt x="221281" y="37448"/>
                    <a:pt x="221493" y="37661"/>
                  </a:cubicBezTo>
                  <a:cubicBezTo>
                    <a:pt x="221706" y="37904"/>
                    <a:pt x="222041" y="38117"/>
                    <a:pt x="222679" y="38117"/>
                  </a:cubicBezTo>
                  <a:cubicBezTo>
                    <a:pt x="223165" y="38117"/>
                    <a:pt x="223864" y="37965"/>
                    <a:pt x="224898" y="37600"/>
                  </a:cubicBezTo>
                  <a:cubicBezTo>
                    <a:pt x="226083" y="37144"/>
                    <a:pt x="235901" y="34560"/>
                    <a:pt x="244625" y="32554"/>
                  </a:cubicBezTo>
                  <a:cubicBezTo>
                    <a:pt x="249974" y="31338"/>
                    <a:pt x="254898" y="30366"/>
                    <a:pt x="257178" y="30214"/>
                  </a:cubicBezTo>
                  <a:cubicBezTo>
                    <a:pt x="257543" y="30244"/>
                    <a:pt x="260339" y="30639"/>
                    <a:pt x="261160" y="32797"/>
                  </a:cubicBezTo>
                  <a:cubicBezTo>
                    <a:pt x="261616" y="33952"/>
                    <a:pt x="261585" y="34895"/>
                    <a:pt x="261069" y="35715"/>
                  </a:cubicBezTo>
                  <a:cubicBezTo>
                    <a:pt x="260491" y="36566"/>
                    <a:pt x="259306" y="37265"/>
                    <a:pt x="257512" y="37813"/>
                  </a:cubicBezTo>
                  <a:lnTo>
                    <a:pt x="255689" y="38390"/>
                  </a:lnTo>
                  <a:cubicBezTo>
                    <a:pt x="250309" y="40031"/>
                    <a:pt x="238971" y="43527"/>
                    <a:pt x="237390" y="44104"/>
                  </a:cubicBezTo>
                  <a:cubicBezTo>
                    <a:pt x="236843" y="44287"/>
                    <a:pt x="235476" y="44682"/>
                    <a:pt x="233804" y="45168"/>
                  </a:cubicBezTo>
                  <a:cubicBezTo>
                    <a:pt x="232071" y="45685"/>
                    <a:pt x="230187" y="46202"/>
                    <a:pt x="228636" y="46627"/>
                  </a:cubicBezTo>
                  <a:lnTo>
                    <a:pt x="223986" y="47053"/>
                  </a:lnTo>
                  <a:cubicBezTo>
                    <a:pt x="223682" y="47083"/>
                    <a:pt x="223439" y="47357"/>
                    <a:pt x="223469" y="47691"/>
                  </a:cubicBezTo>
                  <a:cubicBezTo>
                    <a:pt x="223500" y="47995"/>
                    <a:pt x="223773" y="48238"/>
                    <a:pt x="224108" y="48208"/>
                  </a:cubicBezTo>
                  <a:lnTo>
                    <a:pt x="228788" y="47752"/>
                  </a:lnTo>
                  <a:cubicBezTo>
                    <a:pt x="228788" y="47752"/>
                    <a:pt x="228819" y="47752"/>
                    <a:pt x="228849" y="47752"/>
                  </a:cubicBezTo>
                  <a:lnTo>
                    <a:pt x="256114" y="43952"/>
                  </a:lnTo>
                  <a:cubicBezTo>
                    <a:pt x="256418" y="43952"/>
                    <a:pt x="258880" y="43983"/>
                    <a:pt x="259336" y="46506"/>
                  </a:cubicBezTo>
                  <a:cubicBezTo>
                    <a:pt x="259610" y="47904"/>
                    <a:pt x="259427" y="48877"/>
                    <a:pt x="258819" y="49606"/>
                  </a:cubicBezTo>
                  <a:cubicBezTo>
                    <a:pt x="258151" y="50366"/>
                    <a:pt x="256935" y="50943"/>
                    <a:pt x="255111" y="51460"/>
                  </a:cubicBezTo>
                  <a:cubicBezTo>
                    <a:pt x="253379" y="51946"/>
                    <a:pt x="247087" y="53345"/>
                    <a:pt x="240460" y="54804"/>
                  </a:cubicBezTo>
                  <a:cubicBezTo>
                    <a:pt x="232162" y="56627"/>
                    <a:pt x="223378" y="58573"/>
                    <a:pt x="222375" y="59029"/>
                  </a:cubicBezTo>
                  <a:lnTo>
                    <a:pt x="222132" y="59120"/>
                  </a:lnTo>
                  <a:cubicBezTo>
                    <a:pt x="221828" y="59241"/>
                    <a:pt x="221706" y="59576"/>
                    <a:pt x="221828" y="59880"/>
                  </a:cubicBezTo>
                  <a:cubicBezTo>
                    <a:pt x="221858" y="59941"/>
                    <a:pt x="221889" y="60001"/>
                    <a:pt x="221949" y="60062"/>
                  </a:cubicBezTo>
                  <a:cubicBezTo>
                    <a:pt x="222162" y="60305"/>
                    <a:pt x="223287" y="61430"/>
                    <a:pt x="225840" y="61369"/>
                  </a:cubicBezTo>
                  <a:lnTo>
                    <a:pt x="246722" y="60670"/>
                  </a:lnTo>
                  <a:cubicBezTo>
                    <a:pt x="248272" y="60761"/>
                    <a:pt x="249366" y="61339"/>
                    <a:pt x="249913" y="62099"/>
                  </a:cubicBezTo>
                  <a:cubicBezTo>
                    <a:pt x="250187" y="62494"/>
                    <a:pt x="250339" y="62919"/>
                    <a:pt x="250369" y="63345"/>
                  </a:cubicBezTo>
                  <a:cubicBezTo>
                    <a:pt x="250400" y="63770"/>
                    <a:pt x="250278" y="64226"/>
                    <a:pt x="250065" y="64652"/>
                  </a:cubicBezTo>
                  <a:cubicBezTo>
                    <a:pt x="249549" y="65594"/>
                    <a:pt x="248394" y="66445"/>
                    <a:pt x="246600" y="66810"/>
                  </a:cubicBezTo>
                  <a:cubicBezTo>
                    <a:pt x="244260" y="67266"/>
                    <a:pt x="240460" y="67539"/>
                    <a:pt x="236235" y="67843"/>
                  </a:cubicBezTo>
                  <a:cubicBezTo>
                    <a:pt x="231646" y="68178"/>
                    <a:pt x="226509" y="68542"/>
                    <a:pt x="222101" y="69242"/>
                  </a:cubicBezTo>
                  <a:lnTo>
                    <a:pt x="222071" y="69272"/>
                  </a:lnTo>
                  <a:lnTo>
                    <a:pt x="222071" y="69272"/>
                  </a:lnTo>
                  <a:cubicBezTo>
                    <a:pt x="222071" y="69272"/>
                    <a:pt x="219153" y="69910"/>
                    <a:pt x="217420" y="70397"/>
                  </a:cubicBezTo>
                  <a:cubicBezTo>
                    <a:pt x="216630" y="70640"/>
                    <a:pt x="209457" y="71339"/>
                    <a:pt x="201706" y="71977"/>
                  </a:cubicBezTo>
                  <a:cubicBezTo>
                    <a:pt x="194624" y="72585"/>
                    <a:pt x="187086" y="73163"/>
                    <a:pt x="183529" y="73315"/>
                  </a:cubicBezTo>
                  <a:cubicBezTo>
                    <a:pt x="183499" y="73315"/>
                    <a:pt x="183468" y="73284"/>
                    <a:pt x="183408" y="73284"/>
                  </a:cubicBezTo>
                  <a:cubicBezTo>
                    <a:pt x="183408" y="73284"/>
                    <a:pt x="179183" y="72585"/>
                    <a:pt x="176508" y="64317"/>
                  </a:cubicBezTo>
                  <a:cubicBezTo>
                    <a:pt x="176417" y="64014"/>
                    <a:pt x="176082" y="63831"/>
                    <a:pt x="175809" y="63922"/>
                  </a:cubicBezTo>
                  <a:cubicBezTo>
                    <a:pt x="175505" y="64044"/>
                    <a:pt x="175322" y="64348"/>
                    <a:pt x="175444" y="64652"/>
                  </a:cubicBezTo>
                  <a:cubicBezTo>
                    <a:pt x="177177" y="70093"/>
                    <a:pt x="179669" y="72524"/>
                    <a:pt x="181371" y="73588"/>
                  </a:cubicBezTo>
                  <a:cubicBezTo>
                    <a:pt x="179000" y="74348"/>
                    <a:pt x="174411" y="76688"/>
                    <a:pt x="168727" y="79910"/>
                  </a:cubicBezTo>
                  <a:cubicBezTo>
                    <a:pt x="162009" y="83710"/>
                    <a:pt x="153772" y="88664"/>
                    <a:pt x="145839" y="93528"/>
                  </a:cubicBezTo>
                  <a:cubicBezTo>
                    <a:pt x="145231" y="92737"/>
                    <a:pt x="144744" y="92129"/>
                    <a:pt x="144501" y="91795"/>
                  </a:cubicBezTo>
                  <a:cubicBezTo>
                    <a:pt x="144866" y="90458"/>
                    <a:pt x="146386" y="84500"/>
                    <a:pt x="145687" y="81947"/>
                  </a:cubicBezTo>
                  <a:cubicBezTo>
                    <a:pt x="145595" y="81673"/>
                    <a:pt x="145474" y="81430"/>
                    <a:pt x="145352" y="81157"/>
                  </a:cubicBezTo>
                  <a:cubicBezTo>
                    <a:pt x="144592" y="79789"/>
                    <a:pt x="142951" y="78330"/>
                    <a:pt x="141158" y="77266"/>
                  </a:cubicBezTo>
                  <a:cubicBezTo>
                    <a:pt x="139364" y="76202"/>
                    <a:pt x="137358" y="75564"/>
                    <a:pt x="136021" y="75929"/>
                  </a:cubicBezTo>
                  <a:cubicBezTo>
                    <a:pt x="135838" y="75989"/>
                    <a:pt x="135656" y="76050"/>
                    <a:pt x="135504" y="76141"/>
                  </a:cubicBezTo>
                  <a:cubicBezTo>
                    <a:pt x="133863" y="77023"/>
                    <a:pt x="130489" y="80032"/>
                    <a:pt x="128513" y="81886"/>
                  </a:cubicBezTo>
                  <a:cubicBezTo>
                    <a:pt x="128574" y="81582"/>
                    <a:pt x="128665" y="81309"/>
                    <a:pt x="128726" y="81005"/>
                  </a:cubicBezTo>
                  <a:cubicBezTo>
                    <a:pt x="131613" y="75777"/>
                    <a:pt x="134531" y="70366"/>
                    <a:pt x="137085" y="65138"/>
                  </a:cubicBezTo>
                  <a:cubicBezTo>
                    <a:pt x="139668" y="59880"/>
                    <a:pt x="141857" y="54864"/>
                    <a:pt x="143316" y="50427"/>
                  </a:cubicBezTo>
                  <a:cubicBezTo>
                    <a:pt x="143498" y="49880"/>
                    <a:pt x="143802" y="49484"/>
                    <a:pt x="144076" y="49211"/>
                  </a:cubicBezTo>
                  <a:cubicBezTo>
                    <a:pt x="144532" y="48785"/>
                    <a:pt x="145018" y="48603"/>
                    <a:pt x="145291" y="48542"/>
                  </a:cubicBezTo>
                  <a:lnTo>
                    <a:pt x="145322" y="48542"/>
                  </a:lnTo>
                  <a:cubicBezTo>
                    <a:pt x="151310" y="46931"/>
                    <a:pt x="157632" y="45199"/>
                    <a:pt x="162222" y="43922"/>
                  </a:cubicBezTo>
                  <a:cubicBezTo>
                    <a:pt x="165231" y="43071"/>
                    <a:pt x="167480" y="42433"/>
                    <a:pt x="168301" y="42129"/>
                  </a:cubicBezTo>
                  <a:cubicBezTo>
                    <a:pt x="168362" y="44864"/>
                    <a:pt x="168939" y="51612"/>
                    <a:pt x="173590" y="54287"/>
                  </a:cubicBezTo>
                  <a:cubicBezTo>
                    <a:pt x="173863" y="54439"/>
                    <a:pt x="174228" y="54348"/>
                    <a:pt x="174380" y="54074"/>
                  </a:cubicBezTo>
                  <a:cubicBezTo>
                    <a:pt x="174532" y="53801"/>
                    <a:pt x="174441" y="53466"/>
                    <a:pt x="174167" y="53314"/>
                  </a:cubicBezTo>
                  <a:cubicBezTo>
                    <a:pt x="169456" y="50579"/>
                    <a:pt x="169395" y="42949"/>
                    <a:pt x="169456" y="41308"/>
                  </a:cubicBezTo>
                  <a:close/>
                  <a:moveTo>
                    <a:pt x="46536" y="60822"/>
                  </a:moveTo>
                  <a:cubicBezTo>
                    <a:pt x="46049" y="60488"/>
                    <a:pt x="45533" y="60153"/>
                    <a:pt x="45016" y="59789"/>
                  </a:cubicBezTo>
                  <a:cubicBezTo>
                    <a:pt x="45594" y="58877"/>
                    <a:pt x="46049" y="58269"/>
                    <a:pt x="46293" y="58086"/>
                  </a:cubicBezTo>
                  <a:cubicBezTo>
                    <a:pt x="46536" y="58451"/>
                    <a:pt x="46870" y="59272"/>
                    <a:pt x="46536" y="60822"/>
                  </a:cubicBezTo>
                  <a:close/>
                  <a:moveTo>
                    <a:pt x="40517" y="119182"/>
                  </a:moveTo>
                  <a:cubicBezTo>
                    <a:pt x="39271" y="118452"/>
                    <a:pt x="38268" y="115108"/>
                    <a:pt x="38147" y="114683"/>
                  </a:cubicBezTo>
                  <a:cubicBezTo>
                    <a:pt x="38025" y="113984"/>
                    <a:pt x="37843" y="113011"/>
                    <a:pt x="37630" y="111887"/>
                  </a:cubicBezTo>
                  <a:cubicBezTo>
                    <a:pt x="37387" y="110640"/>
                    <a:pt x="37113" y="109212"/>
                    <a:pt x="36840" y="107631"/>
                  </a:cubicBezTo>
                  <a:lnTo>
                    <a:pt x="38238" y="108452"/>
                  </a:lnTo>
                  <a:lnTo>
                    <a:pt x="40791" y="109911"/>
                  </a:lnTo>
                  <a:cubicBezTo>
                    <a:pt x="42463" y="110884"/>
                    <a:pt x="44256" y="111583"/>
                    <a:pt x="46110" y="112069"/>
                  </a:cubicBezTo>
                  <a:cubicBezTo>
                    <a:pt x="43648" y="119850"/>
                    <a:pt x="40882" y="119273"/>
                    <a:pt x="40517" y="119182"/>
                  </a:cubicBezTo>
                  <a:close/>
                  <a:moveTo>
                    <a:pt x="79029" y="121613"/>
                  </a:moveTo>
                  <a:cubicBezTo>
                    <a:pt x="79485" y="120580"/>
                    <a:pt x="80944" y="118209"/>
                    <a:pt x="83801" y="119455"/>
                  </a:cubicBezTo>
                  <a:cubicBezTo>
                    <a:pt x="84135" y="119668"/>
                    <a:pt x="87752" y="121887"/>
                    <a:pt x="90062" y="125321"/>
                  </a:cubicBezTo>
                  <a:cubicBezTo>
                    <a:pt x="90245" y="125595"/>
                    <a:pt x="90579" y="125656"/>
                    <a:pt x="90853" y="125504"/>
                  </a:cubicBezTo>
                  <a:cubicBezTo>
                    <a:pt x="91126" y="125321"/>
                    <a:pt x="91187" y="124957"/>
                    <a:pt x="91005" y="124683"/>
                  </a:cubicBezTo>
                  <a:cubicBezTo>
                    <a:pt x="88999" y="121704"/>
                    <a:pt x="86081" y="119577"/>
                    <a:pt x="84895" y="118786"/>
                  </a:cubicBezTo>
                  <a:cubicBezTo>
                    <a:pt x="86597" y="116598"/>
                    <a:pt x="93497" y="107722"/>
                    <a:pt x="95564" y="105807"/>
                  </a:cubicBezTo>
                  <a:cubicBezTo>
                    <a:pt x="97479" y="104045"/>
                    <a:pt x="106993" y="98026"/>
                    <a:pt x="111704" y="95017"/>
                  </a:cubicBezTo>
                  <a:cubicBezTo>
                    <a:pt x="112707" y="94379"/>
                    <a:pt x="113467" y="93892"/>
                    <a:pt x="114014" y="93528"/>
                  </a:cubicBezTo>
                  <a:cubicBezTo>
                    <a:pt x="114622" y="93163"/>
                    <a:pt x="115352" y="92798"/>
                    <a:pt x="116172" y="92403"/>
                  </a:cubicBezTo>
                  <a:cubicBezTo>
                    <a:pt x="118756" y="91126"/>
                    <a:pt x="122495" y="89272"/>
                    <a:pt x="127692" y="84227"/>
                  </a:cubicBezTo>
                  <a:cubicBezTo>
                    <a:pt x="127723" y="84196"/>
                    <a:pt x="133771" y="78391"/>
                    <a:pt x="136051" y="77144"/>
                  </a:cubicBezTo>
                  <a:cubicBezTo>
                    <a:pt x="136142" y="77114"/>
                    <a:pt x="136234" y="77053"/>
                    <a:pt x="136325" y="77023"/>
                  </a:cubicBezTo>
                  <a:cubicBezTo>
                    <a:pt x="137358" y="76749"/>
                    <a:pt x="139000" y="77327"/>
                    <a:pt x="140580" y="78269"/>
                  </a:cubicBezTo>
                  <a:cubicBezTo>
                    <a:pt x="142222" y="79211"/>
                    <a:pt x="143711" y="80518"/>
                    <a:pt x="144349" y="81673"/>
                  </a:cubicBezTo>
                  <a:cubicBezTo>
                    <a:pt x="144440" y="81886"/>
                    <a:pt x="144532" y="82069"/>
                    <a:pt x="144562" y="82251"/>
                  </a:cubicBezTo>
                  <a:cubicBezTo>
                    <a:pt x="145109" y="84227"/>
                    <a:pt x="144106" y="88756"/>
                    <a:pt x="143589" y="90762"/>
                  </a:cubicBezTo>
                  <a:cubicBezTo>
                    <a:pt x="142921" y="89971"/>
                    <a:pt x="141918" y="88664"/>
                    <a:pt x="141310" y="87236"/>
                  </a:cubicBezTo>
                  <a:cubicBezTo>
                    <a:pt x="141188" y="86932"/>
                    <a:pt x="140854" y="86810"/>
                    <a:pt x="140550" y="86932"/>
                  </a:cubicBezTo>
                  <a:cubicBezTo>
                    <a:pt x="140276" y="87053"/>
                    <a:pt x="140124" y="87388"/>
                    <a:pt x="140246" y="87692"/>
                  </a:cubicBezTo>
                  <a:cubicBezTo>
                    <a:pt x="141249" y="90063"/>
                    <a:pt x="143285" y="92129"/>
                    <a:pt x="143468" y="92312"/>
                  </a:cubicBezTo>
                  <a:cubicBezTo>
                    <a:pt x="143620" y="92494"/>
                    <a:pt x="144319" y="93376"/>
                    <a:pt x="145170" y="94561"/>
                  </a:cubicBezTo>
                  <a:lnTo>
                    <a:pt x="145200" y="94591"/>
                  </a:lnTo>
                  <a:cubicBezTo>
                    <a:pt x="145231" y="94622"/>
                    <a:pt x="145231" y="94652"/>
                    <a:pt x="145261" y="94683"/>
                  </a:cubicBezTo>
                  <a:cubicBezTo>
                    <a:pt x="146872" y="96871"/>
                    <a:pt x="148909" y="99972"/>
                    <a:pt x="148939" y="101491"/>
                  </a:cubicBezTo>
                  <a:cubicBezTo>
                    <a:pt x="148939" y="103254"/>
                    <a:pt x="148301" y="105534"/>
                    <a:pt x="147875" y="106780"/>
                  </a:cubicBezTo>
                  <a:cubicBezTo>
                    <a:pt x="146750" y="105503"/>
                    <a:pt x="144349" y="102859"/>
                    <a:pt x="143316" y="101582"/>
                  </a:cubicBezTo>
                  <a:cubicBezTo>
                    <a:pt x="143103" y="101339"/>
                    <a:pt x="142738" y="101279"/>
                    <a:pt x="142495" y="101491"/>
                  </a:cubicBezTo>
                  <a:cubicBezTo>
                    <a:pt x="142252" y="101674"/>
                    <a:pt x="142222" y="102038"/>
                    <a:pt x="142404" y="102282"/>
                  </a:cubicBezTo>
                  <a:cubicBezTo>
                    <a:pt x="143802" y="104014"/>
                    <a:pt x="147358" y="107905"/>
                    <a:pt x="147662" y="108239"/>
                  </a:cubicBezTo>
                  <a:cubicBezTo>
                    <a:pt x="147936" y="108634"/>
                    <a:pt x="150428" y="112343"/>
                    <a:pt x="150489" y="114349"/>
                  </a:cubicBezTo>
                  <a:cubicBezTo>
                    <a:pt x="150550" y="116020"/>
                    <a:pt x="149577" y="118938"/>
                    <a:pt x="149121" y="120185"/>
                  </a:cubicBezTo>
                  <a:cubicBezTo>
                    <a:pt x="148209" y="119668"/>
                    <a:pt x="146416" y="118634"/>
                    <a:pt x="145565" y="117753"/>
                  </a:cubicBezTo>
                  <a:cubicBezTo>
                    <a:pt x="145352" y="117540"/>
                    <a:pt x="144988" y="117540"/>
                    <a:pt x="144744" y="117753"/>
                  </a:cubicBezTo>
                  <a:cubicBezTo>
                    <a:pt x="144532" y="117966"/>
                    <a:pt x="144532" y="118330"/>
                    <a:pt x="144744" y="118574"/>
                  </a:cubicBezTo>
                  <a:cubicBezTo>
                    <a:pt x="146051" y="119911"/>
                    <a:pt x="149152" y="121492"/>
                    <a:pt x="149182" y="121522"/>
                  </a:cubicBezTo>
                  <a:cubicBezTo>
                    <a:pt x="149182" y="121522"/>
                    <a:pt x="149213" y="121522"/>
                    <a:pt x="149243" y="121522"/>
                  </a:cubicBezTo>
                  <a:cubicBezTo>
                    <a:pt x="149486" y="121644"/>
                    <a:pt x="151614" y="122647"/>
                    <a:pt x="152191" y="124166"/>
                  </a:cubicBezTo>
                  <a:cubicBezTo>
                    <a:pt x="152495" y="125078"/>
                    <a:pt x="152860" y="126355"/>
                    <a:pt x="153012" y="127875"/>
                  </a:cubicBezTo>
                  <a:cubicBezTo>
                    <a:pt x="153164" y="129425"/>
                    <a:pt x="153103" y="131218"/>
                    <a:pt x="152647" y="133194"/>
                  </a:cubicBezTo>
                  <a:cubicBezTo>
                    <a:pt x="151827" y="136568"/>
                    <a:pt x="148331" y="138756"/>
                    <a:pt x="143407" y="141826"/>
                  </a:cubicBezTo>
                  <a:cubicBezTo>
                    <a:pt x="142738" y="142252"/>
                    <a:pt x="142009" y="142708"/>
                    <a:pt x="141370" y="143133"/>
                  </a:cubicBezTo>
                  <a:cubicBezTo>
                    <a:pt x="138270" y="145079"/>
                    <a:pt x="131613" y="148544"/>
                    <a:pt x="125352" y="151553"/>
                  </a:cubicBezTo>
                  <a:cubicBezTo>
                    <a:pt x="119273" y="154471"/>
                    <a:pt x="113589" y="156963"/>
                    <a:pt x="111947" y="157298"/>
                  </a:cubicBezTo>
                  <a:cubicBezTo>
                    <a:pt x="109212" y="157814"/>
                    <a:pt x="104531" y="156446"/>
                    <a:pt x="102981" y="155930"/>
                  </a:cubicBezTo>
                  <a:cubicBezTo>
                    <a:pt x="103801" y="153164"/>
                    <a:pt x="107479" y="140185"/>
                    <a:pt x="107510" y="135018"/>
                  </a:cubicBezTo>
                  <a:cubicBezTo>
                    <a:pt x="107510" y="134683"/>
                    <a:pt x="107266" y="134440"/>
                    <a:pt x="106962" y="134440"/>
                  </a:cubicBezTo>
                  <a:cubicBezTo>
                    <a:pt x="106628" y="134440"/>
                    <a:pt x="106385" y="134683"/>
                    <a:pt x="106385" y="134987"/>
                  </a:cubicBezTo>
                  <a:cubicBezTo>
                    <a:pt x="106355" y="140276"/>
                    <a:pt x="102312" y="154228"/>
                    <a:pt x="101795" y="155960"/>
                  </a:cubicBezTo>
                  <a:cubicBezTo>
                    <a:pt x="101339" y="156325"/>
                    <a:pt x="99668" y="157328"/>
                    <a:pt x="97996" y="156234"/>
                  </a:cubicBezTo>
                  <a:cubicBezTo>
                    <a:pt x="98330" y="153832"/>
                    <a:pt x="100123" y="139273"/>
                    <a:pt x="96202" y="130914"/>
                  </a:cubicBezTo>
                  <a:cubicBezTo>
                    <a:pt x="96081" y="130641"/>
                    <a:pt x="95746" y="130519"/>
                    <a:pt x="95443" y="130641"/>
                  </a:cubicBezTo>
                  <a:cubicBezTo>
                    <a:pt x="95169" y="130762"/>
                    <a:pt x="95047" y="131127"/>
                    <a:pt x="95169" y="131401"/>
                  </a:cubicBezTo>
                  <a:cubicBezTo>
                    <a:pt x="99029" y="139668"/>
                    <a:pt x="97084" y="154471"/>
                    <a:pt x="96841" y="156234"/>
                  </a:cubicBezTo>
                  <a:cubicBezTo>
                    <a:pt x="96081" y="157024"/>
                    <a:pt x="91917" y="161310"/>
                    <a:pt x="88239" y="162556"/>
                  </a:cubicBezTo>
                  <a:cubicBezTo>
                    <a:pt x="86537" y="163134"/>
                    <a:pt x="80883" y="164532"/>
                    <a:pt x="74682" y="165991"/>
                  </a:cubicBezTo>
                  <a:cubicBezTo>
                    <a:pt x="65746" y="168088"/>
                    <a:pt x="55746" y="170337"/>
                    <a:pt x="54773" y="170428"/>
                  </a:cubicBezTo>
                  <a:cubicBezTo>
                    <a:pt x="53952" y="170550"/>
                    <a:pt x="53101" y="170216"/>
                    <a:pt x="52554" y="169942"/>
                  </a:cubicBezTo>
                  <a:cubicBezTo>
                    <a:pt x="53588" y="168878"/>
                    <a:pt x="55807" y="166447"/>
                    <a:pt x="55776" y="164532"/>
                  </a:cubicBezTo>
                  <a:cubicBezTo>
                    <a:pt x="55746" y="163103"/>
                    <a:pt x="54287" y="150337"/>
                    <a:pt x="52797" y="140398"/>
                  </a:cubicBezTo>
                  <a:cubicBezTo>
                    <a:pt x="51916" y="134470"/>
                    <a:pt x="50974" y="129516"/>
                    <a:pt x="50274" y="128452"/>
                  </a:cubicBezTo>
                  <a:cubicBezTo>
                    <a:pt x="49211" y="126902"/>
                    <a:pt x="48299" y="126142"/>
                    <a:pt x="47721" y="125777"/>
                  </a:cubicBezTo>
                  <a:cubicBezTo>
                    <a:pt x="48086" y="125291"/>
                    <a:pt x="48785" y="124562"/>
                    <a:pt x="50001" y="124410"/>
                  </a:cubicBezTo>
                  <a:cubicBezTo>
                    <a:pt x="52098" y="124166"/>
                    <a:pt x="76020" y="122586"/>
                    <a:pt x="78178" y="122464"/>
                  </a:cubicBezTo>
                  <a:cubicBezTo>
                    <a:pt x="79394" y="123103"/>
                    <a:pt x="88239" y="128483"/>
                    <a:pt x="90093" y="144927"/>
                  </a:cubicBezTo>
                  <a:cubicBezTo>
                    <a:pt x="90123" y="145231"/>
                    <a:pt x="90397" y="145474"/>
                    <a:pt x="90731" y="145413"/>
                  </a:cubicBezTo>
                  <a:cubicBezTo>
                    <a:pt x="91035" y="145382"/>
                    <a:pt x="91278" y="145109"/>
                    <a:pt x="91218" y="144805"/>
                  </a:cubicBezTo>
                  <a:cubicBezTo>
                    <a:pt x="89424" y="128847"/>
                    <a:pt x="81096" y="122859"/>
                    <a:pt x="79029" y="121613"/>
                  </a:cubicBezTo>
                  <a:close/>
                  <a:moveTo>
                    <a:pt x="126811" y="83497"/>
                  </a:moveTo>
                  <a:cubicBezTo>
                    <a:pt x="121796" y="88360"/>
                    <a:pt x="118178" y="90123"/>
                    <a:pt x="115686" y="91370"/>
                  </a:cubicBezTo>
                  <a:cubicBezTo>
                    <a:pt x="114774" y="91795"/>
                    <a:pt x="114045" y="92160"/>
                    <a:pt x="113406" y="92585"/>
                  </a:cubicBezTo>
                  <a:cubicBezTo>
                    <a:pt x="113072" y="92798"/>
                    <a:pt x="112191" y="93345"/>
                    <a:pt x="111096" y="94044"/>
                  </a:cubicBezTo>
                  <a:cubicBezTo>
                    <a:pt x="109303" y="95199"/>
                    <a:pt x="106811" y="96750"/>
                    <a:pt x="104318" y="98361"/>
                  </a:cubicBezTo>
                  <a:lnTo>
                    <a:pt x="104318" y="98361"/>
                  </a:lnTo>
                  <a:lnTo>
                    <a:pt x="104348" y="98330"/>
                  </a:lnTo>
                  <a:lnTo>
                    <a:pt x="105838" y="95716"/>
                  </a:lnTo>
                  <a:cubicBezTo>
                    <a:pt x="105868" y="95686"/>
                    <a:pt x="114440" y="80944"/>
                    <a:pt x="116020" y="77752"/>
                  </a:cubicBezTo>
                  <a:cubicBezTo>
                    <a:pt x="116385" y="77023"/>
                    <a:pt x="116871" y="75989"/>
                    <a:pt x="117419" y="74774"/>
                  </a:cubicBezTo>
                  <a:cubicBezTo>
                    <a:pt x="119212" y="70822"/>
                    <a:pt x="121765" y="65199"/>
                    <a:pt x="123011" y="64865"/>
                  </a:cubicBezTo>
                  <a:cubicBezTo>
                    <a:pt x="123072" y="64834"/>
                    <a:pt x="123163" y="64865"/>
                    <a:pt x="123315" y="64895"/>
                  </a:cubicBezTo>
                  <a:lnTo>
                    <a:pt x="123315" y="64895"/>
                  </a:lnTo>
                  <a:cubicBezTo>
                    <a:pt x="123893" y="65108"/>
                    <a:pt x="124683" y="65776"/>
                    <a:pt x="125443" y="66810"/>
                  </a:cubicBezTo>
                  <a:cubicBezTo>
                    <a:pt x="126264" y="67904"/>
                    <a:pt x="127024" y="69394"/>
                    <a:pt x="127540" y="71278"/>
                  </a:cubicBezTo>
                  <a:cubicBezTo>
                    <a:pt x="128239" y="73771"/>
                    <a:pt x="128483" y="76962"/>
                    <a:pt x="127632" y="80640"/>
                  </a:cubicBezTo>
                  <a:cubicBezTo>
                    <a:pt x="127632" y="80640"/>
                    <a:pt x="127632" y="80670"/>
                    <a:pt x="127632" y="80701"/>
                  </a:cubicBezTo>
                  <a:cubicBezTo>
                    <a:pt x="127419" y="81582"/>
                    <a:pt x="127145" y="82524"/>
                    <a:pt x="126811" y="83497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100"/>
          <p:cNvSpPr txBox="1">
            <a:spLocks noGrp="1"/>
          </p:cNvSpPr>
          <p:nvPr>
            <p:ph type="subTitle" idx="1"/>
          </p:nvPr>
        </p:nvSpPr>
        <p:spPr>
          <a:xfrm>
            <a:off x="200723" y="880059"/>
            <a:ext cx="8329961" cy="404878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indent="0" algn="l">
              <a:spcAft>
                <a:spcPts val="1600"/>
              </a:spcAft>
            </a:pPr>
            <a:r>
              <a:rPr lang="en-IN" b="1" dirty="0">
                <a:solidFill>
                  <a:schemeClr val="tx2"/>
                </a:solidFill>
              </a:rPr>
              <a:t>Problem Statement:  </a:t>
            </a:r>
            <a:r>
              <a:rPr lang="en-IN" dirty="0">
                <a:solidFill>
                  <a:schemeClr val="tx2"/>
                </a:solidFill>
              </a:rPr>
              <a:t>Schizophrenia diagnosis is delayed due to reliance on </a:t>
            </a:r>
            <a:r>
              <a:rPr lang="en-IN" dirty="0" err="1">
                <a:solidFill>
                  <a:schemeClr val="tx2"/>
                </a:solidFill>
              </a:rPr>
              <a:t>behavioral</a:t>
            </a:r>
            <a:r>
              <a:rPr lang="en-IN" dirty="0">
                <a:solidFill>
                  <a:schemeClr val="tx2"/>
                </a:solidFill>
              </a:rPr>
              <a:t> cues. EEG-based bio markers can help detect it earlier, but models are underdeveloped. </a:t>
            </a:r>
          </a:p>
          <a:p>
            <a:pPr marL="0" indent="0" algn="l">
              <a:spcAft>
                <a:spcPts val="1600"/>
              </a:spcAft>
            </a:pPr>
            <a:r>
              <a:rPr lang="en-IN" b="1" dirty="0">
                <a:solidFill>
                  <a:schemeClr val="tx2"/>
                </a:solidFill>
              </a:rPr>
              <a:t>Challenge: </a:t>
            </a:r>
            <a:r>
              <a:rPr lang="en-IN" dirty="0">
                <a:solidFill>
                  <a:schemeClr val="tx2"/>
                </a:solidFill>
              </a:rPr>
              <a:t>Create a deep learning pipeline that processes EEG signals to identify neurophysiological patterns linked to early schizophrenia. </a:t>
            </a:r>
          </a:p>
          <a:p>
            <a:pPr marL="0" indent="0" algn="l">
              <a:spcAft>
                <a:spcPts val="1600"/>
              </a:spcAft>
            </a:pPr>
            <a:r>
              <a:rPr lang="en-IN" b="1" dirty="0">
                <a:solidFill>
                  <a:schemeClr val="tx2"/>
                </a:solidFill>
              </a:rPr>
              <a:t>Pipeline Requirements: </a:t>
            </a:r>
          </a:p>
          <a:p>
            <a:pPr marL="0" indent="0" algn="l">
              <a:spcAft>
                <a:spcPts val="1600"/>
              </a:spcAft>
            </a:pPr>
            <a:r>
              <a:rPr lang="en-IN" dirty="0">
                <a:solidFill>
                  <a:schemeClr val="tx2"/>
                </a:solidFill>
              </a:rPr>
              <a:t>• Raw EEG signal cleaning </a:t>
            </a:r>
          </a:p>
          <a:p>
            <a:pPr marL="0" indent="0" algn="l">
              <a:spcAft>
                <a:spcPts val="1600"/>
              </a:spcAft>
            </a:pPr>
            <a:r>
              <a:rPr lang="en-IN" dirty="0">
                <a:solidFill>
                  <a:schemeClr val="tx2"/>
                </a:solidFill>
              </a:rPr>
              <a:t>• Feature extraction using Wavelet + Fourier </a:t>
            </a:r>
          </a:p>
          <a:p>
            <a:pPr marL="0" indent="0" algn="l">
              <a:spcAft>
                <a:spcPts val="1600"/>
              </a:spcAft>
            </a:pPr>
            <a:r>
              <a:rPr lang="en-IN" dirty="0">
                <a:solidFill>
                  <a:schemeClr val="tx2"/>
                </a:solidFill>
              </a:rPr>
              <a:t>• CNN/Transformer-based classification </a:t>
            </a:r>
          </a:p>
          <a:p>
            <a:pPr marL="0" indent="0" algn="l">
              <a:spcAft>
                <a:spcPts val="1600"/>
              </a:spcAft>
            </a:pPr>
            <a:r>
              <a:rPr lang="en-IN" dirty="0">
                <a:solidFill>
                  <a:schemeClr val="tx2"/>
                </a:solidFill>
              </a:rPr>
              <a:t>• Training on open EEG datasets (e.g., TUH EEG Corpus)</a:t>
            </a:r>
          </a:p>
          <a:p>
            <a:pPr marL="0" indent="0">
              <a:spcAft>
                <a:spcPts val="1600"/>
              </a:spcAft>
            </a:pPr>
            <a:endParaRPr lang="en-IN" dirty="0">
              <a:solidFill>
                <a:schemeClr val="tx2"/>
              </a:solidFill>
            </a:endParaRPr>
          </a:p>
          <a:p>
            <a:pPr marL="0" lvl="0" indent="0">
              <a:spcAft>
                <a:spcPts val="1600"/>
              </a:spcAft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BC8E87-91EB-33AC-3CF7-2C009865D167}"/>
              </a:ext>
            </a:extLst>
          </p:cNvPr>
          <p:cNvSpPr txBox="1"/>
          <p:nvPr/>
        </p:nvSpPr>
        <p:spPr>
          <a:xfrm>
            <a:off x="758283" y="214661"/>
            <a:ext cx="850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PROBLEM STATEMENT AND EXPLANATION</a:t>
            </a:r>
            <a:endParaRPr lang="en-IN" sz="2800" b="1" dirty="0">
              <a:solidFill>
                <a:schemeClr val="tx1"/>
              </a:solidFill>
            </a:endParaRPr>
          </a:p>
        </p:txBody>
      </p:sp>
      <p:grpSp>
        <p:nvGrpSpPr>
          <p:cNvPr id="3" name="Google Shape;4573;p160">
            <a:extLst>
              <a:ext uri="{FF2B5EF4-FFF2-40B4-BE49-F238E27FC236}">
                <a16:creationId xmlns="" xmlns:a16="http://schemas.microsoft.com/office/drawing/2014/main" id="{72BE12DF-2060-EA1B-F650-D5CCC8D62F45}"/>
              </a:ext>
            </a:extLst>
          </p:cNvPr>
          <p:cNvGrpSpPr/>
          <p:nvPr/>
        </p:nvGrpSpPr>
        <p:grpSpPr>
          <a:xfrm flipH="1">
            <a:off x="7500776" y="3023315"/>
            <a:ext cx="1230628" cy="1346009"/>
            <a:chOff x="4669182" y="1647931"/>
            <a:chExt cx="1830474" cy="2002095"/>
          </a:xfrm>
        </p:grpSpPr>
        <p:grpSp>
          <p:nvGrpSpPr>
            <p:cNvPr id="4" name="Google Shape;4574;p160">
              <a:extLst>
                <a:ext uri="{FF2B5EF4-FFF2-40B4-BE49-F238E27FC236}">
                  <a16:creationId xmlns="" xmlns:a16="http://schemas.microsoft.com/office/drawing/2014/main" id="{62ABEECA-25E6-3270-F6A7-5E83BC9192C3}"/>
                </a:ext>
              </a:extLst>
            </p:cNvPr>
            <p:cNvGrpSpPr/>
            <p:nvPr/>
          </p:nvGrpSpPr>
          <p:grpSpPr>
            <a:xfrm rot="-130149">
              <a:off x="4706181" y="1663136"/>
              <a:ext cx="840735" cy="1970956"/>
              <a:chOff x="7164717" y="1668932"/>
              <a:chExt cx="997546" cy="2338569"/>
            </a:xfrm>
          </p:grpSpPr>
          <p:sp>
            <p:nvSpPr>
              <p:cNvPr id="55" name="Google Shape;4575;p160">
                <a:extLst>
                  <a:ext uri="{FF2B5EF4-FFF2-40B4-BE49-F238E27FC236}">
                    <a16:creationId xmlns="" xmlns:a16="http://schemas.microsoft.com/office/drawing/2014/main" id="{609B252D-E4BA-3994-6FD3-E50B5DFD7597}"/>
                  </a:ext>
                </a:extLst>
              </p:cNvPr>
              <p:cNvSpPr/>
              <p:nvPr/>
            </p:nvSpPr>
            <p:spPr>
              <a:xfrm>
                <a:off x="7164717" y="1668932"/>
                <a:ext cx="997546" cy="2338569"/>
              </a:xfrm>
              <a:custGeom>
                <a:avLst/>
                <a:gdLst/>
                <a:ahLst/>
                <a:cxnLst/>
                <a:rect l="l" t="t" r="r" b="b"/>
                <a:pathLst>
                  <a:path w="23385" h="54822" extrusionOk="0">
                    <a:moveTo>
                      <a:pt x="2248" y="28877"/>
                    </a:moveTo>
                    <a:lnTo>
                      <a:pt x="2189" y="28877"/>
                    </a:lnTo>
                    <a:cubicBezTo>
                      <a:pt x="2189" y="28967"/>
                      <a:pt x="2204" y="29056"/>
                      <a:pt x="2204" y="29160"/>
                    </a:cubicBezTo>
                    <a:cubicBezTo>
                      <a:pt x="2218" y="29160"/>
                      <a:pt x="2233" y="29145"/>
                      <a:pt x="2248" y="29145"/>
                    </a:cubicBezTo>
                    <a:close/>
                    <a:moveTo>
                      <a:pt x="12206" y="52544"/>
                    </a:moveTo>
                    <a:lnTo>
                      <a:pt x="12206" y="52544"/>
                    </a:lnTo>
                    <a:lnTo>
                      <a:pt x="12206" y="52544"/>
                    </a:lnTo>
                    <a:lnTo>
                      <a:pt x="12429" y="52723"/>
                    </a:lnTo>
                    <a:cubicBezTo>
                      <a:pt x="12444" y="52738"/>
                      <a:pt x="12474" y="52782"/>
                      <a:pt x="12504" y="52797"/>
                    </a:cubicBezTo>
                    <a:cubicBezTo>
                      <a:pt x="13040" y="53155"/>
                      <a:pt x="13605" y="53482"/>
                      <a:pt x="14201" y="53765"/>
                    </a:cubicBezTo>
                    <a:cubicBezTo>
                      <a:pt x="14245" y="53780"/>
                      <a:pt x="14290" y="53795"/>
                      <a:pt x="14350" y="53810"/>
                    </a:cubicBezTo>
                    <a:cubicBezTo>
                      <a:pt x="14439" y="53854"/>
                      <a:pt x="14528" y="53899"/>
                      <a:pt x="14632" y="53929"/>
                    </a:cubicBezTo>
                    <a:cubicBezTo>
                      <a:pt x="14915" y="54033"/>
                      <a:pt x="15213" y="54167"/>
                      <a:pt x="15511" y="54241"/>
                    </a:cubicBezTo>
                    <a:cubicBezTo>
                      <a:pt x="15838" y="54316"/>
                      <a:pt x="16165" y="54360"/>
                      <a:pt x="16493" y="54420"/>
                    </a:cubicBezTo>
                    <a:cubicBezTo>
                      <a:pt x="16657" y="54435"/>
                      <a:pt x="16835" y="54450"/>
                      <a:pt x="16999" y="54464"/>
                    </a:cubicBezTo>
                    <a:lnTo>
                      <a:pt x="17996" y="54464"/>
                    </a:lnTo>
                    <a:cubicBezTo>
                      <a:pt x="18220" y="54450"/>
                      <a:pt x="18443" y="54435"/>
                      <a:pt x="18666" y="54420"/>
                    </a:cubicBezTo>
                    <a:lnTo>
                      <a:pt x="18696" y="54420"/>
                    </a:lnTo>
                    <a:lnTo>
                      <a:pt x="18711" y="54405"/>
                    </a:lnTo>
                    <a:cubicBezTo>
                      <a:pt x="18830" y="54390"/>
                      <a:pt x="18964" y="54375"/>
                      <a:pt x="19098" y="54360"/>
                    </a:cubicBezTo>
                    <a:lnTo>
                      <a:pt x="19366" y="54301"/>
                    </a:lnTo>
                    <a:cubicBezTo>
                      <a:pt x="19470" y="54256"/>
                      <a:pt x="19559" y="54226"/>
                      <a:pt x="19663" y="54197"/>
                    </a:cubicBezTo>
                    <a:cubicBezTo>
                      <a:pt x="20289" y="53929"/>
                      <a:pt x="20824" y="53527"/>
                      <a:pt x="21286" y="53021"/>
                    </a:cubicBezTo>
                    <a:cubicBezTo>
                      <a:pt x="21345" y="52961"/>
                      <a:pt x="21405" y="52887"/>
                      <a:pt x="21464" y="52812"/>
                    </a:cubicBezTo>
                    <a:cubicBezTo>
                      <a:pt x="21524" y="52738"/>
                      <a:pt x="21569" y="52663"/>
                      <a:pt x="21628" y="52589"/>
                    </a:cubicBezTo>
                    <a:cubicBezTo>
                      <a:pt x="21673" y="52485"/>
                      <a:pt x="21732" y="52381"/>
                      <a:pt x="21792" y="52262"/>
                    </a:cubicBezTo>
                    <a:lnTo>
                      <a:pt x="21792" y="52276"/>
                    </a:lnTo>
                    <a:cubicBezTo>
                      <a:pt x="21956" y="51949"/>
                      <a:pt x="21971" y="51607"/>
                      <a:pt x="22000" y="51264"/>
                    </a:cubicBezTo>
                    <a:cubicBezTo>
                      <a:pt x="22045" y="50609"/>
                      <a:pt x="21673" y="50178"/>
                      <a:pt x="21167" y="49805"/>
                    </a:cubicBezTo>
                    <a:cubicBezTo>
                      <a:pt x="20958" y="49984"/>
                      <a:pt x="20765" y="50148"/>
                      <a:pt x="20571" y="50326"/>
                    </a:cubicBezTo>
                    <a:lnTo>
                      <a:pt x="20571" y="50341"/>
                    </a:lnTo>
                    <a:lnTo>
                      <a:pt x="20571" y="50326"/>
                    </a:lnTo>
                    <a:cubicBezTo>
                      <a:pt x="20452" y="50386"/>
                      <a:pt x="20348" y="50446"/>
                      <a:pt x="20229" y="50490"/>
                    </a:cubicBezTo>
                    <a:cubicBezTo>
                      <a:pt x="20199" y="50505"/>
                      <a:pt x="20170" y="50520"/>
                      <a:pt x="20125" y="50535"/>
                    </a:cubicBezTo>
                    <a:cubicBezTo>
                      <a:pt x="20021" y="50580"/>
                      <a:pt x="19902" y="50609"/>
                      <a:pt x="19797" y="50654"/>
                    </a:cubicBezTo>
                    <a:lnTo>
                      <a:pt x="19797" y="50654"/>
                    </a:lnTo>
                    <a:cubicBezTo>
                      <a:pt x="19515" y="50713"/>
                      <a:pt x="19232" y="50803"/>
                      <a:pt x="18949" y="50833"/>
                    </a:cubicBezTo>
                    <a:cubicBezTo>
                      <a:pt x="17267" y="50981"/>
                      <a:pt x="15764" y="50490"/>
                      <a:pt x="14439" y="49478"/>
                    </a:cubicBezTo>
                    <a:cubicBezTo>
                      <a:pt x="14260" y="49344"/>
                      <a:pt x="14111" y="49151"/>
                      <a:pt x="13963" y="48987"/>
                    </a:cubicBezTo>
                    <a:cubicBezTo>
                      <a:pt x="13933" y="48957"/>
                      <a:pt x="13948" y="48898"/>
                      <a:pt x="13918" y="48793"/>
                    </a:cubicBezTo>
                    <a:cubicBezTo>
                      <a:pt x="14037" y="48898"/>
                      <a:pt x="14111" y="48957"/>
                      <a:pt x="14186" y="49017"/>
                    </a:cubicBezTo>
                    <a:cubicBezTo>
                      <a:pt x="14275" y="49106"/>
                      <a:pt x="14364" y="49180"/>
                      <a:pt x="14469" y="49255"/>
                    </a:cubicBezTo>
                    <a:cubicBezTo>
                      <a:pt x="14573" y="49329"/>
                      <a:pt x="14677" y="49389"/>
                      <a:pt x="14781" y="49463"/>
                    </a:cubicBezTo>
                    <a:cubicBezTo>
                      <a:pt x="14871" y="49523"/>
                      <a:pt x="14975" y="49582"/>
                      <a:pt x="15064" y="49642"/>
                    </a:cubicBezTo>
                    <a:lnTo>
                      <a:pt x="15079" y="49627"/>
                    </a:lnTo>
                    <a:lnTo>
                      <a:pt x="15064" y="49642"/>
                    </a:lnTo>
                    <a:cubicBezTo>
                      <a:pt x="15362" y="49791"/>
                      <a:pt x="15659" y="49939"/>
                      <a:pt x="15942" y="50088"/>
                    </a:cubicBezTo>
                    <a:cubicBezTo>
                      <a:pt x="16136" y="50148"/>
                      <a:pt x="16314" y="50222"/>
                      <a:pt x="16493" y="50282"/>
                    </a:cubicBezTo>
                    <a:cubicBezTo>
                      <a:pt x="16538" y="50312"/>
                      <a:pt x="16567" y="50326"/>
                      <a:pt x="16612" y="50341"/>
                    </a:cubicBezTo>
                    <a:cubicBezTo>
                      <a:pt x="17193" y="50520"/>
                      <a:pt x="17803" y="50580"/>
                      <a:pt x="18398" y="50580"/>
                    </a:cubicBezTo>
                    <a:cubicBezTo>
                      <a:pt x="19336" y="50580"/>
                      <a:pt x="20199" y="50341"/>
                      <a:pt x="20884" y="49672"/>
                    </a:cubicBezTo>
                    <a:cubicBezTo>
                      <a:pt x="21167" y="49404"/>
                      <a:pt x="21375" y="49091"/>
                      <a:pt x="21524" y="48734"/>
                    </a:cubicBezTo>
                    <a:cubicBezTo>
                      <a:pt x="21613" y="48511"/>
                      <a:pt x="21673" y="48287"/>
                      <a:pt x="21703" y="48049"/>
                    </a:cubicBezTo>
                    <a:cubicBezTo>
                      <a:pt x="21747" y="47751"/>
                      <a:pt x="21628" y="47483"/>
                      <a:pt x="21539" y="47230"/>
                    </a:cubicBezTo>
                    <a:cubicBezTo>
                      <a:pt x="21211" y="47156"/>
                      <a:pt x="20899" y="47096"/>
                      <a:pt x="20586" y="47022"/>
                    </a:cubicBezTo>
                    <a:lnTo>
                      <a:pt x="20586" y="47022"/>
                    </a:lnTo>
                    <a:cubicBezTo>
                      <a:pt x="20452" y="46977"/>
                      <a:pt x="20333" y="46918"/>
                      <a:pt x="20199" y="46858"/>
                    </a:cubicBezTo>
                    <a:lnTo>
                      <a:pt x="20199" y="46858"/>
                    </a:lnTo>
                    <a:cubicBezTo>
                      <a:pt x="20095" y="46799"/>
                      <a:pt x="19976" y="46724"/>
                      <a:pt x="19872" y="46665"/>
                    </a:cubicBezTo>
                    <a:cubicBezTo>
                      <a:pt x="19425" y="46397"/>
                      <a:pt x="18949" y="46203"/>
                      <a:pt x="18443" y="46084"/>
                    </a:cubicBezTo>
                    <a:cubicBezTo>
                      <a:pt x="18145" y="46025"/>
                      <a:pt x="17862" y="45906"/>
                      <a:pt x="17565" y="45816"/>
                    </a:cubicBezTo>
                    <a:lnTo>
                      <a:pt x="17550" y="45816"/>
                    </a:lnTo>
                    <a:lnTo>
                      <a:pt x="17565" y="45816"/>
                    </a:lnTo>
                    <a:cubicBezTo>
                      <a:pt x="17505" y="45742"/>
                      <a:pt x="17446" y="45682"/>
                      <a:pt x="17386" y="45608"/>
                    </a:cubicBezTo>
                    <a:cubicBezTo>
                      <a:pt x="17401" y="45593"/>
                      <a:pt x="17431" y="45563"/>
                      <a:pt x="17446" y="45548"/>
                    </a:cubicBezTo>
                    <a:cubicBezTo>
                      <a:pt x="17862" y="45831"/>
                      <a:pt x="18324" y="45891"/>
                      <a:pt x="18800" y="45935"/>
                    </a:cubicBezTo>
                    <a:cubicBezTo>
                      <a:pt x="19053" y="46010"/>
                      <a:pt x="19291" y="46084"/>
                      <a:pt x="19529" y="46159"/>
                    </a:cubicBezTo>
                    <a:lnTo>
                      <a:pt x="19529" y="46159"/>
                    </a:lnTo>
                    <a:cubicBezTo>
                      <a:pt x="19678" y="46233"/>
                      <a:pt x="19812" y="46322"/>
                      <a:pt x="19961" y="46397"/>
                    </a:cubicBezTo>
                    <a:cubicBezTo>
                      <a:pt x="20125" y="46486"/>
                      <a:pt x="20289" y="46590"/>
                      <a:pt x="20452" y="46650"/>
                    </a:cubicBezTo>
                    <a:cubicBezTo>
                      <a:pt x="20646" y="46724"/>
                      <a:pt x="20854" y="46769"/>
                      <a:pt x="21063" y="46829"/>
                    </a:cubicBezTo>
                    <a:cubicBezTo>
                      <a:pt x="21316" y="46903"/>
                      <a:pt x="21554" y="46933"/>
                      <a:pt x="21792" y="46769"/>
                    </a:cubicBezTo>
                    <a:cubicBezTo>
                      <a:pt x="21866" y="46709"/>
                      <a:pt x="21941" y="46650"/>
                      <a:pt x="22000" y="46590"/>
                    </a:cubicBezTo>
                    <a:cubicBezTo>
                      <a:pt x="22194" y="46516"/>
                      <a:pt x="22313" y="46382"/>
                      <a:pt x="22387" y="46203"/>
                    </a:cubicBezTo>
                    <a:cubicBezTo>
                      <a:pt x="22417" y="46174"/>
                      <a:pt x="22432" y="46129"/>
                      <a:pt x="22447" y="46099"/>
                    </a:cubicBezTo>
                    <a:cubicBezTo>
                      <a:pt x="22596" y="45831"/>
                      <a:pt x="22670" y="45548"/>
                      <a:pt x="22640" y="45266"/>
                    </a:cubicBezTo>
                    <a:cubicBezTo>
                      <a:pt x="22611" y="44789"/>
                      <a:pt x="22551" y="44328"/>
                      <a:pt x="22462" y="43881"/>
                    </a:cubicBezTo>
                    <a:cubicBezTo>
                      <a:pt x="22387" y="43465"/>
                      <a:pt x="22387" y="43063"/>
                      <a:pt x="22417" y="42646"/>
                    </a:cubicBezTo>
                    <a:cubicBezTo>
                      <a:pt x="22447" y="42140"/>
                      <a:pt x="22462" y="41619"/>
                      <a:pt x="22447" y="41113"/>
                    </a:cubicBezTo>
                    <a:cubicBezTo>
                      <a:pt x="22432" y="40711"/>
                      <a:pt x="22298" y="40324"/>
                      <a:pt x="22030" y="40011"/>
                    </a:cubicBezTo>
                    <a:cubicBezTo>
                      <a:pt x="22000" y="40026"/>
                      <a:pt x="22000" y="40026"/>
                      <a:pt x="21985" y="40041"/>
                    </a:cubicBezTo>
                    <a:cubicBezTo>
                      <a:pt x="21956" y="40071"/>
                      <a:pt x="21926" y="40101"/>
                      <a:pt x="21896" y="40130"/>
                    </a:cubicBezTo>
                    <a:cubicBezTo>
                      <a:pt x="21658" y="40443"/>
                      <a:pt x="21301" y="40577"/>
                      <a:pt x="20929" y="40592"/>
                    </a:cubicBezTo>
                    <a:cubicBezTo>
                      <a:pt x="20467" y="40592"/>
                      <a:pt x="19991" y="40592"/>
                      <a:pt x="19544" y="40502"/>
                    </a:cubicBezTo>
                    <a:cubicBezTo>
                      <a:pt x="18666" y="40309"/>
                      <a:pt x="17892" y="39892"/>
                      <a:pt x="17341" y="39148"/>
                    </a:cubicBezTo>
                    <a:cubicBezTo>
                      <a:pt x="17178" y="38940"/>
                      <a:pt x="17014" y="38716"/>
                      <a:pt x="16850" y="38493"/>
                    </a:cubicBezTo>
                    <a:lnTo>
                      <a:pt x="16850" y="38493"/>
                    </a:lnTo>
                    <a:cubicBezTo>
                      <a:pt x="16820" y="38404"/>
                      <a:pt x="16776" y="38314"/>
                      <a:pt x="16746" y="38225"/>
                    </a:cubicBezTo>
                    <a:cubicBezTo>
                      <a:pt x="16731" y="38180"/>
                      <a:pt x="16746" y="38121"/>
                      <a:pt x="16761" y="38076"/>
                    </a:cubicBezTo>
                    <a:cubicBezTo>
                      <a:pt x="16850" y="38180"/>
                      <a:pt x="16939" y="38299"/>
                      <a:pt x="17029" y="38404"/>
                    </a:cubicBezTo>
                    <a:cubicBezTo>
                      <a:pt x="17133" y="38523"/>
                      <a:pt x="17222" y="38627"/>
                      <a:pt x="17312" y="38746"/>
                    </a:cubicBezTo>
                    <a:lnTo>
                      <a:pt x="17326" y="38731"/>
                    </a:lnTo>
                    <a:lnTo>
                      <a:pt x="17312" y="38746"/>
                    </a:lnTo>
                    <a:cubicBezTo>
                      <a:pt x="17520" y="39044"/>
                      <a:pt x="17743" y="39312"/>
                      <a:pt x="18041" y="39505"/>
                    </a:cubicBezTo>
                    <a:lnTo>
                      <a:pt x="18041" y="39505"/>
                    </a:lnTo>
                    <a:cubicBezTo>
                      <a:pt x="18145" y="39580"/>
                      <a:pt x="18264" y="39654"/>
                      <a:pt x="18368" y="39743"/>
                    </a:cubicBezTo>
                    <a:cubicBezTo>
                      <a:pt x="18398" y="39758"/>
                      <a:pt x="18428" y="39773"/>
                      <a:pt x="18458" y="39788"/>
                    </a:cubicBezTo>
                    <a:cubicBezTo>
                      <a:pt x="18607" y="39862"/>
                      <a:pt x="18770" y="39937"/>
                      <a:pt x="18919" y="40011"/>
                    </a:cubicBezTo>
                    <a:cubicBezTo>
                      <a:pt x="18949" y="40026"/>
                      <a:pt x="18994" y="40041"/>
                      <a:pt x="19023" y="40056"/>
                    </a:cubicBezTo>
                    <a:cubicBezTo>
                      <a:pt x="19187" y="40115"/>
                      <a:pt x="19351" y="40175"/>
                      <a:pt x="19529" y="40220"/>
                    </a:cubicBezTo>
                    <a:lnTo>
                      <a:pt x="19529" y="40220"/>
                    </a:lnTo>
                    <a:cubicBezTo>
                      <a:pt x="19738" y="40234"/>
                      <a:pt x="19961" y="40264"/>
                      <a:pt x="20184" y="40279"/>
                    </a:cubicBezTo>
                    <a:lnTo>
                      <a:pt x="20184" y="40279"/>
                    </a:lnTo>
                    <a:cubicBezTo>
                      <a:pt x="20452" y="40294"/>
                      <a:pt x="20720" y="40339"/>
                      <a:pt x="20973" y="40324"/>
                    </a:cubicBezTo>
                    <a:cubicBezTo>
                      <a:pt x="21167" y="40309"/>
                      <a:pt x="21375" y="40279"/>
                      <a:pt x="21509" y="40101"/>
                    </a:cubicBezTo>
                    <a:cubicBezTo>
                      <a:pt x="21598" y="40011"/>
                      <a:pt x="21688" y="39922"/>
                      <a:pt x="21792" y="39818"/>
                    </a:cubicBezTo>
                    <a:cubicBezTo>
                      <a:pt x="21851" y="39743"/>
                      <a:pt x="21896" y="39684"/>
                      <a:pt x="21956" y="39609"/>
                    </a:cubicBezTo>
                    <a:cubicBezTo>
                      <a:pt x="22015" y="39535"/>
                      <a:pt x="22060" y="39460"/>
                      <a:pt x="22119" y="39386"/>
                    </a:cubicBezTo>
                    <a:cubicBezTo>
                      <a:pt x="22179" y="39297"/>
                      <a:pt x="22224" y="39207"/>
                      <a:pt x="22283" y="39118"/>
                    </a:cubicBezTo>
                    <a:lnTo>
                      <a:pt x="22283" y="39118"/>
                    </a:lnTo>
                    <a:cubicBezTo>
                      <a:pt x="22536" y="38463"/>
                      <a:pt x="22670" y="37793"/>
                      <a:pt x="22670" y="37094"/>
                    </a:cubicBezTo>
                    <a:cubicBezTo>
                      <a:pt x="22700" y="36766"/>
                      <a:pt x="22715" y="36424"/>
                      <a:pt x="22730" y="36082"/>
                    </a:cubicBezTo>
                    <a:cubicBezTo>
                      <a:pt x="22730" y="35933"/>
                      <a:pt x="22700" y="35784"/>
                      <a:pt x="22670" y="35620"/>
                    </a:cubicBezTo>
                    <a:lnTo>
                      <a:pt x="22685" y="35605"/>
                    </a:lnTo>
                    <a:lnTo>
                      <a:pt x="22670" y="35590"/>
                    </a:lnTo>
                    <a:cubicBezTo>
                      <a:pt x="22655" y="35471"/>
                      <a:pt x="22640" y="35367"/>
                      <a:pt x="22625" y="35248"/>
                    </a:cubicBezTo>
                    <a:cubicBezTo>
                      <a:pt x="22521" y="34876"/>
                      <a:pt x="22432" y="34519"/>
                      <a:pt x="22343" y="34161"/>
                    </a:cubicBezTo>
                    <a:cubicBezTo>
                      <a:pt x="22313" y="34042"/>
                      <a:pt x="22268" y="33938"/>
                      <a:pt x="22224" y="33819"/>
                    </a:cubicBezTo>
                    <a:cubicBezTo>
                      <a:pt x="22224" y="33774"/>
                      <a:pt x="22209" y="33730"/>
                      <a:pt x="22194" y="33685"/>
                    </a:cubicBezTo>
                    <a:cubicBezTo>
                      <a:pt x="21971" y="33164"/>
                      <a:pt x="21747" y="32628"/>
                      <a:pt x="21524" y="32107"/>
                    </a:cubicBezTo>
                    <a:cubicBezTo>
                      <a:pt x="21479" y="31973"/>
                      <a:pt x="21450" y="31825"/>
                      <a:pt x="21405" y="31691"/>
                    </a:cubicBezTo>
                    <a:cubicBezTo>
                      <a:pt x="21435" y="31661"/>
                      <a:pt x="21464" y="31646"/>
                      <a:pt x="21494" y="31631"/>
                    </a:cubicBezTo>
                    <a:cubicBezTo>
                      <a:pt x="21569" y="31750"/>
                      <a:pt x="21673" y="31854"/>
                      <a:pt x="21732" y="31973"/>
                    </a:cubicBezTo>
                    <a:cubicBezTo>
                      <a:pt x="21822" y="32137"/>
                      <a:pt x="21896" y="32316"/>
                      <a:pt x="21971" y="32494"/>
                    </a:cubicBezTo>
                    <a:cubicBezTo>
                      <a:pt x="22015" y="32420"/>
                      <a:pt x="22030" y="32360"/>
                      <a:pt x="22030" y="32301"/>
                    </a:cubicBezTo>
                    <a:cubicBezTo>
                      <a:pt x="22015" y="31914"/>
                      <a:pt x="22075" y="31527"/>
                      <a:pt x="22179" y="31140"/>
                    </a:cubicBezTo>
                    <a:cubicBezTo>
                      <a:pt x="22268" y="30753"/>
                      <a:pt x="22328" y="30366"/>
                      <a:pt x="22402" y="29979"/>
                    </a:cubicBezTo>
                    <a:lnTo>
                      <a:pt x="22402" y="29994"/>
                    </a:lnTo>
                    <a:cubicBezTo>
                      <a:pt x="22432" y="29815"/>
                      <a:pt x="22492" y="29636"/>
                      <a:pt x="22492" y="29458"/>
                    </a:cubicBezTo>
                    <a:cubicBezTo>
                      <a:pt x="22521" y="28312"/>
                      <a:pt x="22551" y="27151"/>
                      <a:pt x="22492" y="26004"/>
                    </a:cubicBezTo>
                    <a:cubicBezTo>
                      <a:pt x="22492" y="25781"/>
                      <a:pt x="22402" y="25573"/>
                      <a:pt x="22343" y="25350"/>
                    </a:cubicBezTo>
                    <a:lnTo>
                      <a:pt x="22343" y="25350"/>
                    </a:lnTo>
                    <a:cubicBezTo>
                      <a:pt x="22238" y="25171"/>
                      <a:pt x="22164" y="24963"/>
                      <a:pt x="22030" y="24814"/>
                    </a:cubicBezTo>
                    <a:cubicBezTo>
                      <a:pt x="21539" y="24263"/>
                      <a:pt x="20973" y="23802"/>
                      <a:pt x="20229" y="23593"/>
                    </a:cubicBezTo>
                    <a:cubicBezTo>
                      <a:pt x="20095" y="23548"/>
                      <a:pt x="19976" y="23459"/>
                      <a:pt x="19857" y="23370"/>
                    </a:cubicBezTo>
                    <a:cubicBezTo>
                      <a:pt x="19812" y="23340"/>
                      <a:pt x="19812" y="23281"/>
                      <a:pt x="19782" y="23191"/>
                    </a:cubicBezTo>
                    <a:cubicBezTo>
                      <a:pt x="19961" y="23266"/>
                      <a:pt x="20095" y="23325"/>
                      <a:pt x="20244" y="23385"/>
                    </a:cubicBezTo>
                    <a:cubicBezTo>
                      <a:pt x="20482" y="23474"/>
                      <a:pt x="20735" y="23563"/>
                      <a:pt x="21018" y="23653"/>
                    </a:cubicBezTo>
                    <a:cubicBezTo>
                      <a:pt x="21092" y="23548"/>
                      <a:pt x="21197" y="23444"/>
                      <a:pt x="21286" y="23325"/>
                    </a:cubicBezTo>
                    <a:cubicBezTo>
                      <a:pt x="21345" y="23251"/>
                      <a:pt x="21405" y="23176"/>
                      <a:pt x="21450" y="23102"/>
                    </a:cubicBezTo>
                    <a:cubicBezTo>
                      <a:pt x="21494" y="23042"/>
                      <a:pt x="21524" y="22983"/>
                      <a:pt x="21569" y="22938"/>
                    </a:cubicBezTo>
                    <a:cubicBezTo>
                      <a:pt x="21628" y="22849"/>
                      <a:pt x="21673" y="22760"/>
                      <a:pt x="21732" y="22655"/>
                    </a:cubicBezTo>
                    <a:cubicBezTo>
                      <a:pt x="21792" y="22536"/>
                      <a:pt x="21837" y="22402"/>
                      <a:pt x="21896" y="22268"/>
                    </a:cubicBezTo>
                    <a:cubicBezTo>
                      <a:pt x="22045" y="22060"/>
                      <a:pt x="22045" y="21807"/>
                      <a:pt x="22060" y="21569"/>
                    </a:cubicBezTo>
                    <a:cubicBezTo>
                      <a:pt x="22060" y="21122"/>
                      <a:pt x="22075" y="20691"/>
                      <a:pt x="22045" y="20244"/>
                    </a:cubicBezTo>
                    <a:cubicBezTo>
                      <a:pt x="22030" y="19872"/>
                      <a:pt x="22015" y="19485"/>
                      <a:pt x="21851" y="19128"/>
                    </a:cubicBezTo>
                    <a:lnTo>
                      <a:pt x="21851" y="19128"/>
                    </a:lnTo>
                    <a:cubicBezTo>
                      <a:pt x="21762" y="18815"/>
                      <a:pt x="21688" y="18473"/>
                      <a:pt x="21554" y="18175"/>
                    </a:cubicBezTo>
                    <a:cubicBezTo>
                      <a:pt x="21405" y="17892"/>
                      <a:pt x="21197" y="17624"/>
                      <a:pt x="20988" y="17312"/>
                    </a:cubicBezTo>
                    <a:cubicBezTo>
                      <a:pt x="21107" y="17341"/>
                      <a:pt x="21167" y="17371"/>
                      <a:pt x="21226" y="17386"/>
                    </a:cubicBezTo>
                    <a:lnTo>
                      <a:pt x="21241" y="17386"/>
                    </a:lnTo>
                    <a:lnTo>
                      <a:pt x="21226" y="17386"/>
                    </a:lnTo>
                    <a:cubicBezTo>
                      <a:pt x="21316" y="17475"/>
                      <a:pt x="21390" y="17565"/>
                      <a:pt x="21494" y="17669"/>
                    </a:cubicBezTo>
                    <a:cubicBezTo>
                      <a:pt x="21539" y="17505"/>
                      <a:pt x="21554" y="17386"/>
                      <a:pt x="21584" y="17282"/>
                    </a:cubicBezTo>
                    <a:lnTo>
                      <a:pt x="21584" y="17282"/>
                    </a:lnTo>
                    <a:cubicBezTo>
                      <a:pt x="21628" y="17103"/>
                      <a:pt x="21673" y="16925"/>
                      <a:pt x="21703" y="16746"/>
                    </a:cubicBezTo>
                    <a:cubicBezTo>
                      <a:pt x="21792" y="16329"/>
                      <a:pt x="21911" y="15898"/>
                      <a:pt x="21896" y="15451"/>
                    </a:cubicBezTo>
                    <a:cubicBezTo>
                      <a:pt x="21881" y="14811"/>
                      <a:pt x="21688" y="14245"/>
                      <a:pt x="21226" y="13784"/>
                    </a:cubicBezTo>
                    <a:cubicBezTo>
                      <a:pt x="21122" y="13680"/>
                      <a:pt x="21018" y="13590"/>
                      <a:pt x="20884" y="13486"/>
                    </a:cubicBezTo>
                    <a:cubicBezTo>
                      <a:pt x="21077" y="13442"/>
                      <a:pt x="21167" y="13605"/>
                      <a:pt x="21286" y="13635"/>
                    </a:cubicBezTo>
                    <a:lnTo>
                      <a:pt x="21316" y="13650"/>
                    </a:lnTo>
                    <a:lnTo>
                      <a:pt x="21331" y="13650"/>
                    </a:lnTo>
                    <a:cubicBezTo>
                      <a:pt x="21464" y="13769"/>
                      <a:pt x="21598" y="13903"/>
                      <a:pt x="21718" y="14037"/>
                    </a:cubicBezTo>
                    <a:lnTo>
                      <a:pt x="21718" y="14037"/>
                    </a:lnTo>
                    <a:cubicBezTo>
                      <a:pt x="21762" y="14097"/>
                      <a:pt x="21807" y="14171"/>
                      <a:pt x="21881" y="14275"/>
                    </a:cubicBezTo>
                    <a:cubicBezTo>
                      <a:pt x="21911" y="14171"/>
                      <a:pt x="21941" y="14097"/>
                      <a:pt x="21971" y="14037"/>
                    </a:cubicBezTo>
                    <a:lnTo>
                      <a:pt x="21971" y="14037"/>
                    </a:lnTo>
                    <a:cubicBezTo>
                      <a:pt x="22015" y="13888"/>
                      <a:pt x="22090" y="13739"/>
                      <a:pt x="22119" y="13576"/>
                    </a:cubicBezTo>
                    <a:cubicBezTo>
                      <a:pt x="22149" y="13248"/>
                      <a:pt x="22164" y="12921"/>
                      <a:pt x="22194" y="12593"/>
                    </a:cubicBezTo>
                    <a:cubicBezTo>
                      <a:pt x="22253" y="11864"/>
                      <a:pt x="22224" y="11149"/>
                      <a:pt x="22105" y="10435"/>
                    </a:cubicBezTo>
                    <a:cubicBezTo>
                      <a:pt x="22000" y="9795"/>
                      <a:pt x="21956" y="9140"/>
                      <a:pt x="21360" y="8649"/>
                    </a:cubicBezTo>
                    <a:lnTo>
                      <a:pt x="21673" y="8649"/>
                    </a:lnTo>
                    <a:lnTo>
                      <a:pt x="21673" y="8634"/>
                    </a:lnTo>
                    <a:cubicBezTo>
                      <a:pt x="21926" y="8872"/>
                      <a:pt x="22075" y="9185"/>
                      <a:pt x="22224" y="9572"/>
                    </a:cubicBezTo>
                    <a:cubicBezTo>
                      <a:pt x="22313" y="9333"/>
                      <a:pt x="22402" y="9155"/>
                      <a:pt x="22432" y="8976"/>
                    </a:cubicBezTo>
                    <a:cubicBezTo>
                      <a:pt x="22566" y="8306"/>
                      <a:pt x="22700" y="7636"/>
                      <a:pt x="22774" y="6967"/>
                    </a:cubicBezTo>
                    <a:cubicBezTo>
                      <a:pt x="22834" y="6416"/>
                      <a:pt x="22819" y="5850"/>
                      <a:pt x="22834" y="5300"/>
                    </a:cubicBezTo>
                    <a:cubicBezTo>
                      <a:pt x="22849" y="4645"/>
                      <a:pt x="22804" y="3990"/>
                      <a:pt x="22953" y="3350"/>
                    </a:cubicBezTo>
                    <a:lnTo>
                      <a:pt x="22953" y="3365"/>
                    </a:lnTo>
                    <a:cubicBezTo>
                      <a:pt x="23132" y="2933"/>
                      <a:pt x="23102" y="2486"/>
                      <a:pt x="22998" y="2055"/>
                    </a:cubicBezTo>
                    <a:cubicBezTo>
                      <a:pt x="22804" y="1296"/>
                      <a:pt x="22477" y="983"/>
                      <a:pt x="21554" y="879"/>
                    </a:cubicBezTo>
                    <a:cubicBezTo>
                      <a:pt x="20973" y="819"/>
                      <a:pt x="20467" y="1102"/>
                      <a:pt x="19976" y="1355"/>
                    </a:cubicBezTo>
                    <a:cubicBezTo>
                      <a:pt x="19902" y="1400"/>
                      <a:pt x="19857" y="1474"/>
                      <a:pt x="19782" y="1549"/>
                    </a:cubicBezTo>
                    <a:cubicBezTo>
                      <a:pt x="19842" y="1578"/>
                      <a:pt x="19872" y="1593"/>
                      <a:pt x="19902" y="1608"/>
                    </a:cubicBezTo>
                    <a:cubicBezTo>
                      <a:pt x="20170" y="1772"/>
                      <a:pt x="20408" y="1965"/>
                      <a:pt x="20542" y="2263"/>
                    </a:cubicBezTo>
                    <a:cubicBezTo>
                      <a:pt x="20527" y="2323"/>
                      <a:pt x="20497" y="2382"/>
                      <a:pt x="20467" y="2442"/>
                    </a:cubicBezTo>
                    <a:cubicBezTo>
                      <a:pt x="20408" y="2412"/>
                      <a:pt x="20318" y="2397"/>
                      <a:pt x="20289" y="2337"/>
                    </a:cubicBezTo>
                    <a:cubicBezTo>
                      <a:pt x="20110" y="2010"/>
                      <a:pt x="19797" y="1846"/>
                      <a:pt x="19455" y="1712"/>
                    </a:cubicBezTo>
                    <a:cubicBezTo>
                      <a:pt x="19157" y="1593"/>
                      <a:pt x="18830" y="1563"/>
                      <a:pt x="18517" y="1578"/>
                    </a:cubicBezTo>
                    <a:cubicBezTo>
                      <a:pt x="18160" y="1608"/>
                      <a:pt x="17877" y="1727"/>
                      <a:pt x="17654" y="2010"/>
                    </a:cubicBezTo>
                    <a:cubicBezTo>
                      <a:pt x="17624" y="2070"/>
                      <a:pt x="17565" y="2099"/>
                      <a:pt x="17475" y="2189"/>
                    </a:cubicBezTo>
                    <a:cubicBezTo>
                      <a:pt x="17475" y="2084"/>
                      <a:pt x="17460" y="2040"/>
                      <a:pt x="17475" y="2010"/>
                    </a:cubicBezTo>
                    <a:cubicBezTo>
                      <a:pt x="17550" y="1757"/>
                      <a:pt x="17743" y="1593"/>
                      <a:pt x="17967" y="1489"/>
                    </a:cubicBezTo>
                    <a:cubicBezTo>
                      <a:pt x="18264" y="1325"/>
                      <a:pt x="18607" y="1296"/>
                      <a:pt x="18934" y="1340"/>
                    </a:cubicBezTo>
                    <a:cubicBezTo>
                      <a:pt x="19172" y="1370"/>
                      <a:pt x="19395" y="1429"/>
                      <a:pt x="19634" y="1474"/>
                    </a:cubicBezTo>
                    <a:cubicBezTo>
                      <a:pt x="19961" y="1042"/>
                      <a:pt x="20467" y="894"/>
                      <a:pt x="20944" y="730"/>
                    </a:cubicBezTo>
                    <a:cubicBezTo>
                      <a:pt x="21435" y="551"/>
                      <a:pt x="21941" y="611"/>
                      <a:pt x="22432" y="804"/>
                    </a:cubicBezTo>
                    <a:cubicBezTo>
                      <a:pt x="22283" y="655"/>
                      <a:pt x="22134" y="551"/>
                      <a:pt x="21941" y="522"/>
                    </a:cubicBezTo>
                    <a:cubicBezTo>
                      <a:pt x="21807" y="492"/>
                      <a:pt x="21673" y="462"/>
                      <a:pt x="21539" y="417"/>
                    </a:cubicBezTo>
                    <a:cubicBezTo>
                      <a:pt x="21271" y="313"/>
                      <a:pt x="21003" y="313"/>
                      <a:pt x="20735" y="358"/>
                    </a:cubicBezTo>
                    <a:cubicBezTo>
                      <a:pt x="20155" y="462"/>
                      <a:pt x="19589" y="492"/>
                      <a:pt x="19023" y="328"/>
                    </a:cubicBezTo>
                    <a:cubicBezTo>
                      <a:pt x="18607" y="209"/>
                      <a:pt x="18160" y="209"/>
                      <a:pt x="17743" y="298"/>
                    </a:cubicBezTo>
                    <a:cubicBezTo>
                      <a:pt x="17401" y="358"/>
                      <a:pt x="17059" y="417"/>
                      <a:pt x="16716" y="522"/>
                    </a:cubicBezTo>
                    <a:cubicBezTo>
                      <a:pt x="16225" y="670"/>
                      <a:pt x="15734" y="849"/>
                      <a:pt x="15243" y="1013"/>
                    </a:cubicBezTo>
                    <a:cubicBezTo>
                      <a:pt x="14707" y="1191"/>
                      <a:pt x="14245" y="1504"/>
                      <a:pt x="13873" y="1950"/>
                    </a:cubicBezTo>
                    <a:cubicBezTo>
                      <a:pt x="13650" y="2203"/>
                      <a:pt x="13442" y="2486"/>
                      <a:pt x="13218" y="2754"/>
                    </a:cubicBezTo>
                    <a:cubicBezTo>
                      <a:pt x="13159" y="2829"/>
                      <a:pt x="13129" y="2963"/>
                      <a:pt x="12980" y="2948"/>
                    </a:cubicBezTo>
                    <a:cubicBezTo>
                      <a:pt x="13040" y="2799"/>
                      <a:pt x="13099" y="2650"/>
                      <a:pt x="13159" y="2457"/>
                    </a:cubicBezTo>
                    <a:cubicBezTo>
                      <a:pt x="12950" y="2471"/>
                      <a:pt x="12757" y="2471"/>
                      <a:pt x="12578" y="2501"/>
                    </a:cubicBezTo>
                    <a:cubicBezTo>
                      <a:pt x="12132" y="2576"/>
                      <a:pt x="11804" y="2844"/>
                      <a:pt x="11521" y="3171"/>
                    </a:cubicBezTo>
                    <a:cubicBezTo>
                      <a:pt x="11149" y="3588"/>
                      <a:pt x="10718" y="3900"/>
                      <a:pt x="10167" y="4064"/>
                    </a:cubicBezTo>
                    <a:cubicBezTo>
                      <a:pt x="9899" y="4153"/>
                      <a:pt x="9676" y="4317"/>
                      <a:pt x="9482" y="4526"/>
                    </a:cubicBezTo>
                    <a:cubicBezTo>
                      <a:pt x="9006" y="5047"/>
                      <a:pt x="8634" y="5642"/>
                      <a:pt x="8306" y="6252"/>
                    </a:cubicBezTo>
                    <a:cubicBezTo>
                      <a:pt x="8113" y="6580"/>
                      <a:pt x="8009" y="6937"/>
                      <a:pt x="8038" y="7324"/>
                    </a:cubicBezTo>
                    <a:cubicBezTo>
                      <a:pt x="8083" y="7339"/>
                      <a:pt x="8113" y="7324"/>
                      <a:pt x="8128" y="7339"/>
                    </a:cubicBezTo>
                    <a:cubicBezTo>
                      <a:pt x="8187" y="7369"/>
                      <a:pt x="8247" y="7398"/>
                      <a:pt x="8262" y="7458"/>
                    </a:cubicBezTo>
                    <a:cubicBezTo>
                      <a:pt x="8277" y="7488"/>
                      <a:pt x="8217" y="7547"/>
                      <a:pt x="8187" y="7577"/>
                    </a:cubicBezTo>
                    <a:cubicBezTo>
                      <a:pt x="8172" y="7607"/>
                      <a:pt x="8128" y="7622"/>
                      <a:pt x="8098" y="7651"/>
                    </a:cubicBezTo>
                    <a:cubicBezTo>
                      <a:pt x="6758" y="8619"/>
                      <a:pt x="5865" y="9869"/>
                      <a:pt x="5761" y="11581"/>
                    </a:cubicBezTo>
                    <a:cubicBezTo>
                      <a:pt x="5731" y="12162"/>
                      <a:pt x="5612" y="12712"/>
                      <a:pt x="5300" y="13203"/>
                    </a:cubicBezTo>
                    <a:cubicBezTo>
                      <a:pt x="5166" y="13397"/>
                      <a:pt x="5047" y="13605"/>
                      <a:pt x="4927" y="13814"/>
                    </a:cubicBezTo>
                    <a:cubicBezTo>
                      <a:pt x="4660" y="14320"/>
                      <a:pt x="4719" y="14841"/>
                      <a:pt x="4793" y="15406"/>
                    </a:cubicBezTo>
                    <a:cubicBezTo>
                      <a:pt x="5151" y="14900"/>
                      <a:pt x="5151" y="14900"/>
                      <a:pt x="5329" y="14900"/>
                    </a:cubicBezTo>
                    <a:cubicBezTo>
                      <a:pt x="5210" y="15168"/>
                      <a:pt x="5047" y="15406"/>
                      <a:pt x="4987" y="15674"/>
                    </a:cubicBezTo>
                    <a:cubicBezTo>
                      <a:pt x="4942" y="15942"/>
                      <a:pt x="4793" y="16195"/>
                      <a:pt x="4913" y="16478"/>
                    </a:cubicBezTo>
                    <a:cubicBezTo>
                      <a:pt x="4957" y="16463"/>
                      <a:pt x="5002" y="16463"/>
                      <a:pt x="5047" y="16448"/>
                    </a:cubicBezTo>
                    <a:cubicBezTo>
                      <a:pt x="5121" y="16508"/>
                      <a:pt x="5121" y="16582"/>
                      <a:pt x="5076" y="16657"/>
                    </a:cubicBezTo>
                    <a:cubicBezTo>
                      <a:pt x="5047" y="16731"/>
                      <a:pt x="5017" y="16806"/>
                      <a:pt x="4987" y="16880"/>
                    </a:cubicBezTo>
                    <a:lnTo>
                      <a:pt x="5002" y="16880"/>
                    </a:lnTo>
                    <a:cubicBezTo>
                      <a:pt x="4972" y="16880"/>
                      <a:pt x="4942" y="16880"/>
                      <a:pt x="4927" y="16910"/>
                    </a:cubicBezTo>
                    <a:cubicBezTo>
                      <a:pt x="4630" y="17282"/>
                      <a:pt x="4347" y="17654"/>
                      <a:pt x="4049" y="18026"/>
                    </a:cubicBezTo>
                    <a:cubicBezTo>
                      <a:pt x="4019" y="18086"/>
                      <a:pt x="3990" y="18130"/>
                      <a:pt x="3960" y="18190"/>
                    </a:cubicBezTo>
                    <a:cubicBezTo>
                      <a:pt x="3826" y="18413"/>
                      <a:pt x="3692" y="18636"/>
                      <a:pt x="3558" y="18860"/>
                    </a:cubicBezTo>
                    <a:cubicBezTo>
                      <a:pt x="3498" y="18964"/>
                      <a:pt x="3454" y="19068"/>
                      <a:pt x="3409" y="19172"/>
                    </a:cubicBezTo>
                    <a:cubicBezTo>
                      <a:pt x="3320" y="19306"/>
                      <a:pt x="3245" y="19440"/>
                      <a:pt x="3171" y="19574"/>
                    </a:cubicBezTo>
                    <a:lnTo>
                      <a:pt x="3186" y="19574"/>
                    </a:lnTo>
                    <a:cubicBezTo>
                      <a:pt x="3037" y="19827"/>
                      <a:pt x="2888" y="20080"/>
                      <a:pt x="2769" y="20348"/>
                    </a:cubicBezTo>
                    <a:cubicBezTo>
                      <a:pt x="2486" y="21063"/>
                      <a:pt x="2174" y="21777"/>
                      <a:pt x="2010" y="22551"/>
                    </a:cubicBezTo>
                    <a:cubicBezTo>
                      <a:pt x="1995" y="22611"/>
                      <a:pt x="1980" y="22685"/>
                      <a:pt x="1965" y="22745"/>
                    </a:cubicBezTo>
                    <a:cubicBezTo>
                      <a:pt x="1950" y="22789"/>
                      <a:pt x="1936" y="22834"/>
                      <a:pt x="1921" y="22864"/>
                    </a:cubicBezTo>
                    <a:cubicBezTo>
                      <a:pt x="1727" y="23638"/>
                      <a:pt x="1683" y="24427"/>
                      <a:pt x="1593" y="25201"/>
                    </a:cubicBezTo>
                    <a:cubicBezTo>
                      <a:pt x="1563" y="25573"/>
                      <a:pt x="1549" y="25945"/>
                      <a:pt x="1519" y="26317"/>
                    </a:cubicBezTo>
                    <a:cubicBezTo>
                      <a:pt x="1504" y="26645"/>
                      <a:pt x="1474" y="26957"/>
                      <a:pt x="1474" y="27270"/>
                    </a:cubicBezTo>
                    <a:cubicBezTo>
                      <a:pt x="1459" y="27389"/>
                      <a:pt x="1504" y="27523"/>
                      <a:pt x="1534" y="27642"/>
                    </a:cubicBezTo>
                    <a:cubicBezTo>
                      <a:pt x="1504" y="27806"/>
                      <a:pt x="1623" y="27791"/>
                      <a:pt x="1727" y="27791"/>
                    </a:cubicBezTo>
                    <a:cubicBezTo>
                      <a:pt x="2055" y="27820"/>
                      <a:pt x="2337" y="27925"/>
                      <a:pt x="2516" y="28222"/>
                    </a:cubicBezTo>
                    <a:cubicBezTo>
                      <a:pt x="2635" y="28505"/>
                      <a:pt x="2605" y="28803"/>
                      <a:pt x="2576" y="29101"/>
                    </a:cubicBezTo>
                    <a:lnTo>
                      <a:pt x="2576" y="29086"/>
                    </a:lnTo>
                    <a:cubicBezTo>
                      <a:pt x="2546" y="29130"/>
                      <a:pt x="2531" y="29190"/>
                      <a:pt x="2501" y="29235"/>
                    </a:cubicBezTo>
                    <a:cubicBezTo>
                      <a:pt x="2442" y="29354"/>
                      <a:pt x="2442" y="29562"/>
                      <a:pt x="2248" y="29532"/>
                    </a:cubicBezTo>
                    <a:cubicBezTo>
                      <a:pt x="2084" y="29517"/>
                      <a:pt x="2055" y="29339"/>
                      <a:pt x="2025" y="29205"/>
                    </a:cubicBezTo>
                    <a:cubicBezTo>
                      <a:pt x="1950" y="28952"/>
                      <a:pt x="1965" y="28684"/>
                      <a:pt x="2010" y="28416"/>
                    </a:cubicBezTo>
                    <a:cubicBezTo>
                      <a:pt x="2025" y="28341"/>
                      <a:pt x="2114" y="28237"/>
                      <a:pt x="1995" y="28148"/>
                    </a:cubicBezTo>
                    <a:lnTo>
                      <a:pt x="1980" y="28148"/>
                    </a:lnTo>
                    <a:cubicBezTo>
                      <a:pt x="1876" y="28133"/>
                      <a:pt x="1787" y="28088"/>
                      <a:pt x="1668" y="28088"/>
                    </a:cubicBezTo>
                    <a:cubicBezTo>
                      <a:pt x="1459" y="28059"/>
                      <a:pt x="1310" y="27954"/>
                      <a:pt x="1266" y="27731"/>
                    </a:cubicBezTo>
                    <a:cubicBezTo>
                      <a:pt x="1236" y="27538"/>
                      <a:pt x="1221" y="27329"/>
                      <a:pt x="1206" y="27121"/>
                    </a:cubicBezTo>
                    <a:cubicBezTo>
                      <a:pt x="1191" y="27032"/>
                      <a:pt x="1236" y="26942"/>
                      <a:pt x="1147" y="26838"/>
                    </a:cubicBezTo>
                    <a:cubicBezTo>
                      <a:pt x="1102" y="26942"/>
                      <a:pt x="1072" y="27032"/>
                      <a:pt x="1042" y="27121"/>
                    </a:cubicBezTo>
                    <a:lnTo>
                      <a:pt x="1042" y="27106"/>
                    </a:lnTo>
                    <a:cubicBezTo>
                      <a:pt x="938" y="27433"/>
                      <a:pt x="789" y="27746"/>
                      <a:pt x="715" y="28074"/>
                    </a:cubicBezTo>
                    <a:cubicBezTo>
                      <a:pt x="596" y="28699"/>
                      <a:pt x="611" y="29339"/>
                      <a:pt x="655" y="29979"/>
                    </a:cubicBezTo>
                    <a:cubicBezTo>
                      <a:pt x="685" y="30232"/>
                      <a:pt x="789" y="30470"/>
                      <a:pt x="864" y="30708"/>
                    </a:cubicBezTo>
                    <a:lnTo>
                      <a:pt x="864" y="30708"/>
                    </a:lnTo>
                    <a:cubicBezTo>
                      <a:pt x="894" y="30768"/>
                      <a:pt x="923" y="30842"/>
                      <a:pt x="953" y="30946"/>
                    </a:cubicBezTo>
                    <a:cubicBezTo>
                      <a:pt x="998" y="30872"/>
                      <a:pt x="1028" y="30842"/>
                      <a:pt x="1042" y="30797"/>
                    </a:cubicBezTo>
                    <a:cubicBezTo>
                      <a:pt x="1132" y="30708"/>
                      <a:pt x="1221" y="30619"/>
                      <a:pt x="1325" y="30530"/>
                    </a:cubicBezTo>
                    <a:cubicBezTo>
                      <a:pt x="1415" y="30455"/>
                      <a:pt x="1519" y="30396"/>
                      <a:pt x="1608" y="30321"/>
                    </a:cubicBezTo>
                    <a:cubicBezTo>
                      <a:pt x="1638" y="30291"/>
                      <a:pt x="1668" y="30276"/>
                      <a:pt x="1712" y="30247"/>
                    </a:cubicBezTo>
                    <a:cubicBezTo>
                      <a:pt x="1772" y="30262"/>
                      <a:pt x="1846" y="30262"/>
                      <a:pt x="1936" y="30276"/>
                    </a:cubicBezTo>
                    <a:cubicBezTo>
                      <a:pt x="1906" y="30366"/>
                      <a:pt x="1876" y="30440"/>
                      <a:pt x="1846" y="30515"/>
                    </a:cubicBezTo>
                    <a:lnTo>
                      <a:pt x="1861" y="30530"/>
                    </a:lnTo>
                    <a:lnTo>
                      <a:pt x="1846" y="30515"/>
                    </a:lnTo>
                    <a:cubicBezTo>
                      <a:pt x="1727" y="30649"/>
                      <a:pt x="1593" y="30783"/>
                      <a:pt x="1459" y="30902"/>
                    </a:cubicBezTo>
                    <a:cubicBezTo>
                      <a:pt x="1310" y="31006"/>
                      <a:pt x="1162" y="31110"/>
                      <a:pt x="1147" y="31318"/>
                    </a:cubicBezTo>
                    <a:cubicBezTo>
                      <a:pt x="1117" y="31363"/>
                      <a:pt x="1087" y="31423"/>
                      <a:pt x="1042" y="31437"/>
                    </a:cubicBezTo>
                    <a:cubicBezTo>
                      <a:pt x="879" y="31512"/>
                      <a:pt x="819" y="31646"/>
                      <a:pt x="760" y="31780"/>
                    </a:cubicBezTo>
                    <a:lnTo>
                      <a:pt x="760" y="31780"/>
                    </a:lnTo>
                    <a:cubicBezTo>
                      <a:pt x="685" y="31914"/>
                      <a:pt x="611" y="32048"/>
                      <a:pt x="551" y="32182"/>
                    </a:cubicBezTo>
                    <a:lnTo>
                      <a:pt x="551" y="32182"/>
                    </a:lnTo>
                    <a:cubicBezTo>
                      <a:pt x="507" y="32286"/>
                      <a:pt x="462" y="32390"/>
                      <a:pt x="432" y="32509"/>
                    </a:cubicBezTo>
                    <a:lnTo>
                      <a:pt x="432" y="32494"/>
                    </a:lnTo>
                    <a:cubicBezTo>
                      <a:pt x="194" y="33194"/>
                      <a:pt x="268" y="33908"/>
                      <a:pt x="373" y="34608"/>
                    </a:cubicBezTo>
                    <a:lnTo>
                      <a:pt x="373" y="34608"/>
                    </a:lnTo>
                    <a:cubicBezTo>
                      <a:pt x="447" y="34965"/>
                      <a:pt x="492" y="35322"/>
                      <a:pt x="581" y="35665"/>
                    </a:cubicBezTo>
                    <a:cubicBezTo>
                      <a:pt x="685" y="36052"/>
                      <a:pt x="864" y="36409"/>
                      <a:pt x="1147" y="36707"/>
                    </a:cubicBezTo>
                    <a:lnTo>
                      <a:pt x="1176" y="36751"/>
                    </a:lnTo>
                    <a:cubicBezTo>
                      <a:pt x="1296" y="36885"/>
                      <a:pt x="1415" y="37019"/>
                      <a:pt x="1534" y="37153"/>
                    </a:cubicBezTo>
                    <a:cubicBezTo>
                      <a:pt x="1549" y="37168"/>
                      <a:pt x="1563" y="37183"/>
                      <a:pt x="1563" y="37198"/>
                    </a:cubicBezTo>
                    <a:cubicBezTo>
                      <a:pt x="1623" y="37272"/>
                      <a:pt x="1683" y="37347"/>
                      <a:pt x="1742" y="37421"/>
                    </a:cubicBezTo>
                    <a:lnTo>
                      <a:pt x="1742" y="37421"/>
                    </a:lnTo>
                    <a:cubicBezTo>
                      <a:pt x="1787" y="37496"/>
                      <a:pt x="1846" y="37570"/>
                      <a:pt x="1921" y="37704"/>
                    </a:cubicBezTo>
                    <a:cubicBezTo>
                      <a:pt x="1802" y="37689"/>
                      <a:pt x="1727" y="37674"/>
                      <a:pt x="1638" y="37659"/>
                    </a:cubicBezTo>
                    <a:cubicBezTo>
                      <a:pt x="1668" y="37957"/>
                      <a:pt x="1697" y="38255"/>
                      <a:pt x="1802" y="38523"/>
                    </a:cubicBezTo>
                    <a:cubicBezTo>
                      <a:pt x="1861" y="38701"/>
                      <a:pt x="1906" y="38880"/>
                      <a:pt x="1950" y="39059"/>
                    </a:cubicBezTo>
                    <a:cubicBezTo>
                      <a:pt x="2010" y="39178"/>
                      <a:pt x="2070" y="39297"/>
                      <a:pt x="2144" y="39416"/>
                    </a:cubicBezTo>
                    <a:cubicBezTo>
                      <a:pt x="2174" y="39460"/>
                      <a:pt x="2204" y="39505"/>
                      <a:pt x="2233" y="39565"/>
                    </a:cubicBezTo>
                    <a:lnTo>
                      <a:pt x="2531" y="39877"/>
                    </a:lnTo>
                    <a:lnTo>
                      <a:pt x="2531" y="39892"/>
                    </a:lnTo>
                    <a:cubicBezTo>
                      <a:pt x="2605" y="39967"/>
                      <a:pt x="2680" y="40041"/>
                      <a:pt x="2739" y="40115"/>
                    </a:cubicBezTo>
                    <a:cubicBezTo>
                      <a:pt x="2814" y="40190"/>
                      <a:pt x="2888" y="40264"/>
                      <a:pt x="2948" y="40324"/>
                    </a:cubicBezTo>
                    <a:cubicBezTo>
                      <a:pt x="3007" y="40398"/>
                      <a:pt x="3067" y="40488"/>
                      <a:pt x="3126" y="40562"/>
                    </a:cubicBezTo>
                    <a:lnTo>
                      <a:pt x="3126" y="40547"/>
                    </a:lnTo>
                    <a:cubicBezTo>
                      <a:pt x="3171" y="40666"/>
                      <a:pt x="3231" y="40770"/>
                      <a:pt x="3290" y="40889"/>
                    </a:cubicBezTo>
                    <a:lnTo>
                      <a:pt x="3290" y="40875"/>
                    </a:lnTo>
                    <a:cubicBezTo>
                      <a:pt x="3350" y="41038"/>
                      <a:pt x="3394" y="41187"/>
                      <a:pt x="3454" y="41336"/>
                    </a:cubicBezTo>
                    <a:cubicBezTo>
                      <a:pt x="3484" y="41440"/>
                      <a:pt x="3513" y="41544"/>
                      <a:pt x="3543" y="41649"/>
                    </a:cubicBezTo>
                    <a:cubicBezTo>
                      <a:pt x="3632" y="41842"/>
                      <a:pt x="3707" y="42021"/>
                      <a:pt x="3796" y="42214"/>
                    </a:cubicBezTo>
                    <a:lnTo>
                      <a:pt x="4049" y="42750"/>
                    </a:lnTo>
                    <a:cubicBezTo>
                      <a:pt x="4124" y="42884"/>
                      <a:pt x="4213" y="43018"/>
                      <a:pt x="4287" y="43152"/>
                    </a:cubicBezTo>
                    <a:cubicBezTo>
                      <a:pt x="4317" y="43211"/>
                      <a:pt x="4332" y="43286"/>
                      <a:pt x="4362" y="43345"/>
                    </a:cubicBezTo>
                    <a:cubicBezTo>
                      <a:pt x="4630" y="43688"/>
                      <a:pt x="4898" y="44015"/>
                      <a:pt x="5151" y="44343"/>
                    </a:cubicBezTo>
                    <a:cubicBezTo>
                      <a:pt x="5210" y="44417"/>
                      <a:pt x="5270" y="44492"/>
                      <a:pt x="5329" y="44566"/>
                    </a:cubicBezTo>
                    <a:lnTo>
                      <a:pt x="5329" y="44566"/>
                    </a:lnTo>
                    <a:cubicBezTo>
                      <a:pt x="5434" y="44700"/>
                      <a:pt x="5553" y="44834"/>
                      <a:pt x="5657" y="44953"/>
                    </a:cubicBezTo>
                    <a:cubicBezTo>
                      <a:pt x="5731" y="45027"/>
                      <a:pt x="5806" y="45102"/>
                      <a:pt x="5880" y="45176"/>
                    </a:cubicBezTo>
                    <a:cubicBezTo>
                      <a:pt x="5925" y="45206"/>
                      <a:pt x="5969" y="45236"/>
                      <a:pt x="6014" y="45280"/>
                    </a:cubicBezTo>
                    <a:cubicBezTo>
                      <a:pt x="6059" y="45117"/>
                      <a:pt x="6088" y="44983"/>
                      <a:pt x="6118" y="44849"/>
                    </a:cubicBezTo>
                    <a:cubicBezTo>
                      <a:pt x="6133" y="44849"/>
                      <a:pt x="6148" y="44849"/>
                      <a:pt x="6163" y="44849"/>
                    </a:cubicBezTo>
                    <a:cubicBezTo>
                      <a:pt x="6193" y="44998"/>
                      <a:pt x="6222" y="45132"/>
                      <a:pt x="6267" y="45280"/>
                    </a:cubicBezTo>
                    <a:lnTo>
                      <a:pt x="6267" y="45280"/>
                    </a:lnTo>
                    <a:cubicBezTo>
                      <a:pt x="6267" y="45400"/>
                      <a:pt x="6282" y="45534"/>
                      <a:pt x="6297" y="45653"/>
                    </a:cubicBezTo>
                    <a:cubicBezTo>
                      <a:pt x="6431" y="46382"/>
                      <a:pt x="6728" y="47052"/>
                      <a:pt x="7071" y="47707"/>
                    </a:cubicBezTo>
                    <a:cubicBezTo>
                      <a:pt x="7190" y="47930"/>
                      <a:pt x="7339" y="48153"/>
                      <a:pt x="7473" y="48377"/>
                    </a:cubicBezTo>
                    <a:lnTo>
                      <a:pt x="7562" y="48525"/>
                    </a:lnTo>
                    <a:cubicBezTo>
                      <a:pt x="7622" y="48600"/>
                      <a:pt x="7681" y="48674"/>
                      <a:pt x="7741" y="48749"/>
                    </a:cubicBezTo>
                    <a:lnTo>
                      <a:pt x="7741" y="48749"/>
                    </a:lnTo>
                    <a:cubicBezTo>
                      <a:pt x="7964" y="48972"/>
                      <a:pt x="8187" y="49195"/>
                      <a:pt x="8410" y="49418"/>
                    </a:cubicBezTo>
                    <a:cubicBezTo>
                      <a:pt x="8425" y="49433"/>
                      <a:pt x="8440" y="49448"/>
                      <a:pt x="8455" y="49463"/>
                    </a:cubicBezTo>
                    <a:cubicBezTo>
                      <a:pt x="8589" y="49582"/>
                      <a:pt x="8723" y="49686"/>
                      <a:pt x="8842" y="49805"/>
                    </a:cubicBezTo>
                    <a:lnTo>
                      <a:pt x="8857" y="49791"/>
                    </a:lnTo>
                    <a:lnTo>
                      <a:pt x="8842" y="49805"/>
                    </a:lnTo>
                    <a:cubicBezTo>
                      <a:pt x="9080" y="49984"/>
                      <a:pt x="9318" y="50178"/>
                      <a:pt x="9572" y="50356"/>
                    </a:cubicBezTo>
                    <a:lnTo>
                      <a:pt x="9884" y="50565"/>
                    </a:lnTo>
                    <a:cubicBezTo>
                      <a:pt x="9944" y="50594"/>
                      <a:pt x="10003" y="50639"/>
                      <a:pt x="10063" y="50669"/>
                    </a:cubicBezTo>
                    <a:cubicBezTo>
                      <a:pt x="10122" y="50773"/>
                      <a:pt x="10182" y="50684"/>
                      <a:pt x="10226" y="50669"/>
                    </a:cubicBezTo>
                    <a:cubicBezTo>
                      <a:pt x="10286" y="50684"/>
                      <a:pt x="10331" y="50713"/>
                      <a:pt x="10375" y="50728"/>
                    </a:cubicBezTo>
                    <a:lnTo>
                      <a:pt x="10673" y="51115"/>
                    </a:lnTo>
                    <a:cubicBezTo>
                      <a:pt x="10718" y="51175"/>
                      <a:pt x="10762" y="51234"/>
                      <a:pt x="10807" y="51279"/>
                    </a:cubicBezTo>
                    <a:cubicBezTo>
                      <a:pt x="11030" y="51502"/>
                      <a:pt x="11268" y="51741"/>
                      <a:pt x="11492" y="51964"/>
                    </a:cubicBezTo>
                    <a:cubicBezTo>
                      <a:pt x="11521" y="51994"/>
                      <a:pt x="11566" y="52023"/>
                      <a:pt x="11596" y="52053"/>
                    </a:cubicBezTo>
                    <a:cubicBezTo>
                      <a:pt x="11700" y="52142"/>
                      <a:pt x="11819" y="52247"/>
                      <a:pt x="11923" y="52351"/>
                    </a:cubicBezTo>
                    <a:cubicBezTo>
                      <a:pt x="11953" y="52351"/>
                      <a:pt x="11968" y="52366"/>
                      <a:pt x="11983" y="52381"/>
                    </a:cubicBezTo>
                    <a:cubicBezTo>
                      <a:pt x="12057" y="52440"/>
                      <a:pt x="12132" y="52500"/>
                      <a:pt x="12206" y="52544"/>
                    </a:cubicBezTo>
                    <a:moveTo>
                      <a:pt x="2308" y="20631"/>
                    </a:moveTo>
                    <a:cubicBezTo>
                      <a:pt x="2382" y="20438"/>
                      <a:pt x="2457" y="20244"/>
                      <a:pt x="2531" y="20065"/>
                    </a:cubicBezTo>
                    <a:cubicBezTo>
                      <a:pt x="2576" y="19961"/>
                      <a:pt x="2635" y="19857"/>
                      <a:pt x="2695" y="19753"/>
                    </a:cubicBezTo>
                    <a:cubicBezTo>
                      <a:pt x="2739" y="19634"/>
                      <a:pt x="2799" y="19530"/>
                      <a:pt x="2858" y="19410"/>
                    </a:cubicBezTo>
                    <a:lnTo>
                      <a:pt x="3022" y="19143"/>
                    </a:lnTo>
                    <a:cubicBezTo>
                      <a:pt x="3305" y="18681"/>
                      <a:pt x="3573" y="18220"/>
                      <a:pt x="3856" y="17773"/>
                    </a:cubicBezTo>
                    <a:lnTo>
                      <a:pt x="4019" y="17550"/>
                    </a:lnTo>
                    <a:cubicBezTo>
                      <a:pt x="4034" y="17520"/>
                      <a:pt x="4049" y="17505"/>
                      <a:pt x="4064" y="17490"/>
                    </a:cubicBezTo>
                    <a:cubicBezTo>
                      <a:pt x="4153" y="17401"/>
                      <a:pt x="4228" y="17312"/>
                      <a:pt x="4302" y="17222"/>
                    </a:cubicBezTo>
                    <a:lnTo>
                      <a:pt x="4287" y="17222"/>
                    </a:lnTo>
                    <a:lnTo>
                      <a:pt x="4302" y="17222"/>
                    </a:lnTo>
                    <a:cubicBezTo>
                      <a:pt x="4421" y="17103"/>
                      <a:pt x="4555" y="16969"/>
                      <a:pt x="4674" y="16835"/>
                    </a:cubicBezTo>
                    <a:cubicBezTo>
                      <a:pt x="4719" y="16776"/>
                      <a:pt x="4749" y="16672"/>
                      <a:pt x="4734" y="16612"/>
                    </a:cubicBezTo>
                    <a:cubicBezTo>
                      <a:pt x="4645" y="16374"/>
                      <a:pt x="4660" y="16136"/>
                      <a:pt x="4674" y="15883"/>
                    </a:cubicBezTo>
                    <a:cubicBezTo>
                      <a:pt x="4689" y="15823"/>
                      <a:pt x="4645" y="15734"/>
                      <a:pt x="4630" y="15659"/>
                    </a:cubicBezTo>
                    <a:lnTo>
                      <a:pt x="4630" y="15674"/>
                    </a:lnTo>
                    <a:cubicBezTo>
                      <a:pt x="4585" y="15496"/>
                      <a:pt x="4540" y="15317"/>
                      <a:pt x="4511" y="15139"/>
                    </a:cubicBezTo>
                    <a:cubicBezTo>
                      <a:pt x="4436" y="14707"/>
                      <a:pt x="4466" y="14290"/>
                      <a:pt x="4570" y="13858"/>
                    </a:cubicBezTo>
                    <a:cubicBezTo>
                      <a:pt x="4585" y="13814"/>
                      <a:pt x="4600" y="13769"/>
                      <a:pt x="4615" y="13739"/>
                    </a:cubicBezTo>
                    <a:cubicBezTo>
                      <a:pt x="4674" y="13635"/>
                      <a:pt x="4734" y="13516"/>
                      <a:pt x="4793" y="13412"/>
                    </a:cubicBezTo>
                    <a:cubicBezTo>
                      <a:pt x="4927" y="13159"/>
                      <a:pt x="5076" y="12906"/>
                      <a:pt x="5225" y="12638"/>
                    </a:cubicBezTo>
                    <a:cubicBezTo>
                      <a:pt x="5270" y="12549"/>
                      <a:pt x="5300" y="12459"/>
                      <a:pt x="5344" y="12370"/>
                    </a:cubicBezTo>
                    <a:lnTo>
                      <a:pt x="5344" y="12370"/>
                    </a:lnTo>
                    <a:cubicBezTo>
                      <a:pt x="5359" y="12325"/>
                      <a:pt x="5389" y="12266"/>
                      <a:pt x="5404" y="12206"/>
                    </a:cubicBezTo>
                    <a:cubicBezTo>
                      <a:pt x="5463" y="11715"/>
                      <a:pt x="5508" y="11224"/>
                      <a:pt x="5567" y="10733"/>
                    </a:cubicBezTo>
                    <a:lnTo>
                      <a:pt x="5567" y="10733"/>
                    </a:lnTo>
                    <a:cubicBezTo>
                      <a:pt x="5642" y="10494"/>
                      <a:pt x="5716" y="10256"/>
                      <a:pt x="5776" y="10003"/>
                    </a:cubicBezTo>
                    <a:lnTo>
                      <a:pt x="5776" y="10018"/>
                    </a:lnTo>
                    <a:cubicBezTo>
                      <a:pt x="5821" y="9914"/>
                      <a:pt x="5850" y="9825"/>
                      <a:pt x="5895" y="9735"/>
                    </a:cubicBezTo>
                    <a:cubicBezTo>
                      <a:pt x="6059" y="9452"/>
                      <a:pt x="6222" y="9185"/>
                      <a:pt x="6386" y="8902"/>
                    </a:cubicBezTo>
                    <a:cubicBezTo>
                      <a:pt x="6446" y="8827"/>
                      <a:pt x="6505" y="8768"/>
                      <a:pt x="6550" y="8693"/>
                    </a:cubicBezTo>
                    <a:lnTo>
                      <a:pt x="6550" y="8693"/>
                    </a:lnTo>
                    <a:cubicBezTo>
                      <a:pt x="6624" y="8604"/>
                      <a:pt x="6699" y="8500"/>
                      <a:pt x="6773" y="8411"/>
                    </a:cubicBezTo>
                    <a:cubicBezTo>
                      <a:pt x="6788" y="8396"/>
                      <a:pt x="6803" y="8366"/>
                      <a:pt x="6818" y="8351"/>
                    </a:cubicBezTo>
                    <a:cubicBezTo>
                      <a:pt x="6937" y="8232"/>
                      <a:pt x="7056" y="8113"/>
                      <a:pt x="7175" y="7979"/>
                    </a:cubicBezTo>
                    <a:lnTo>
                      <a:pt x="7160" y="7979"/>
                    </a:lnTo>
                    <a:lnTo>
                      <a:pt x="7160" y="7994"/>
                    </a:lnTo>
                    <a:cubicBezTo>
                      <a:pt x="7294" y="7875"/>
                      <a:pt x="7413" y="7756"/>
                      <a:pt x="7532" y="7636"/>
                    </a:cubicBezTo>
                    <a:cubicBezTo>
                      <a:pt x="7607" y="7592"/>
                      <a:pt x="7681" y="7532"/>
                      <a:pt x="7756" y="7473"/>
                    </a:cubicBezTo>
                    <a:cubicBezTo>
                      <a:pt x="7904" y="7473"/>
                      <a:pt x="7875" y="7354"/>
                      <a:pt x="7860" y="7279"/>
                    </a:cubicBezTo>
                    <a:cubicBezTo>
                      <a:pt x="7845" y="6952"/>
                      <a:pt x="7904" y="6654"/>
                      <a:pt x="8023" y="6371"/>
                    </a:cubicBezTo>
                    <a:cubicBezTo>
                      <a:pt x="8038" y="6342"/>
                      <a:pt x="8038" y="6297"/>
                      <a:pt x="8038" y="6267"/>
                    </a:cubicBezTo>
                    <a:cubicBezTo>
                      <a:pt x="8083" y="6148"/>
                      <a:pt x="8143" y="6044"/>
                      <a:pt x="8202" y="5940"/>
                    </a:cubicBezTo>
                    <a:cubicBezTo>
                      <a:pt x="8262" y="5850"/>
                      <a:pt x="8321" y="5761"/>
                      <a:pt x="8381" y="5672"/>
                    </a:cubicBezTo>
                    <a:lnTo>
                      <a:pt x="8381" y="5672"/>
                    </a:lnTo>
                    <a:cubicBezTo>
                      <a:pt x="8470" y="5523"/>
                      <a:pt x="8559" y="5374"/>
                      <a:pt x="8649" y="5225"/>
                    </a:cubicBezTo>
                    <a:cubicBezTo>
                      <a:pt x="8678" y="5166"/>
                      <a:pt x="8708" y="5106"/>
                      <a:pt x="8753" y="5047"/>
                    </a:cubicBezTo>
                    <a:cubicBezTo>
                      <a:pt x="8827" y="4942"/>
                      <a:pt x="8902" y="4838"/>
                      <a:pt x="8976" y="4734"/>
                    </a:cubicBezTo>
                    <a:lnTo>
                      <a:pt x="8976" y="4734"/>
                    </a:lnTo>
                    <a:lnTo>
                      <a:pt x="8976" y="4734"/>
                    </a:lnTo>
                    <a:cubicBezTo>
                      <a:pt x="9051" y="4645"/>
                      <a:pt x="9125" y="4540"/>
                      <a:pt x="9184" y="4451"/>
                    </a:cubicBezTo>
                    <a:cubicBezTo>
                      <a:pt x="9214" y="4436"/>
                      <a:pt x="9229" y="4406"/>
                      <a:pt x="9244" y="4392"/>
                    </a:cubicBezTo>
                    <a:cubicBezTo>
                      <a:pt x="9348" y="4287"/>
                      <a:pt x="9467" y="4183"/>
                      <a:pt x="9586" y="4079"/>
                    </a:cubicBezTo>
                    <a:lnTo>
                      <a:pt x="9572" y="4079"/>
                    </a:lnTo>
                    <a:cubicBezTo>
                      <a:pt x="9750" y="3975"/>
                      <a:pt x="9914" y="3885"/>
                      <a:pt x="10078" y="3796"/>
                    </a:cubicBezTo>
                    <a:lnTo>
                      <a:pt x="10078" y="3796"/>
                    </a:lnTo>
                    <a:cubicBezTo>
                      <a:pt x="10167" y="3766"/>
                      <a:pt x="10256" y="3722"/>
                      <a:pt x="10360" y="3692"/>
                    </a:cubicBezTo>
                    <a:lnTo>
                      <a:pt x="10896" y="3350"/>
                    </a:lnTo>
                    <a:cubicBezTo>
                      <a:pt x="11075" y="3275"/>
                      <a:pt x="11194" y="3141"/>
                      <a:pt x="11283" y="2963"/>
                    </a:cubicBezTo>
                    <a:cubicBezTo>
                      <a:pt x="11343" y="2903"/>
                      <a:pt x="11387" y="2858"/>
                      <a:pt x="11447" y="2799"/>
                    </a:cubicBezTo>
                    <a:cubicBezTo>
                      <a:pt x="11536" y="2724"/>
                      <a:pt x="11626" y="2650"/>
                      <a:pt x="11715" y="2576"/>
                    </a:cubicBezTo>
                    <a:cubicBezTo>
                      <a:pt x="11730" y="2561"/>
                      <a:pt x="11745" y="2546"/>
                      <a:pt x="11774" y="2531"/>
                    </a:cubicBezTo>
                    <a:cubicBezTo>
                      <a:pt x="11879" y="2471"/>
                      <a:pt x="11968" y="2412"/>
                      <a:pt x="12072" y="2367"/>
                    </a:cubicBezTo>
                    <a:cubicBezTo>
                      <a:pt x="12221" y="2308"/>
                      <a:pt x="12385" y="2248"/>
                      <a:pt x="12548" y="2189"/>
                    </a:cubicBezTo>
                    <a:lnTo>
                      <a:pt x="13367" y="2189"/>
                    </a:lnTo>
                    <a:cubicBezTo>
                      <a:pt x="13412" y="2114"/>
                      <a:pt x="13442" y="2055"/>
                      <a:pt x="13486" y="1980"/>
                    </a:cubicBezTo>
                    <a:lnTo>
                      <a:pt x="13486" y="1980"/>
                    </a:lnTo>
                    <a:cubicBezTo>
                      <a:pt x="13576" y="1876"/>
                      <a:pt x="13665" y="1757"/>
                      <a:pt x="13754" y="1638"/>
                    </a:cubicBezTo>
                    <a:cubicBezTo>
                      <a:pt x="13829" y="1578"/>
                      <a:pt x="13903" y="1504"/>
                      <a:pt x="13977" y="1429"/>
                    </a:cubicBezTo>
                    <a:cubicBezTo>
                      <a:pt x="14126" y="1325"/>
                      <a:pt x="14275" y="1206"/>
                      <a:pt x="14424" y="1102"/>
                    </a:cubicBezTo>
                    <a:lnTo>
                      <a:pt x="14424" y="1102"/>
                    </a:lnTo>
                    <a:cubicBezTo>
                      <a:pt x="14692" y="968"/>
                      <a:pt x="14975" y="849"/>
                      <a:pt x="15258" y="715"/>
                    </a:cubicBezTo>
                    <a:cubicBezTo>
                      <a:pt x="15391" y="655"/>
                      <a:pt x="15540" y="611"/>
                      <a:pt x="15674" y="551"/>
                    </a:cubicBezTo>
                    <a:cubicBezTo>
                      <a:pt x="16046" y="432"/>
                      <a:pt x="16419" y="328"/>
                      <a:pt x="16791" y="224"/>
                    </a:cubicBezTo>
                    <a:lnTo>
                      <a:pt x="16791" y="224"/>
                    </a:lnTo>
                    <a:cubicBezTo>
                      <a:pt x="16895" y="209"/>
                      <a:pt x="17014" y="179"/>
                      <a:pt x="17118" y="164"/>
                    </a:cubicBezTo>
                    <a:cubicBezTo>
                      <a:pt x="17193" y="149"/>
                      <a:pt x="17267" y="120"/>
                      <a:pt x="17326" y="105"/>
                    </a:cubicBezTo>
                    <a:cubicBezTo>
                      <a:pt x="17475" y="75"/>
                      <a:pt x="17624" y="30"/>
                      <a:pt x="17773" y="1"/>
                    </a:cubicBezTo>
                    <a:lnTo>
                      <a:pt x="17773" y="1"/>
                    </a:lnTo>
                    <a:lnTo>
                      <a:pt x="18755" y="1"/>
                    </a:lnTo>
                    <a:lnTo>
                      <a:pt x="18755" y="1"/>
                    </a:lnTo>
                    <a:cubicBezTo>
                      <a:pt x="18860" y="15"/>
                      <a:pt x="18979" y="45"/>
                      <a:pt x="19083" y="75"/>
                    </a:cubicBezTo>
                    <a:cubicBezTo>
                      <a:pt x="19247" y="105"/>
                      <a:pt x="19395" y="134"/>
                      <a:pt x="19559" y="164"/>
                    </a:cubicBezTo>
                    <a:cubicBezTo>
                      <a:pt x="19902" y="224"/>
                      <a:pt x="20244" y="194"/>
                      <a:pt x="20586" y="105"/>
                    </a:cubicBezTo>
                    <a:lnTo>
                      <a:pt x="20586" y="120"/>
                    </a:lnTo>
                    <a:cubicBezTo>
                      <a:pt x="20869" y="120"/>
                      <a:pt x="21167" y="120"/>
                      <a:pt x="21450" y="134"/>
                    </a:cubicBezTo>
                    <a:cubicBezTo>
                      <a:pt x="21613" y="179"/>
                      <a:pt x="21777" y="224"/>
                      <a:pt x="21926" y="268"/>
                    </a:cubicBezTo>
                    <a:cubicBezTo>
                      <a:pt x="22119" y="373"/>
                      <a:pt x="22313" y="462"/>
                      <a:pt x="22492" y="566"/>
                    </a:cubicBezTo>
                    <a:cubicBezTo>
                      <a:pt x="22506" y="581"/>
                      <a:pt x="22521" y="596"/>
                      <a:pt x="22551" y="611"/>
                    </a:cubicBezTo>
                    <a:cubicBezTo>
                      <a:pt x="22670" y="730"/>
                      <a:pt x="22804" y="864"/>
                      <a:pt x="22923" y="998"/>
                    </a:cubicBezTo>
                    <a:lnTo>
                      <a:pt x="22938" y="983"/>
                    </a:lnTo>
                    <a:cubicBezTo>
                      <a:pt x="22938" y="983"/>
                      <a:pt x="22923" y="998"/>
                      <a:pt x="22923" y="998"/>
                    </a:cubicBezTo>
                    <a:cubicBezTo>
                      <a:pt x="22983" y="1087"/>
                      <a:pt x="23042" y="1176"/>
                      <a:pt x="23102" y="1281"/>
                    </a:cubicBezTo>
                    <a:cubicBezTo>
                      <a:pt x="23132" y="1340"/>
                      <a:pt x="23161" y="1415"/>
                      <a:pt x="23191" y="1489"/>
                    </a:cubicBezTo>
                    <a:cubicBezTo>
                      <a:pt x="23266" y="1638"/>
                      <a:pt x="23310" y="1772"/>
                      <a:pt x="23266" y="1950"/>
                    </a:cubicBezTo>
                    <a:cubicBezTo>
                      <a:pt x="23266" y="2010"/>
                      <a:pt x="23310" y="2084"/>
                      <a:pt x="23325" y="2144"/>
                    </a:cubicBezTo>
                    <a:lnTo>
                      <a:pt x="23325" y="2144"/>
                    </a:lnTo>
                    <a:cubicBezTo>
                      <a:pt x="23340" y="2501"/>
                      <a:pt x="23385" y="2873"/>
                      <a:pt x="23251" y="3231"/>
                    </a:cubicBezTo>
                    <a:cubicBezTo>
                      <a:pt x="23117" y="3454"/>
                      <a:pt x="23057" y="3707"/>
                      <a:pt x="23057" y="3960"/>
                    </a:cubicBezTo>
                    <a:cubicBezTo>
                      <a:pt x="23042" y="4406"/>
                      <a:pt x="23042" y="4838"/>
                      <a:pt x="23072" y="5285"/>
                    </a:cubicBezTo>
                    <a:cubicBezTo>
                      <a:pt x="23087" y="5999"/>
                      <a:pt x="23087" y="6699"/>
                      <a:pt x="22938" y="7413"/>
                    </a:cubicBezTo>
                    <a:cubicBezTo>
                      <a:pt x="22864" y="7756"/>
                      <a:pt x="22834" y="8113"/>
                      <a:pt x="22789" y="8470"/>
                    </a:cubicBezTo>
                    <a:cubicBezTo>
                      <a:pt x="22745" y="8857"/>
                      <a:pt x="22611" y="9214"/>
                      <a:pt x="22477" y="9572"/>
                    </a:cubicBezTo>
                    <a:cubicBezTo>
                      <a:pt x="22432" y="9676"/>
                      <a:pt x="22372" y="9765"/>
                      <a:pt x="22298" y="9869"/>
                    </a:cubicBezTo>
                    <a:cubicBezTo>
                      <a:pt x="22536" y="10792"/>
                      <a:pt x="22536" y="11760"/>
                      <a:pt x="22492" y="12742"/>
                    </a:cubicBezTo>
                    <a:cubicBezTo>
                      <a:pt x="22492" y="12787"/>
                      <a:pt x="22492" y="12846"/>
                      <a:pt x="22492" y="12906"/>
                    </a:cubicBezTo>
                    <a:cubicBezTo>
                      <a:pt x="22477" y="13084"/>
                      <a:pt x="22462" y="13278"/>
                      <a:pt x="22447" y="13471"/>
                    </a:cubicBezTo>
                    <a:cubicBezTo>
                      <a:pt x="22372" y="13858"/>
                      <a:pt x="22298" y="14245"/>
                      <a:pt x="22045" y="14513"/>
                    </a:cubicBezTo>
                    <a:cubicBezTo>
                      <a:pt x="22090" y="14900"/>
                      <a:pt x="22179" y="15243"/>
                      <a:pt x="22164" y="15585"/>
                    </a:cubicBezTo>
                    <a:cubicBezTo>
                      <a:pt x="22149" y="16017"/>
                      <a:pt x="22060" y="16433"/>
                      <a:pt x="21985" y="16865"/>
                    </a:cubicBezTo>
                    <a:cubicBezTo>
                      <a:pt x="21926" y="17193"/>
                      <a:pt x="21822" y="17535"/>
                      <a:pt x="21732" y="17862"/>
                    </a:cubicBezTo>
                    <a:cubicBezTo>
                      <a:pt x="21718" y="17922"/>
                      <a:pt x="21747" y="17996"/>
                      <a:pt x="21762" y="18041"/>
                    </a:cubicBezTo>
                    <a:cubicBezTo>
                      <a:pt x="22209" y="18904"/>
                      <a:pt x="22417" y="19812"/>
                      <a:pt x="22387" y="20765"/>
                    </a:cubicBezTo>
                    <a:cubicBezTo>
                      <a:pt x="22387" y="20959"/>
                      <a:pt x="22387" y="21152"/>
                      <a:pt x="22402" y="21346"/>
                    </a:cubicBezTo>
                    <a:cubicBezTo>
                      <a:pt x="22447" y="22343"/>
                      <a:pt x="21941" y="23251"/>
                      <a:pt x="21241" y="23846"/>
                    </a:cubicBezTo>
                    <a:cubicBezTo>
                      <a:pt x="21301" y="23876"/>
                      <a:pt x="21375" y="23906"/>
                      <a:pt x="21435" y="23950"/>
                    </a:cubicBezTo>
                    <a:cubicBezTo>
                      <a:pt x="21613" y="24099"/>
                      <a:pt x="21777" y="24248"/>
                      <a:pt x="21956" y="24382"/>
                    </a:cubicBezTo>
                    <a:cubicBezTo>
                      <a:pt x="22521" y="24829"/>
                      <a:pt x="22804" y="25424"/>
                      <a:pt x="22804" y="26138"/>
                    </a:cubicBezTo>
                    <a:cubicBezTo>
                      <a:pt x="22819" y="26615"/>
                      <a:pt x="22864" y="27106"/>
                      <a:pt x="22730" y="27582"/>
                    </a:cubicBezTo>
                    <a:cubicBezTo>
                      <a:pt x="22715" y="27657"/>
                      <a:pt x="22730" y="27746"/>
                      <a:pt x="22730" y="27820"/>
                    </a:cubicBezTo>
                    <a:cubicBezTo>
                      <a:pt x="22745" y="28222"/>
                      <a:pt x="22745" y="28609"/>
                      <a:pt x="22774" y="29011"/>
                    </a:cubicBezTo>
                    <a:cubicBezTo>
                      <a:pt x="22804" y="29622"/>
                      <a:pt x="22715" y="30232"/>
                      <a:pt x="22566" y="30827"/>
                    </a:cubicBezTo>
                    <a:cubicBezTo>
                      <a:pt x="22402" y="31557"/>
                      <a:pt x="22328" y="32271"/>
                      <a:pt x="22372" y="33015"/>
                    </a:cubicBezTo>
                    <a:cubicBezTo>
                      <a:pt x="22372" y="33045"/>
                      <a:pt x="22372" y="33060"/>
                      <a:pt x="22387" y="33090"/>
                    </a:cubicBezTo>
                    <a:cubicBezTo>
                      <a:pt x="22462" y="33611"/>
                      <a:pt x="22566" y="34117"/>
                      <a:pt x="22774" y="34608"/>
                    </a:cubicBezTo>
                    <a:cubicBezTo>
                      <a:pt x="22804" y="34787"/>
                      <a:pt x="22849" y="34965"/>
                      <a:pt x="22879" y="35144"/>
                    </a:cubicBezTo>
                    <a:cubicBezTo>
                      <a:pt x="22893" y="35263"/>
                      <a:pt x="22923" y="35382"/>
                      <a:pt x="22938" y="35486"/>
                    </a:cubicBezTo>
                    <a:lnTo>
                      <a:pt x="22938" y="35486"/>
                    </a:lnTo>
                    <a:cubicBezTo>
                      <a:pt x="22953" y="35650"/>
                      <a:pt x="22968" y="35829"/>
                      <a:pt x="22998" y="36007"/>
                    </a:cubicBezTo>
                    <a:cubicBezTo>
                      <a:pt x="22998" y="36156"/>
                      <a:pt x="22998" y="36320"/>
                      <a:pt x="22998" y="36469"/>
                    </a:cubicBezTo>
                    <a:cubicBezTo>
                      <a:pt x="22983" y="36751"/>
                      <a:pt x="22953" y="37019"/>
                      <a:pt x="22938" y="37302"/>
                    </a:cubicBezTo>
                    <a:cubicBezTo>
                      <a:pt x="22908" y="37585"/>
                      <a:pt x="22864" y="37883"/>
                      <a:pt x="22834" y="38180"/>
                    </a:cubicBezTo>
                    <a:cubicBezTo>
                      <a:pt x="22759" y="38463"/>
                      <a:pt x="22670" y="38761"/>
                      <a:pt x="22581" y="39044"/>
                    </a:cubicBezTo>
                    <a:lnTo>
                      <a:pt x="22551" y="39193"/>
                    </a:lnTo>
                    <a:cubicBezTo>
                      <a:pt x="22462" y="39371"/>
                      <a:pt x="22358" y="39535"/>
                      <a:pt x="22268" y="39714"/>
                    </a:cubicBezTo>
                    <a:lnTo>
                      <a:pt x="22268" y="39714"/>
                    </a:lnTo>
                    <a:cubicBezTo>
                      <a:pt x="22164" y="39773"/>
                      <a:pt x="22238" y="39833"/>
                      <a:pt x="22283" y="39892"/>
                    </a:cubicBezTo>
                    <a:cubicBezTo>
                      <a:pt x="22611" y="40368"/>
                      <a:pt x="22715" y="40904"/>
                      <a:pt x="22715" y="41485"/>
                    </a:cubicBezTo>
                    <a:cubicBezTo>
                      <a:pt x="22700" y="41678"/>
                      <a:pt x="22715" y="41887"/>
                      <a:pt x="22715" y="42080"/>
                    </a:cubicBezTo>
                    <a:lnTo>
                      <a:pt x="22715" y="42080"/>
                    </a:lnTo>
                    <a:cubicBezTo>
                      <a:pt x="22700" y="42303"/>
                      <a:pt x="22670" y="42512"/>
                      <a:pt x="22655" y="42735"/>
                    </a:cubicBezTo>
                    <a:lnTo>
                      <a:pt x="22655" y="42735"/>
                    </a:lnTo>
                    <a:cubicBezTo>
                      <a:pt x="22566" y="43078"/>
                      <a:pt x="22625" y="43420"/>
                      <a:pt x="22700" y="43762"/>
                    </a:cubicBezTo>
                    <a:cubicBezTo>
                      <a:pt x="22819" y="44343"/>
                      <a:pt x="22968" y="44938"/>
                      <a:pt x="22938" y="45548"/>
                    </a:cubicBezTo>
                    <a:lnTo>
                      <a:pt x="22938" y="45534"/>
                    </a:lnTo>
                    <a:cubicBezTo>
                      <a:pt x="22893" y="45712"/>
                      <a:pt x="22849" y="45876"/>
                      <a:pt x="22804" y="46040"/>
                    </a:cubicBezTo>
                    <a:cubicBezTo>
                      <a:pt x="22789" y="46084"/>
                      <a:pt x="22789" y="46144"/>
                      <a:pt x="22774" y="46188"/>
                    </a:cubicBezTo>
                    <a:cubicBezTo>
                      <a:pt x="22640" y="46382"/>
                      <a:pt x="22506" y="46561"/>
                      <a:pt x="22372" y="46739"/>
                    </a:cubicBezTo>
                    <a:lnTo>
                      <a:pt x="22387" y="46754"/>
                    </a:lnTo>
                    <a:lnTo>
                      <a:pt x="22372" y="46739"/>
                    </a:lnTo>
                    <a:cubicBezTo>
                      <a:pt x="22283" y="46814"/>
                      <a:pt x="22194" y="46888"/>
                      <a:pt x="22105" y="46962"/>
                    </a:cubicBezTo>
                    <a:lnTo>
                      <a:pt x="22119" y="46977"/>
                    </a:lnTo>
                    <a:lnTo>
                      <a:pt x="22105" y="46962"/>
                    </a:lnTo>
                    <a:cubicBezTo>
                      <a:pt x="22015" y="47007"/>
                      <a:pt x="21926" y="47067"/>
                      <a:pt x="21807" y="47111"/>
                    </a:cubicBezTo>
                    <a:cubicBezTo>
                      <a:pt x="21837" y="47201"/>
                      <a:pt x="21866" y="47275"/>
                      <a:pt x="21896" y="47335"/>
                    </a:cubicBezTo>
                    <a:cubicBezTo>
                      <a:pt x="21926" y="47469"/>
                      <a:pt x="21956" y="47588"/>
                      <a:pt x="21985" y="47707"/>
                    </a:cubicBezTo>
                    <a:cubicBezTo>
                      <a:pt x="21985" y="47900"/>
                      <a:pt x="21985" y="48094"/>
                      <a:pt x="21985" y="48287"/>
                    </a:cubicBezTo>
                    <a:cubicBezTo>
                      <a:pt x="21926" y="48451"/>
                      <a:pt x="21881" y="48615"/>
                      <a:pt x="21837" y="48778"/>
                    </a:cubicBezTo>
                    <a:cubicBezTo>
                      <a:pt x="21792" y="48868"/>
                      <a:pt x="21747" y="48972"/>
                      <a:pt x="21703" y="49061"/>
                    </a:cubicBezTo>
                    <a:cubicBezTo>
                      <a:pt x="21569" y="49255"/>
                      <a:pt x="21435" y="49448"/>
                      <a:pt x="21301" y="49642"/>
                    </a:cubicBezTo>
                    <a:cubicBezTo>
                      <a:pt x="21301" y="49642"/>
                      <a:pt x="21345" y="49672"/>
                      <a:pt x="21375" y="49686"/>
                    </a:cubicBezTo>
                    <a:cubicBezTo>
                      <a:pt x="21405" y="49701"/>
                      <a:pt x="21435" y="49731"/>
                      <a:pt x="21464" y="49746"/>
                    </a:cubicBezTo>
                    <a:cubicBezTo>
                      <a:pt x="22015" y="50133"/>
                      <a:pt x="22313" y="50654"/>
                      <a:pt x="22253" y="51339"/>
                    </a:cubicBezTo>
                    <a:cubicBezTo>
                      <a:pt x="22224" y="51666"/>
                      <a:pt x="22149" y="51979"/>
                      <a:pt x="22105" y="52306"/>
                    </a:cubicBezTo>
                    <a:lnTo>
                      <a:pt x="22105" y="52306"/>
                    </a:lnTo>
                    <a:cubicBezTo>
                      <a:pt x="22060" y="52395"/>
                      <a:pt x="22030" y="52485"/>
                      <a:pt x="21985" y="52589"/>
                    </a:cubicBezTo>
                    <a:cubicBezTo>
                      <a:pt x="21881" y="52753"/>
                      <a:pt x="21777" y="52916"/>
                      <a:pt x="21673" y="53080"/>
                    </a:cubicBezTo>
                    <a:cubicBezTo>
                      <a:pt x="21539" y="53229"/>
                      <a:pt x="21405" y="53363"/>
                      <a:pt x="21271" y="53512"/>
                    </a:cubicBezTo>
                    <a:lnTo>
                      <a:pt x="21286" y="53527"/>
                    </a:lnTo>
                    <a:lnTo>
                      <a:pt x="21271" y="53512"/>
                    </a:lnTo>
                    <a:cubicBezTo>
                      <a:pt x="21152" y="53631"/>
                      <a:pt x="21018" y="53735"/>
                      <a:pt x="20884" y="53854"/>
                    </a:cubicBezTo>
                    <a:cubicBezTo>
                      <a:pt x="20839" y="53884"/>
                      <a:pt x="20780" y="53914"/>
                      <a:pt x="20735" y="53944"/>
                    </a:cubicBezTo>
                    <a:cubicBezTo>
                      <a:pt x="20571" y="54063"/>
                      <a:pt x="20408" y="54182"/>
                      <a:pt x="20244" y="54286"/>
                    </a:cubicBezTo>
                    <a:lnTo>
                      <a:pt x="20244" y="54301"/>
                    </a:lnTo>
                    <a:lnTo>
                      <a:pt x="20244" y="54286"/>
                    </a:lnTo>
                    <a:cubicBezTo>
                      <a:pt x="20125" y="54345"/>
                      <a:pt x="20021" y="54405"/>
                      <a:pt x="19902" y="54450"/>
                    </a:cubicBezTo>
                    <a:lnTo>
                      <a:pt x="19902" y="54450"/>
                    </a:lnTo>
                    <a:cubicBezTo>
                      <a:pt x="18875" y="54807"/>
                      <a:pt x="17803" y="54822"/>
                      <a:pt x="16731" y="54747"/>
                    </a:cubicBezTo>
                    <a:cubicBezTo>
                      <a:pt x="16419" y="54732"/>
                      <a:pt x="16106" y="54673"/>
                      <a:pt x="15793" y="54628"/>
                    </a:cubicBezTo>
                    <a:cubicBezTo>
                      <a:pt x="15645" y="54584"/>
                      <a:pt x="15496" y="54554"/>
                      <a:pt x="15347" y="54524"/>
                    </a:cubicBezTo>
                    <a:cubicBezTo>
                      <a:pt x="15124" y="54450"/>
                      <a:pt x="14915" y="54375"/>
                      <a:pt x="14692" y="54301"/>
                    </a:cubicBezTo>
                    <a:lnTo>
                      <a:pt x="14692" y="54301"/>
                    </a:lnTo>
                    <a:cubicBezTo>
                      <a:pt x="14543" y="54241"/>
                      <a:pt x="14409" y="54182"/>
                      <a:pt x="14260" y="54122"/>
                    </a:cubicBezTo>
                    <a:cubicBezTo>
                      <a:pt x="14260" y="54122"/>
                      <a:pt x="14260" y="54122"/>
                      <a:pt x="14260" y="54122"/>
                    </a:cubicBezTo>
                    <a:cubicBezTo>
                      <a:pt x="14037" y="54018"/>
                      <a:pt x="13814" y="53914"/>
                      <a:pt x="13590" y="53810"/>
                    </a:cubicBezTo>
                    <a:cubicBezTo>
                      <a:pt x="13516" y="53765"/>
                      <a:pt x="13442" y="53735"/>
                      <a:pt x="13367" y="53690"/>
                    </a:cubicBezTo>
                    <a:cubicBezTo>
                      <a:pt x="13278" y="53646"/>
                      <a:pt x="13189" y="53586"/>
                      <a:pt x="13099" y="53527"/>
                    </a:cubicBezTo>
                    <a:cubicBezTo>
                      <a:pt x="13055" y="53512"/>
                      <a:pt x="13025" y="53497"/>
                      <a:pt x="12980" y="53467"/>
                    </a:cubicBezTo>
                    <a:cubicBezTo>
                      <a:pt x="12891" y="53423"/>
                      <a:pt x="12802" y="53363"/>
                      <a:pt x="12712" y="53303"/>
                    </a:cubicBezTo>
                    <a:cubicBezTo>
                      <a:pt x="12593" y="53229"/>
                      <a:pt x="12489" y="53155"/>
                      <a:pt x="12385" y="53095"/>
                    </a:cubicBezTo>
                    <a:cubicBezTo>
                      <a:pt x="12310" y="53036"/>
                      <a:pt x="12236" y="52976"/>
                      <a:pt x="12161" y="52916"/>
                    </a:cubicBezTo>
                    <a:lnTo>
                      <a:pt x="12161" y="52916"/>
                    </a:lnTo>
                    <a:cubicBezTo>
                      <a:pt x="12087" y="52857"/>
                      <a:pt x="12027" y="52797"/>
                      <a:pt x="11953" y="52753"/>
                    </a:cubicBezTo>
                    <a:cubicBezTo>
                      <a:pt x="11849" y="52678"/>
                      <a:pt x="11760" y="52604"/>
                      <a:pt x="11655" y="52529"/>
                    </a:cubicBezTo>
                    <a:cubicBezTo>
                      <a:pt x="11626" y="52500"/>
                      <a:pt x="11581" y="52470"/>
                      <a:pt x="11551" y="52425"/>
                    </a:cubicBezTo>
                    <a:cubicBezTo>
                      <a:pt x="11343" y="52232"/>
                      <a:pt x="11149" y="52023"/>
                      <a:pt x="10941" y="51815"/>
                    </a:cubicBezTo>
                    <a:cubicBezTo>
                      <a:pt x="10926" y="51800"/>
                      <a:pt x="10911" y="51785"/>
                      <a:pt x="10896" y="51770"/>
                    </a:cubicBezTo>
                    <a:cubicBezTo>
                      <a:pt x="10822" y="51666"/>
                      <a:pt x="10747" y="51577"/>
                      <a:pt x="10688" y="51487"/>
                    </a:cubicBezTo>
                    <a:lnTo>
                      <a:pt x="10688" y="51487"/>
                    </a:lnTo>
                    <a:cubicBezTo>
                      <a:pt x="10628" y="51413"/>
                      <a:pt x="10569" y="51354"/>
                      <a:pt x="10509" y="51279"/>
                    </a:cubicBezTo>
                    <a:cubicBezTo>
                      <a:pt x="10420" y="51115"/>
                      <a:pt x="10316" y="50981"/>
                      <a:pt x="10122" y="50937"/>
                    </a:cubicBezTo>
                    <a:cubicBezTo>
                      <a:pt x="9959" y="50862"/>
                      <a:pt x="9795" y="50788"/>
                      <a:pt x="9646" y="50713"/>
                    </a:cubicBezTo>
                    <a:lnTo>
                      <a:pt x="9631" y="50728"/>
                    </a:lnTo>
                    <a:lnTo>
                      <a:pt x="9631" y="50713"/>
                    </a:lnTo>
                    <a:cubicBezTo>
                      <a:pt x="9527" y="50639"/>
                      <a:pt x="9408" y="50580"/>
                      <a:pt x="9304" y="50505"/>
                    </a:cubicBezTo>
                    <a:cubicBezTo>
                      <a:pt x="9244" y="50460"/>
                      <a:pt x="9184" y="50431"/>
                      <a:pt x="9140" y="50386"/>
                    </a:cubicBezTo>
                    <a:cubicBezTo>
                      <a:pt x="9065" y="50326"/>
                      <a:pt x="8991" y="50267"/>
                      <a:pt x="8931" y="50207"/>
                    </a:cubicBezTo>
                    <a:cubicBezTo>
                      <a:pt x="8812" y="50118"/>
                      <a:pt x="8708" y="50029"/>
                      <a:pt x="8589" y="49939"/>
                    </a:cubicBezTo>
                    <a:lnTo>
                      <a:pt x="8589" y="49954"/>
                    </a:lnTo>
                    <a:lnTo>
                      <a:pt x="8589" y="49939"/>
                    </a:lnTo>
                    <a:cubicBezTo>
                      <a:pt x="8455" y="49835"/>
                      <a:pt x="8321" y="49731"/>
                      <a:pt x="8202" y="49612"/>
                    </a:cubicBezTo>
                    <a:cubicBezTo>
                      <a:pt x="8172" y="49597"/>
                      <a:pt x="8157" y="49582"/>
                      <a:pt x="8143" y="49567"/>
                    </a:cubicBezTo>
                    <a:cubicBezTo>
                      <a:pt x="7919" y="49344"/>
                      <a:pt x="7711" y="49121"/>
                      <a:pt x="7488" y="48898"/>
                    </a:cubicBezTo>
                    <a:lnTo>
                      <a:pt x="7488" y="48898"/>
                    </a:lnTo>
                    <a:cubicBezTo>
                      <a:pt x="7428" y="48823"/>
                      <a:pt x="7369" y="48764"/>
                      <a:pt x="7309" y="48689"/>
                    </a:cubicBezTo>
                    <a:cubicBezTo>
                      <a:pt x="7279" y="48630"/>
                      <a:pt x="7249" y="48570"/>
                      <a:pt x="7205" y="48525"/>
                    </a:cubicBezTo>
                    <a:cubicBezTo>
                      <a:pt x="7056" y="48257"/>
                      <a:pt x="6907" y="48004"/>
                      <a:pt x="6773" y="47751"/>
                    </a:cubicBezTo>
                    <a:cubicBezTo>
                      <a:pt x="6714" y="47632"/>
                      <a:pt x="6654" y="47528"/>
                      <a:pt x="6609" y="47424"/>
                    </a:cubicBezTo>
                    <a:cubicBezTo>
                      <a:pt x="6535" y="47260"/>
                      <a:pt x="6461" y="47096"/>
                      <a:pt x="6386" y="46918"/>
                    </a:cubicBezTo>
                    <a:cubicBezTo>
                      <a:pt x="6356" y="46873"/>
                      <a:pt x="6341" y="46814"/>
                      <a:pt x="6327" y="46754"/>
                    </a:cubicBezTo>
                    <a:cubicBezTo>
                      <a:pt x="6282" y="46665"/>
                      <a:pt x="6252" y="46575"/>
                      <a:pt x="6222" y="46486"/>
                    </a:cubicBezTo>
                    <a:cubicBezTo>
                      <a:pt x="6208" y="46427"/>
                      <a:pt x="6178" y="46382"/>
                      <a:pt x="6163" y="46322"/>
                    </a:cubicBezTo>
                    <a:cubicBezTo>
                      <a:pt x="6133" y="46099"/>
                      <a:pt x="6118" y="45876"/>
                      <a:pt x="5999" y="45667"/>
                    </a:cubicBezTo>
                    <a:lnTo>
                      <a:pt x="5835" y="45548"/>
                    </a:lnTo>
                    <a:cubicBezTo>
                      <a:pt x="5746" y="45474"/>
                      <a:pt x="5642" y="45400"/>
                      <a:pt x="5553" y="45325"/>
                    </a:cubicBezTo>
                    <a:cubicBezTo>
                      <a:pt x="5478" y="45251"/>
                      <a:pt x="5419" y="45176"/>
                      <a:pt x="5344" y="45117"/>
                    </a:cubicBezTo>
                    <a:cubicBezTo>
                      <a:pt x="5255" y="44998"/>
                      <a:pt x="5151" y="44893"/>
                      <a:pt x="5061" y="44789"/>
                    </a:cubicBezTo>
                    <a:lnTo>
                      <a:pt x="4898" y="44566"/>
                    </a:lnTo>
                    <a:cubicBezTo>
                      <a:pt x="4823" y="44462"/>
                      <a:pt x="4764" y="44372"/>
                      <a:pt x="4689" y="44268"/>
                    </a:cubicBezTo>
                    <a:lnTo>
                      <a:pt x="4689" y="44283"/>
                    </a:lnTo>
                    <a:cubicBezTo>
                      <a:pt x="4630" y="44209"/>
                      <a:pt x="4570" y="44134"/>
                      <a:pt x="4526" y="44060"/>
                    </a:cubicBezTo>
                    <a:lnTo>
                      <a:pt x="4526" y="44060"/>
                    </a:lnTo>
                    <a:cubicBezTo>
                      <a:pt x="4466" y="43985"/>
                      <a:pt x="4406" y="43911"/>
                      <a:pt x="4347" y="43837"/>
                    </a:cubicBezTo>
                    <a:cubicBezTo>
                      <a:pt x="4273" y="43732"/>
                      <a:pt x="4198" y="43628"/>
                      <a:pt x="4124" y="43509"/>
                    </a:cubicBezTo>
                    <a:cubicBezTo>
                      <a:pt x="4064" y="43420"/>
                      <a:pt x="4019" y="43331"/>
                      <a:pt x="3960" y="43241"/>
                    </a:cubicBezTo>
                    <a:cubicBezTo>
                      <a:pt x="3945" y="43197"/>
                      <a:pt x="3930" y="43167"/>
                      <a:pt x="3900" y="43122"/>
                    </a:cubicBezTo>
                    <a:cubicBezTo>
                      <a:pt x="3856" y="43018"/>
                      <a:pt x="3796" y="42914"/>
                      <a:pt x="3737" y="42795"/>
                    </a:cubicBezTo>
                    <a:lnTo>
                      <a:pt x="3737" y="42795"/>
                    </a:lnTo>
                    <a:cubicBezTo>
                      <a:pt x="3632" y="42571"/>
                      <a:pt x="3528" y="42348"/>
                      <a:pt x="3424" y="42125"/>
                    </a:cubicBezTo>
                    <a:lnTo>
                      <a:pt x="3424" y="42125"/>
                    </a:lnTo>
                    <a:cubicBezTo>
                      <a:pt x="3379" y="42036"/>
                      <a:pt x="3335" y="41946"/>
                      <a:pt x="3305" y="41857"/>
                    </a:cubicBezTo>
                    <a:cubicBezTo>
                      <a:pt x="3245" y="41693"/>
                      <a:pt x="3186" y="41529"/>
                      <a:pt x="3141" y="41366"/>
                    </a:cubicBezTo>
                    <a:lnTo>
                      <a:pt x="2963" y="40934"/>
                    </a:lnTo>
                    <a:cubicBezTo>
                      <a:pt x="2903" y="40830"/>
                      <a:pt x="2829" y="40711"/>
                      <a:pt x="2754" y="40592"/>
                    </a:cubicBezTo>
                    <a:cubicBezTo>
                      <a:pt x="2546" y="40383"/>
                      <a:pt x="2352" y="40160"/>
                      <a:pt x="2144" y="39952"/>
                    </a:cubicBezTo>
                    <a:cubicBezTo>
                      <a:pt x="2114" y="39907"/>
                      <a:pt x="2070" y="39862"/>
                      <a:pt x="2040" y="39833"/>
                    </a:cubicBezTo>
                    <a:cubicBezTo>
                      <a:pt x="1980" y="39758"/>
                      <a:pt x="1921" y="39684"/>
                      <a:pt x="1876" y="39594"/>
                    </a:cubicBezTo>
                    <a:cubicBezTo>
                      <a:pt x="1802" y="39446"/>
                      <a:pt x="1727" y="39282"/>
                      <a:pt x="1653" y="39118"/>
                    </a:cubicBezTo>
                    <a:cubicBezTo>
                      <a:pt x="1608" y="38999"/>
                      <a:pt x="1578" y="38895"/>
                      <a:pt x="1534" y="38791"/>
                    </a:cubicBezTo>
                    <a:cubicBezTo>
                      <a:pt x="1519" y="38716"/>
                      <a:pt x="1504" y="38642"/>
                      <a:pt x="1489" y="38567"/>
                    </a:cubicBezTo>
                    <a:cubicBezTo>
                      <a:pt x="1444" y="38240"/>
                      <a:pt x="1385" y="37898"/>
                      <a:pt x="1355" y="37570"/>
                    </a:cubicBezTo>
                    <a:cubicBezTo>
                      <a:pt x="1325" y="37258"/>
                      <a:pt x="1191" y="37034"/>
                      <a:pt x="938" y="36856"/>
                    </a:cubicBezTo>
                    <a:lnTo>
                      <a:pt x="938" y="36856"/>
                    </a:lnTo>
                    <a:cubicBezTo>
                      <a:pt x="834" y="36707"/>
                      <a:pt x="715" y="36558"/>
                      <a:pt x="611" y="36409"/>
                    </a:cubicBezTo>
                    <a:cubicBezTo>
                      <a:pt x="551" y="36305"/>
                      <a:pt x="492" y="36201"/>
                      <a:pt x="447" y="36082"/>
                    </a:cubicBezTo>
                    <a:cubicBezTo>
                      <a:pt x="447" y="36067"/>
                      <a:pt x="447" y="36037"/>
                      <a:pt x="447" y="36007"/>
                    </a:cubicBezTo>
                    <a:cubicBezTo>
                      <a:pt x="120" y="35218"/>
                      <a:pt x="75" y="34370"/>
                      <a:pt x="15" y="33536"/>
                    </a:cubicBezTo>
                    <a:cubicBezTo>
                      <a:pt x="1" y="33119"/>
                      <a:pt x="90" y="32703"/>
                      <a:pt x="164" y="32286"/>
                    </a:cubicBezTo>
                    <a:lnTo>
                      <a:pt x="179" y="32286"/>
                    </a:lnTo>
                    <a:lnTo>
                      <a:pt x="164" y="32271"/>
                    </a:lnTo>
                    <a:cubicBezTo>
                      <a:pt x="209" y="32167"/>
                      <a:pt x="239" y="32063"/>
                      <a:pt x="268" y="31958"/>
                    </a:cubicBezTo>
                    <a:lnTo>
                      <a:pt x="611" y="31348"/>
                    </a:lnTo>
                    <a:cubicBezTo>
                      <a:pt x="626" y="31289"/>
                      <a:pt x="685" y="31229"/>
                      <a:pt x="670" y="31184"/>
                    </a:cubicBezTo>
                    <a:cubicBezTo>
                      <a:pt x="655" y="31110"/>
                      <a:pt x="596" y="31050"/>
                      <a:pt x="551" y="30976"/>
                    </a:cubicBezTo>
                    <a:lnTo>
                      <a:pt x="447" y="30753"/>
                    </a:lnTo>
                    <a:cubicBezTo>
                      <a:pt x="432" y="30693"/>
                      <a:pt x="432" y="30619"/>
                      <a:pt x="417" y="30559"/>
                    </a:cubicBezTo>
                    <a:cubicBezTo>
                      <a:pt x="313" y="30232"/>
                      <a:pt x="268" y="29889"/>
                      <a:pt x="283" y="29532"/>
                    </a:cubicBezTo>
                    <a:cubicBezTo>
                      <a:pt x="313" y="29175"/>
                      <a:pt x="313" y="28803"/>
                      <a:pt x="328" y="28431"/>
                    </a:cubicBezTo>
                    <a:cubicBezTo>
                      <a:pt x="358" y="28341"/>
                      <a:pt x="373" y="28252"/>
                      <a:pt x="388" y="28148"/>
                    </a:cubicBezTo>
                    <a:cubicBezTo>
                      <a:pt x="462" y="27925"/>
                      <a:pt x="536" y="27686"/>
                      <a:pt x="626" y="27463"/>
                    </a:cubicBezTo>
                    <a:lnTo>
                      <a:pt x="611" y="27463"/>
                    </a:lnTo>
                    <a:cubicBezTo>
                      <a:pt x="715" y="27240"/>
                      <a:pt x="834" y="27017"/>
                      <a:pt x="938" y="26793"/>
                    </a:cubicBezTo>
                    <a:cubicBezTo>
                      <a:pt x="983" y="26689"/>
                      <a:pt x="1042" y="26600"/>
                      <a:pt x="1102" y="26511"/>
                    </a:cubicBezTo>
                    <a:cubicBezTo>
                      <a:pt x="1236" y="26466"/>
                      <a:pt x="1236" y="26332"/>
                      <a:pt x="1251" y="26213"/>
                    </a:cubicBezTo>
                    <a:cubicBezTo>
                      <a:pt x="1266" y="26064"/>
                      <a:pt x="1266" y="25900"/>
                      <a:pt x="1281" y="25751"/>
                    </a:cubicBezTo>
                    <a:cubicBezTo>
                      <a:pt x="1385" y="24814"/>
                      <a:pt x="1489" y="23876"/>
                      <a:pt x="1608" y="22938"/>
                    </a:cubicBezTo>
                    <a:lnTo>
                      <a:pt x="1593" y="22938"/>
                    </a:lnTo>
                    <a:cubicBezTo>
                      <a:pt x="1653" y="22700"/>
                      <a:pt x="1712" y="22462"/>
                      <a:pt x="1772" y="22224"/>
                    </a:cubicBezTo>
                    <a:lnTo>
                      <a:pt x="1772" y="22239"/>
                    </a:lnTo>
                    <a:cubicBezTo>
                      <a:pt x="1802" y="22105"/>
                      <a:pt x="1846" y="21971"/>
                      <a:pt x="1876" y="21837"/>
                    </a:cubicBezTo>
                    <a:lnTo>
                      <a:pt x="1876" y="21852"/>
                    </a:lnTo>
                    <a:lnTo>
                      <a:pt x="2040" y="21346"/>
                    </a:lnTo>
                    <a:cubicBezTo>
                      <a:pt x="2084" y="21197"/>
                      <a:pt x="2144" y="21048"/>
                      <a:pt x="2204" y="20899"/>
                    </a:cubicBezTo>
                    <a:cubicBezTo>
                      <a:pt x="2233" y="20810"/>
                      <a:pt x="2278" y="20720"/>
                      <a:pt x="2308" y="2063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4576;p160">
                <a:extLst>
                  <a:ext uri="{FF2B5EF4-FFF2-40B4-BE49-F238E27FC236}">
                    <a16:creationId xmlns="" xmlns:a16="http://schemas.microsoft.com/office/drawing/2014/main" id="{CCD314BE-7373-EB05-909B-6CD11E8FD1E1}"/>
                  </a:ext>
                </a:extLst>
              </p:cNvPr>
              <p:cNvSpPr/>
              <p:nvPr/>
            </p:nvSpPr>
            <p:spPr>
              <a:xfrm>
                <a:off x="7291066" y="3415047"/>
                <a:ext cx="7678" cy="1842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432" extrusionOk="0">
                    <a:moveTo>
                      <a:pt x="1" y="0"/>
                    </a:moveTo>
                    <a:lnTo>
                      <a:pt x="179" y="4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577;p160">
                <a:extLst>
                  <a:ext uri="{FF2B5EF4-FFF2-40B4-BE49-F238E27FC236}">
                    <a16:creationId xmlns="" xmlns:a16="http://schemas.microsoft.com/office/drawing/2014/main" id="{E023369D-9339-9AE3-535E-64E7A8BC5DCC}"/>
                  </a:ext>
                </a:extLst>
              </p:cNvPr>
              <p:cNvSpPr/>
              <p:nvPr/>
            </p:nvSpPr>
            <p:spPr>
              <a:xfrm>
                <a:off x="7706970" y="3942670"/>
                <a:ext cx="11475" cy="7038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5" extrusionOk="0">
                    <a:moveTo>
                      <a:pt x="0" y="0"/>
                    </a:moveTo>
                    <a:cubicBezTo>
                      <a:pt x="90" y="60"/>
                      <a:pt x="179" y="120"/>
                      <a:pt x="268" y="164"/>
                    </a:cubicBezTo>
                    <a:cubicBezTo>
                      <a:pt x="179" y="120"/>
                      <a:pt x="90" y="6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4578;p160">
                <a:extLst>
                  <a:ext uri="{FF2B5EF4-FFF2-40B4-BE49-F238E27FC236}">
                    <a16:creationId xmlns="" xmlns:a16="http://schemas.microsoft.com/office/drawing/2014/main" id="{658E4554-7D9A-D0CC-5529-26B63885B6F4}"/>
                  </a:ext>
                </a:extLst>
              </p:cNvPr>
              <p:cNvSpPr/>
              <p:nvPr/>
            </p:nvSpPr>
            <p:spPr>
              <a:xfrm>
                <a:off x="7333595" y="3513457"/>
                <a:ext cx="7038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69" extrusionOk="0">
                    <a:moveTo>
                      <a:pt x="1" y="0"/>
                    </a:moveTo>
                    <a:cubicBezTo>
                      <a:pt x="60" y="90"/>
                      <a:pt x="105" y="179"/>
                      <a:pt x="165" y="268"/>
                    </a:cubicBezTo>
                    <a:cubicBezTo>
                      <a:pt x="105" y="179"/>
                      <a:pt x="60" y="9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4579;p160">
                <a:extLst>
                  <a:ext uri="{FF2B5EF4-FFF2-40B4-BE49-F238E27FC236}">
                    <a16:creationId xmlns="" xmlns:a16="http://schemas.microsoft.com/office/drawing/2014/main" id="{39F144B1-DDAE-F0B0-1C56-F8E79F7FD47F}"/>
                  </a:ext>
                </a:extLst>
              </p:cNvPr>
              <p:cNvSpPr/>
              <p:nvPr/>
            </p:nvSpPr>
            <p:spPr>
              <a:xfrm>
                <a:off x="7723478" y="3952182"/>
                <a:ext cx="11475" cy="7038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5" extrusionOk="0">
                    <a:moveTo>
                      <a:pt x="0" y="1"/>
                    </a:moveTo>
                    <a:cubicBezTo>
                      <a:pt x="90" y="60"/>
                      <a:pt x="179" y="120"/>
                      <a:pt x="268" y="164"/>
                    </a:cubicBezTo>
                    <a:cubicBezTo>
                      <a:pt x="179" y="120"/>
                      <a:pt x="90" y="60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580;p160">
                <a:extLst>
                  <a:ext uri="{FF2B5EF4-FFF2-40B4-BE49-F238E27FC236}">
                    <a16:creationId xmlns="" xmlns:a16="http://schemas.microsoft.com/office/drawing/2014/main" id="{85A2E85D-203B-C969-2D11-7BF2BF914DC2}"/>
                  </a:ext>
                </a:extLst>
              </p:cNvPr>
              <p:cNvSpPr/>
              <p:nvPr/>
            </p:nvSpPr>
            <p:spPr>
              <a:xfrm>
                <a:off x="7430127" y="3651878"/>
                <a:ext cx="4479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05" h="269" extrusionOk="0">
                    <a:moveTo>
                      <a:pt x="0" y="0"/>
                    </a:moveTo>
                    <a:cubicBezTo>
                      <a:pt x="30" y="89"/>
                      <a:pt x="60" y="179"/>
                      <a:pt x="105" y="268"/>
                    </a:cubicBezTo>
                    <a:cubicBezTo>
                      <a:pt x="60" y="179"/>
                      <a:pt x="30" y="8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4581;p160">
                <a:extLst>
                  <a:ext uri="{FF2B5EF4-FFF2-40B4-BE49-F238E27FC236}">
                    <a16:creationId xmlns="" xmlns:a16="http://schemas.microsoft.com/office/drawing/2014/main" id="{30F64BA8-EFC3-44EA-A6EB-6BA779C3DA4E}"/>
                  </a:ext>
                </a:extLst>
              </p:cNvPr>
              <p:cNvSpPr/>
              <p:nvPr/>
            </p:nvSpPr>
            <p:spPr>
              <a:xfrm>
                <a:off x="7652966" y="1778773"/>
                <a:ext cx="11475" cy="955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4" extrusionOk="0">
                    <a:moveTo>
                      <a:pt x="269" y="1"/>
                    </a:moveTo>
                    <a:cubicBezTo>
                      <a:pt x="180" y="75"/>
                      <a:pt x="90" y="149"/>
                      <a:pt x="1" y="224"/>
                    </a:cubicBezTo>
                    <a:cubicBezTo>
                      <a:pt x="90" y="149"/>
                      <a:pt x="180" y="75"/>
                      <a:pt x="2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4582;p160">
                <a:extLst>
                  <a:ext uri="{FF2B5EF4-FFF2-40B4-BE49-F238E27FC236}">
                    <a16:creationId xmlns="" xmlns:a16="http://schemas.microsoft.com/office/drawing/2014/main" id="{607B1C35-A41E-4BEE-B0E6-81D194BB2E7E}"/>
                  </a:ext>
                </a:extLst>
              </p:cNvPr>
              <p:cNvSpPr/>
              <p:nvPr/>
            </p:nvSpPr>
            <p:spPr>
              <a:xfrm>
                <a:off x="7286630" y="2485469"/>
                <a:ext cx="7038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69" extrusionOk="0">
                    <a:moveTo>
                      <a:pt x="164" y="1"/>
                    </a:moveTo>
                    <a:lnTo>
                      <a:pt x="0" y="268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4583;p160">
                <a:extLst>
                  <a:ext uri="{FF2B5EF4-FFF2-40B4-BE49-F238E27FC236}">
                    <a16:creationId xmlns="" xmlns:a16="http://schemas.microsoft.com/office/drawing/2014/main" id="{79AD8431-5252-9670-4989-D3C44E586219}"/>
                  </a:ext>
                </a:extLst>
              </p:cNvPr>
              <p:cNvSpPr/>
              <p:nvPr/>
            </p:nvSpPr>
            <p:spPr>
              <a:xfrm>
                <a:off x="7258690" y="2548985"/>
                <a:ext cx="4479" cy="11432"/>
              </a:xfrm>
              <a:custGeom>
                <a:avLst/>
                <a:gdLst/>
                <a:ahLst/>
                <a:cxnLst/>
                <a:rect l="l" t="t" r="r" b="b"/>
                <a:pathLst>
                  <a:path w="105" h="268" extrusionOk="0">
                    <a:moveTo>
                      <a:pt x="105" y="0"/>
                    </a:moveTo>
                    <a:cubicBezTo>
                      <a:pt x="75" y="89"/>
                      <a:pt x="30" y="179"/>
                      <a:pt x="1" y="268"/>
                    </a:cubicBezTo>
                    <a:cubicBezTo>
                      <a:pt x="30" y="179"/>
                      <a:pt x="75" y="89"/>
                      <a:pt x="1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4584;p160">
                <a:extLst>
                  <a:ext uri="{FF2B5EF4-FFF2-40B4-BE49-F238E27FC236}">
                    <a16:creationId xmlns="" xmlns:a16="http://schemas.microsoft.com/office/drawing/2014/main" id="{99AA84FB-8B9D-E819-2326-94D8C937B60A}"/>
                  </a:ext>
                </a:extLst>
              </p:cNvPr>
              <p:cNvSpPr/>
              <p:nvPr/>
            </p:nvSpPr>
            <p:spPr>
              <a:xfrm>
                <a:off x="7411060" y="2084196"/>
                <a:ext cx="5119" cy="1211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84" extrusionOk="0">
                    <a:moveTo>
                      <a:pt x="120" y="0"/>
                    </a:moveTo>
                    <a:cubicBezTo>
                      <a:pt x="75" y="90"/>
                      <a:pt x="46" y="179"/>
                      <a:pt x="1" y="283"/>
                    </a:cubicBezTo>
                    <a:cubicBezTo>
                      <a:pt x="46" y="179"/>
                      <a:pt x="75" y="90"/>
                      <a:pt x="1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4585;p160">
                <a:extLst>
                  <a:ext uri="{FF2B5EF4-FFF2-40B4-BE49-F238E27FC236}">
                    <a16:creationId xmlns="" xmlns:a16="http://schemas.microsoft.com/office/drawing/2014/main" id="{B3C69364-1E40-3324-A7C0-8763725DA0D4}"/>
                  </a:ext>
                </a:extLst>
              </p:cNvPr>
              <p:cNvSpPr/>
              <p:nvPr/>
            </p:nvSpPr>
            <p:spPr>
              <a:xfrm>
                <a:off x="7387598" y="2196554"/>
                <a:ext cx="5119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69" extrusionOk="0">
                    <a:moveTo>
                      <a:pt x="119" y="1"/>
                    </a:moveTo>
                    <a:cubicBezTo>
                      <a:pt x="75" y="90"/>
                      <a:pt x="45" y="180"/>
                      <a:pt x="0" y="269"/>
                    </a:cubicBezTo>
                    <a:cubicBezTo>
                      <a:pt x="45" y="180"/>
                      <a:pt x="75" y="90"/>
                      <a:pt x="1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4586;p160">
                <a:extLst>
                  <a:ext uri="{FF2B5EF4-FFF2-40B4-BE49-F238E27FC236}">
                    <a16:creationId xmlns="" xmlns:a16="http://schemas.microsoft.com/office/drawing/2014/main" id="{032F6C7E-A77F-B51F-E8DF-FDC5B6397AB0}"/>
                  </a:ext>
                </a:extLst>
              </p:cNvPr>
              <p:cNvSpPr/>
              <p:nvPr/>
            </p:nvSpPr>
            <p:spPr>
              <a:xfrm>
                <a:off x="7329159" y="2417517"/>
                <a:ext cx="7038" cy="9598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25" extrusionOk="0">
                    <a:moveTo>
                      <a:pt x="164" y="1"/>
                    </a:moveTo>
                    <a:cubicBezTo>
                      <a:pt x="105" y="75"/>
                      <a:pt x="45" y="150"/>
                      <a:pt x="1" y="224"/>
                    </a:cubicBezTo>
                    <a:cubicBezTo>
                      <a:pt x="45" y="150"/>
                      <a:pt x="105" y="75"/>
                      <a:pt x="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4587;p160">
                <a:extLst>
                  <a:ext uri="{FF2B5EF4-FFF2-40B4-BE49-F238E27FC236}">
                    <a16:creationId xmlns="" xmlns:a16="http://schemas.microsoft.com/office/drawing/2014/main" id="{295D10A4-FD44-D1E1-E6A7-F0C0BC4C9D0E}"/>
                  </a:ext>
                </a:extLst>
              </p:cNvPr>
              <p:cNvSpPr/>
              <p:nvPr/>
            </p:nvSpPr>
            <p:spPr>
              <a:xfrm>
                <a:off x="7885360" y="3588362"/>
                <a:ext cx="23547" cy="26064"/>
              </a:xfrm>
              <a:custGeom>
                <a:avLst/>
                <a:gdLst/>
                <a:ahLst/>
                <a:cxnLst/>
                <a:rect l="l" t="t" r="r" b="b"/>
                <a:pathLst>
                  <a:path w="552" h="611" extrusionOk="0">
                    <a:moveTo>
                      <a:pt x="492" y="611"/>
                    </a:moveTo>
                    <a:cubicBezTo>
                      <a:pt x="343" y="492"/>
                      <a:pt x="209" y="358"/>
                      <a:pt x="75" y="224"/>
                    </a:cubicBezTo>
                    <a:cubicBezTo>
                      <a:pt x="31" y="164"/>
                      <a:pt x="31" y="75"/>
                      <a:pt x="1" y="1"/>
                    </a:cubicBezTo>
                    <a:cubicBezTo>
                      <a:pt x="75" y="75"/>
                      <a:pt x="165" y="150"/>
                      <a:pt x="239" y="224"/>
                    </a:cubicBezTo>
                    <a:cubicBezTo>
                      <a:pt x="343" y="328"/>
                      <a:pt x="447" y="447"/>
                      <a:pt x="552" y="551"/>
                    </a:cubicBezTo>
                    <a:cubicBezTo>
                      <a:pt x="537" y="566"/>
                      <a:pt x="507" y="596"/>
                      <a:pt x="492" y="61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4588;p160">
                <a:extLst>
                  <a:ext uri="{FF2B5EF4-FFF2-40B4-BE49-F238E27FC236}">
                    <a16:creationId xmlns="" xmlns:a16="http://schemas.microsoft.com/office/drawing/2014/main" id="{E8DED9CE-6AF5-9F9B-A2BE-EA4CE84F9380}"/>
                  </a:ext>
                </a:extLst>
              </p:cNvPr>
              <p:cNvSpPr/>
              <p:nvPr/>
            </p:nvSpPr>
            <p:spPr>
              <a:xfrm>
                <a:off x="7494880" y="3748368"/>
                <a:ext cx="28623" cy="28623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71" extrusionOk="0">
                    <a:moveTo>
                      <a:pt x="1" y="1"/>
                    </a:moveTo>
                    <a:cubicBezTo>
                      <a:pt x="224" y="224"/>
                      <a:pt x="447" y="447"/>
                      <a:pt x="670" y="670"/>
                    </a:cubicBezTo>
                    <a:cubicBezTo>
                      <a:pt x="447" y="447"/>
                      <a:pt x="224" y="224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4589;p160">
                <a:extLst>
                  <a:ext uri="{FF2B5EF4-FFF2-40B4-BE49-F238E27FC236}">
                    <a16:creationId xmlns="" xmlns:a16="http://schemas.microsoft.com/office/drawing/2014/main" id="{88F99104-F727-2764-B3F6-C7E79D9DF7D7}"/>
                  </a:ext>
                </a:extLst>
              </p:cNvPr>
              <p:cNvSpPr/>
              <p:nvPr/>
            </p:nvSpPr>
            <p:spPr>
              <a:xfrm>
                <a:off x="7868212" y="3990275"/>
                <a:ext cx="21670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6" extrusionOk="0">
                    <a:moveTo>
                      <a:pt x="1" y="1"/>
                    </a:moveTo>
                    <a:cubicBezTo>
                      <a:pt x="165" y="16"/>
                      <a:pt x="343" y="31"/>
                      <a:pt x="507" y="45"/>
                    </a:cubicBezTo>
                    <a:cubicBezTo>
                      <a:pt x="343" y="31"/>
                      <a:pt x="165" y="16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4590;p160">
                <a:extLst>
                  <a:ext uri="{FF2B5EF4-FFF2-40B4-BE49-F238E27FC236}">
                    <a16:creationId xmlns="" xmlns:a16="http://schemas.microsoft.com/office/drawing/2014/main" id="{F9A93866-FE07-A2FB-D952-8E133D6EA02B}"/>
                  </a:ext>
                </a:extLst>
              </p:cNvPr>
              <p:cNvSpPr/>
              <p:nvPr/>
            </p:nvSpPr>
            <p:spPr>
              <a:xfrm>
                <a:off x="8087297" y="3898221"/>
                <a:ext cx="6996" cy="13992"/>
              </a:xfrm>
              <a:custGeom>
                <a:avLst/>
                <a:gdLst/>
                <a:ahLst/>
                <a:cxnLst/>
                <a:rect l="l" t="t" r="r" b="b"/>
                <a:pathLst>
                  <a:path w="164" h="328" extrusionOk="0">
                    <a:moveTo>
                      <a:pt x="0" y="328"/>
                    </a:moveTo>
                    <a:cubicBezTo>
                      <a:pt x="45" y="224"/>
                      <a:pt x="104" y="120"/>
                      <a:pt x="164" y="1"/>
                    </a:cubicBezTo>
                    <a:cubicBezTo>
                      <a:pt x="104" y="120"/>
                      <a:pt x="45" y="224"/>
                      <a:pt x="0" y="32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4591;p160">
                <a:extLst>
                  <a:ext uri="{FF2B5EF4-FFF2-40B4-BE49-F238E27FC236}">
                    <a16:creationId xmlns="" xmlns:a16="http://schemas.microsoft.com/office/drawing/2014/main" id="{E7D895E6-C00B-88B2-3FFF-4562D88589F2}"/>
                  </a:ext>
                </a:extLst>
              </p:cNvPr>
              <p:cNvSpPr/>
              <p:nvPr/>
            </p:nvSpPr>
            <p:spPr>
              <a:xfrm>
                <a:off x="8084738" y="2635323"/>
                <a:ext cx="7038" cy="1211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84" extrusionOk="0">
                    <a:moveTo>
                      <a:pt x="1" y="283"/>
                    </a:moveTo>
                    <a:cubicBezTo>
                      <a:pt x="60" y="194"/>
                      <a:pt x="105" y="105"/>
                      <a:pt x="164" y="0"/>
                    </a:cubicBezTo>
                    <a:cubicBezTo>
                      <a:pt x="105" y="105"/>
                      <a:pt x="60" y="194"/>
                      <a:pt x="1" y="28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4592;p160">
                <a:extLst>
                  <a:ext uri="{FF2B5EF4-FFF2-40B4-BE49-F238E27FC236}">
                    <a16:creationId xmlns="" xmlns:a16="http://schemas.microsoft.com/office/drawing/2014/main" id="{F90EB363-54F8-CFE1-1454-D97DC7A4C7D2}"/>
                  </a:ext>
                </a:extLst>
              </p:cNvPr>
              <p:cNvSpPr/>
              <p:nvPr/>
            </p:nvSpPr>
            <p:spPr>
              <a:xfrm>
                <a:off x="8072666" y="2654348"/>
                <a:ext cx="7038" cy="9598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25" extrusionOk="0">
                    <a:moveTo>
                      <a:pt x="1" y="224"/>
                    </a:moveTo>
                    <a:cubicBezTo>
                      <a:pt x="60" y="150"/>
                      <a:pt x="120" y="75"/>
                      <a:pt x="165" y="1"/>
                    </a:cubicBezTo>
                    <a:cubicBezTo>
                      <a:pt x="120" y="75"/>
                      <a:pt x="60" y="150"/>
                      <a:pt x="1" y="224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4593;p160">
                <a:extLst>
                  <a:ext uri="{FF2B5EF4-FFF2-40B4-BE49-F238E27FC236}">
                    <a16:creationId xmlns="" xmlns:a16="http://schemas.microsoft.com/office/drawing/2014/main" id="{0AEFABDF-511B-2303-D82D-3C99BFC1B386}"/>
                  </a:ext>
                </a:extLst>
              </p:cNvPr>
              <p:cNvSpPr/>
              <p:nvPr/>
            </p:nvSpPr>
            <p:spPr>
              <a:xfrm>
                <a:off x="8072666" y="3921725"/>
                <a:ext cx="7678" cy="891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209" extrusionOk="0">
                    <a:moveTo>
                      <a:pt x="1" y="209"/>
                    </a:moveTo>
                    <a:cubicBezTo>
                      <a:pt x="60" y="149"/>
                      <a:pt x="120" y="75"/>
                      <a:pt x="179" y="0"/>
                    </a:cubicBezTo>
                    <a:cubicBezTo>
                      <a:pt x="120" y="75"/>
                      <a:pt x="60" y="149"/>
                      <a:pt x="1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4594;p160">
                <a:extLst>
                  <a:ext uri="{FF2B5EF4-FFF2-40B4-BE49-F238E27FC236}">
                    <a16:creationId xmlns="" xmlns:a16="http://schemas.microsoft.com/office/drawing/2014/main" id="{11E6045B-9468-8AB7-25C5-FF12244C7A35}"/>
                  </a:ext>
                </a:extLst>
              </p:cNvPr>
              <p:cNvSpPr/>
              <p:nvPr/>
            </p:nvSpPr>
            <p:spPr>
              <a:xfrm>
                <a:off x="8094251" y="3358527"/>
                <a:ext cx="7038" cy="891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09" extrusionOk="0">
                    <a:moveTo>
                      <a:pt x="1" y="209"/>
                    </a:moveTo>
                    <a:cubicBezTo>
                      <a:pt x="60" y="134"/>
                      <a:pt x="105" y="75"/>
                      <a:pt x="165" y="0"/>
                    </a:cubicBezTo>
                    <a:cubicBezTo>
                      <a:pt x="105" y="75"/>
                      <a:pt x="60" y="134"/>
                      <a:pt x="1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4595;p160">
                <a:extLst>
                  <a:ext uri="{FF2B5EF4-FFF2-40B4-BE49-F238E27FC236}">
                    <a16:creationId xmlns="" xmlns:a16="http://schemas.microsoft.com/office/drawing/2014/main" id="{E7B9DCDF-ABCE-1DED-0E32-D72202B37DD8}"/>
                  </a:ext>
                </a:extLst>
              </p:cNvPr>
              <p:cNvSpPr/>
              <p:nvPr/>
            </p:nvSpPr>
            <p:spPr>
              <a:xfrm>
                <a:off x="7258050" y="2769308"/>
                <a:ext cx="798804" cy="1149918"/>
              </a:xfrm>
              <a:custGeom>
                <a:avLst/>
                <a:gdLst/>
                <a:ahLst/>
                <a:cxnLst/>
                <a:rect l="l" t="t" r="r" b="b"/>
                <a:pathLst>
                  <a:path w="18726" h="26957" extrusionOk="0">
                    <a:moveTo>
                      <a:pt x="17371" y="22402"/>
                    </a:moveTo>
                    <a:cubicBezTo>
                      <a:pt x="17461" y="22834"/>
                      <a:pt x="17282" y="23087"/>
                      <a:pt x="16850" y="23116"/>
                    </a:cubicBezTo>
                    <a:cubicBezTo>
                      <a:pt x="16612" y="23131"/>
                      <a:pt x="16374" y="23146"/>
                      <a:pt x="16166" y="22968"/>
                    </a:cubicBezTo>
                    <a:cubicBezTo>
                      <a:pt x="16136" y="22953"/>
                      <a:pt x="16076" y="22938"/>
                      <a:pt x="16046" y="22938"/>
                    </a:cubicBezTo>
                    <a:cubicBezTo>
                      <a:pt x="15496" y="22982"/>
                      <a:pt x="14960" y="22908"/>
                      <a:pt x="14439" y="22774"/>
                    </a:cubicBezTo>
                    <a:lnTo>
                      <a:pt x="14439" y="22774"/>
                    </a:lnTo>
                    <a:cubicBezTo>
                      <a:pt x="14216" y="22700"/>
                      <a:pt x="13992" y="22625"/>
                      <a:pt x="13784" y="22551"/>
                    </a:cubicBezTo>
                    <a:lnTo>
                      <a:pt x="13769" y="22551"/>
                    </a:lnTo>
                    <a:lnTo>
                      <a:pt x="12400" y="21940"/>
                    </a:lnTo>
                    <a:lnTo>
                      <a:pt x="12400" y="21940"/>
                    </a:lnTo>
                    <a:lnTo>
                      <a:pt x="11417" y="21449"/>
                    </a:lnTo>
                    <a:lnTo>
                      <a:pt x="11402" y="21464"/>
                    </a:lnTo>
                    <a:lnTo>
                      <a:pt x="11417" y="21449"/>
                    </a:lnTo>
                    <a:cubicBezTo>
                      <a:pt x="11298" y="21360"/>
                      <a:pt x="11179" y="21300"/>
                      <a:pt x="11090" y="21196"/>
                    </a:cubicBezTo>
                    <a:cubicBezTo>
                      <a:pt x="11001" y="21077"/>
                      <a:pt x="10896" y="21077"/>
                      <a:pt x="10762" y="21077"/>
                    </a:cubicBezTo>
                    <a:cubicBezTo>
                      <a:pt x="10494" y="21092"/>
                      <a:pt x="10241" y="21092"/>
                      <a:pt x="9973" y="21092"/>
                    </a:cubicBezTo>
                    <a:cubicBezTo>
                      <a:pt x="9914" y="21092"/>
                      <a:pt x="9854" y="21107"/>
                      <a:pt x="9795" y="21122"/>
                    </a:cubicBezTo>
                    <a:cubicBezTo>
                      <a:pt x="9795" y="21122"/>
                      <a:pt x="9795" y="21122"/>
                      <a:pt x="9795" y="21122"/>
                    </a:cubicBezTo>
                    <a:cubicBezTo>
                      <a:pt x="9676" y="21181"/>
                      <a:pt x="9572" y="21256"/>
                      <a:pt x="9467" y="21330"/>
                    </a:cubicBezTo>
                    <a:lnTo>
                      <a:pt x="9467" y="21345"/>
                    </a:lnTo>
                    <a:lnTo>
                      <a:pt x="9452" y="21330"/>
                    </a:lnTo>
                    <a:cubicBezTo>
                      <a:pt x="9378" y="21405"/>
                      <a:pt x="9304" y="21479"/>
                      <a:pt x="9229" y="21568"/>
                    </a:cubicBezTo>
                    <a:cubicBezTo>
                      <a:pt x="9214" y="21583"/>
                      <a:pt x="9199" y="21598"/>
                      <a:pt x="9199" y="21613"/>
                    </a:cubicBezTo>
                    <a:cubicBezTo>
                      <a:pt x="8946" y="21881"/>
                      <a:pt x="8902" y="22208"/>
                      <a:pt x="8976" y="22566"/>
                    </a:cubicBezTo>
                    <a:lnTo>
                      <a:pt x="8961" y="22566"/>
                    </a:lnTo>
                    <a:cubicBezTo>
                      <a:pt x="9021" y="23235"/>
                      <a:pt x="9244" y="23831"/>
                      <a:pt x="9676" y="24337"/>
                    </a:cubicBezTo>
                    <a:lnTo>
                      <a:pt x="9676" y="24337"/>
                    </a:lnTo>
                    <a:cubicBezTo>
                      <a:pt x="9750" y="24426"/>
                      <a:pt x="9825" y="24516"/>
                      <a:pt x="9899" y="24605"/>
                    </a:cubicBezTo>
                    <a:lnTo>
                      <a:pt x="9914" y="24605"/>
                    </a:lnTo>
                    <a:lnTo>
                      <a:pt x="9899" y="24605"/>
                    </a:lnTo>
                    <a:cubicBezTo>
                      <a:pt x="9973" y="24694"/>
                      <a:pt x="10048" y="24769"/>
                      <a:pt x="10122" y="24843"/>
                    </a:cubicBezTo>
                    <a:cubicBezTo>
                      <a:pt x="10137" y="24858"/>
                      <a:pt x="10152" y="24873"/>
                      <a:pt x="10167" y="24873"/>
                    </a:cubicBezTo>
                    <a:cubicBezTo>
                      <a:pt x="10241" y="24932"/>
                      <a:pt x="10331" y="24992"/>
                      <a:pt x="10405" y="25051"/>
                    </a:cubicBezTo>
                    <a:cubicBezTo>
                      <a:pt x="10509" y="25126"/>
                      <a:pt x="10614" y="25200"/>
                      <a:pt x="10733" y="25290"/>
                    </a:cubicBezTo>
                    <a:cubicBezTo>
                      <a:pt x="10777" y="25319"/>
                      <a:pt x="10837" y="25349"/>
                      <a:pt x="10881" y="25379"/>
                    </a:cubicBezTo>
                    <a:cubicBezTo>
                      <a:pt x="10986" y="25438"/>
                      <a:pt x="11075" y="25483"/>
                      <a:pt x="11164" y="25543"/>
                    </a:cubicBezTo>
                    <a:cubicBezTo>
                      <a:pt x="11254" y="25602"/>
                      <a:pt x="11358" y="25662"/>
                      <a:pt x="11447" y="25706"/>
                    </a:cubicBezTo>
                    <a:lnTo>
                      <a:pt x="11447" y="25691"/>
                    </a:lnTo>
                    <a:lnTo>
                      <a:pt x="11447" y="25706"/>
                    </a:lnTo>
                    <a:cubicBezTo>
                      <a:pt x="11581" y="25781"/>
                      <a:pt x="11700" y="25855"/>
                      <a:pt x="11834" y="25930"/>
                    </a:cubicBezTo>
                    <a:lnTo>
                      <a:pt x="11834" y="25930"/>
                    </a:lnTo>
                    <a:lnTo>
                      <a:pt x="12325" y="26153"/>
                    </a:lnTo>
                    <a:cubicBezTo>
                      <a:pt x="12415" y="26183"/>
                      <a:pt x="12519" y="26212"/>
                      <a:pt x="12608" y="26257"/>
                    </a:cubicBezTo>
                    <a:cubicBezTo>
                      <a:pt x="12727" y="26287"/>
                      <a:pt x="12861" y="26332"/>
                      <a:pt x="12995" y="26376"/>
                    </a:cubicBezTo>
                    <a:cubicBezTo>
                      <a:pt x="13144" y="26406"/>
                      <a:pt x="13308" y="26436"/>
                      <a:pt x="13471" y="26480"/>
                    </a:cubicBezTo>
                    <a:cubicBezTo>
                      <a:pt x="13590" y="26495"/>
                      <a:pt x="13695" y="26510"/>
                      <a:pt x="13814" y="26525"/>
                    </a:cubicBezTo>
                    <a:lnTo>
                      <a:pt x="13814" y="26525"/>
                    </a:lnTo>
                    <a:cubicBezTo>
                      <a:pt x="14037" y="26540"/>
                      <a:pt x="14260" y="26570"/>
                      <a:pt x="14469" y="26585"/>
                    </a:cubicBezTo>
                    <a:lnTo>
                      <a:pt x="14484" y="26585"/>
                    </a:lnTo>
                    <a:cubicBezTo>
                      <a:pt x="14915" y="26644"/>
                      <a:pt x="15347" y="26644"/>
                      <a:pt x="15779" y="26585"/>
                    </a:cubicBezTo>
                    <a:cubicBezTo>
                      <a:pt x="15913" y="26585"/>
                      <a:pt x="16032" y="26585"/>
                      <a:pt x="16166" y="26585"/>
                    </a:cubicBezTo>
                    <a:cubicBezTo>
                      <a:pt x="16106" y="26629"/>
                      <a:pt x="16061" y="26704"/>
                      <a:pt x="15987" y="26719"/>
                    </a:cubicBezTo>
                    <a:cubicBezTo>
                      <a:pt x="15883" y="26763"/>
                      <a:pt x="15779" y="26793"/>
                      <a:pt x="15674" y="26808"/>
                    </a:cubicBezTo>
                    <a:cubicBezTo>
                      <a:pt x="14558" y="26957"/>
                      <a:pt x="13486" y="26853"/>
                      <a:pt x="12429" y="26480"/>
                    </a:cubicBezTo>
                    <a:cubicBezTo>
                      <a:pt x="11685" y="26227"/>
                      <a:pt x="11045" y="25811"/>
                      <a:pt x="10405" y="25379"/>
                    </a:cubicBezTo>
                    <a:cubicBezTo>
                      <a:pt x="9512" y="24754"/>
                      <a:pt x="8946" y="23920"/>
                      <a:pt x="8753" y="22819"/>
                    </a:cubicBezTo>
                    <a:cubicBezTo>
                      <a:pt x="8693" y="22461"/>
                      <a:pt x="8708" y="22104"/>
                      <a:pt x="8827" y="21747"/>
                    </a:cubicBezTo>
                    <a:lnTo>
                      <a:pt x="8827" y="21747"/>
                    </a:lnTo>
                    <a:cubicBezTo>
                      <a:pt x="8991" y="21568"/>
                      <a:pt x="9155" y="21375"/>
                      <a:pt x="9319" y="21196"/>
                    </a:cubicBezTo>
                    <a:lnTo>
                      <a:pt x="9319" y="21196"/>
                    </a:lnTo>
                    <a:cubicBezTo>
                      <a:pt x="9378" y="21152"/>
                      <a:pt x="9452" y="21122"/>
                      <a:pt x="9572" y="21062"/>
                    </a:cubicBezTo>
                    <a:cubicBezTo>
                      <a:pt x="9408" y="21018"/>
                      <a:pt x="9319" y="21003"/>
                      <a:pt x="9229" y="20988"/>
                    </a:cubicBezTo>
                    <a:cubicBezTo>
                      <a:pt x="8961" y="20913"/>
                      <a:pt x="8693" y="20824"/>
                      <a:pt x="8425" y="20750"/>
                    </a:cubicBezTo>
                    <a:cubicBezTo>
                      <a:pt x="8351" y="20705"/>
                      <a:pt x="8277" y="20675"/>
                      <a:pt x="8217" y="20631"/>
                    </a:cubicBezTo>
                    <a:cubicBezTo>
                      <a:pt x="8128" y="20571"/>
                      <a:pt x="8038" y="20512"/>
                      <a:pt x="7949" y="20452"/>
                    </a:cubicBezTo>
                    <a:lnTo>
                      <a:pt x="7934" y="20467"/>
                    </a:lnTo>
                    <a:lnTo>
                      <a:pt x="7949" y="20452"/>
                    </a:lnTo>
                    <a:cubicBezTo>
                      <a:pt x="7726" y="20258"/>
                      <a:pt x="7503" y="20050"/>
                      <a:pt x="7279" y="19857"/>
                    </a:cubicBezTo>
                    <a:lnTo>
                      <a:pt x="7279" y="19857"/>
                    </a:lnTo>
                    <a:lnTo>
                      <a:pt x="7294" y="19857"/>
                    </a:lnTo>
                    <a:cubicBezTo>
                      <a:pt x="7205" y="19752"/>
                      <a:pt x="7130" y="19633"/>
                      <a:pt x="7056" y="19529"/>
                    </a:cubicBezTo>
                    <a:cubicBezTo>
                      <a:pt x="7011" y="19455"/>
                      <a:pt x="6982" y="19380"/>
                      <a:pt x="6952" y="19321"/>
                    </a:cubicBezTo>
                    <a:cubicBezTo>
                      <a:pt x="6907" y="19217"/>
                      <a:pt x="6877" y="19127"/>
                      <a:pt x="6833" y="19038"/>
                    </a:cubicBezTo>
                    <a:cubicBezTo>
                      <a:pt x="6818" y="18978"/>
                      <a:pt x="6803" y="18934"/>
                      <a:pt x="6788" y="18874"/>
                    </a:cubicBezTo>
                    <a:cubicBezTo>
                      <a:pt x="6758" y="18651"/>
                      <a:pt x="6729" y="18428"/>
                      <a:pt x="6684" y="18204"/>
                    </a:cubicBezTo>
                    <a:cubicBezTo>
                      <a:pt x="6684" y="18160"/>
                      <a:pt x="6609" y="18130"/>
                      <a:pt x="6565" y="18085"/>
                    </a:cubicBezTo>
                    <a:lnTo>
                      <a:pt x="6565" y="18100"/>
                    </a:lnTo>
                    <a:lnTo>
                      <a:pt x="6565" y="18085"/>
                    </a:lnTo>
                    <a:cubicBezTo>
                      <a:pt x="6401" y="18011"/>
                      <a:pt x="6237" y="17951"/>
                      <a:pt x="6074" y="17877"/>
                    </a:cubicBezTo>
                    <a:lnTo>
                      <a:pt x="6074" y="17877"/>
                    </a:lnTo>
                    <a:cubicBezTo>
                      <a:pt x="5999" y="17862"/>
                      <a:pt x="5940" y="17832"/>
                      <a:pt x="5865" y="17832"/>
                    </a:cubicBezTo>
                    <a:cubicBezTo>
                      <a:pt x="5419" y="17817"/>
                      <a:pt x="4987" y="17907"/>
                      <a:pt x="4555" y="18041"/>
                    </a:cubicBezTo>
                    <a:cubicBezTo>
                      <a:pt x="4421" y="18070"/>
                      <a:pt x="4287" y="18175"/>
                      <a:pt x="4153" y="18249"/>
                    </a:cubicBezTo>
                    <a:cubicBezTo>
                      <a:pt x="4049" y="18175"/>
                      <a:pt x="4049" y="18070"/>
                      <a:pt x="4153" y="17996"/>
                    </a:cubicBezTo>
                    <a:cubicBezTo>
                      <a:pt x="4287" y="17907"/>
                      <a:pt x="4421" y="17832"/>
                      <a:pt x="4555" y="17773"/>
                    </a:cubicBezTo>
                    <a:cubicBezTo>
                      <a:pt x="4719" y="17713"/>
                      <a:pt x="4883" y="17669"/>
                      <a:pt x="5047" y="17609"/>
                    </a:cubicBezTo>
                    <a:cubicBezTo>
                      <a:pt x="5151" y="17594"/>
                      <a:pt x="5255" y="17579"/>
                      <a:pt x="5344" y="17549"/>
                    </a:cubicBezTo>
                    <a:cubicBezTo>
                      <a:pt x="5478" y="17535"/>
                      <a:pt x="5627" y="17520"/>
                      <a:pt x="5761" y="17505"/>
                    </a:cubicBezTo>
                    <a:cubicBezTo>
                      <a:pt x="6014" y="17564"/>
                      <a:pt x="6282" y="17609"/>
                      <a:pt x="6535" y="17669"/>
                    </a:cubicBezTo>
                    <a:cubicBezTo>
                      <a:pt x="6595" y="17698"/>
                      <a:pt x="6639" y="17728"/>
                      <a:pt x="6714" y="17773"/>
                    </a:cubicBezTo>
                    <a:cubicBezTo>
                      <a:pt x="6758" y="17549"/>
                      <a:pt x="6803" y="17356"/>
                      <a:pt x="6833" y="17162"/>
                    </a:cubicBezTo>
                    <a:lnTo>
                      <a:pt x="6937" y="16835"/>
                    </a:lnTo>
                    <a:cubicBezTo>
                      <a:pt x="6996" y="16686"/>
                      <a:pt x="7056" y="16552"/>
                      <a:pt x="7116" y="16403"/>
                    </a:cubicBezTo>
                    <a:lnTo>
                      <a:pt x="7116" y="16403"/>
                    </a:lnTo>
                    <a:cubicBezTo>
                      <a:pt x="7235" y="16195"/>
                      <a:pt x="7339" y="15972"/>
                      <a:pt x="7458" y="15748"/>
                    </a:cubicBezTo>
                    <a:lnTo>
                      <a:pt x="7443" y="15733"/>
                    </a:lnTo>
                    <a:lnTo>
                      <a:pt x="7458" y="15748"/>
                    </a:lnTo>
                    <a:cubicBezTo>
                      <a:pt x="7547" y="15659"/>
                      <a:pt x="7622" y="15555"/>
                      <a:pt x="7711" y="15466"/>
                    </a:cubicBezTo>
                    <a:cubicBezTo>
                      <a:pt x="7726" y="15451"/>
                      <a:pt x="7756" y="15421"/>
                      <a:pt x="7771" y="15406"/>
                    </a:cubicBezTo>
                    <a:cubicBezTo>
                      <a:pt x="7800" y="15391"/>
                      <a:pt x="7830" y="15361"/>
                      <a:pt x="7845" y="15346"/>
                    </a:cubicBezTo>
                    <a:cubicBezTo>
                      <a:pt x="7443" y="15257"/>
                      <a:pt x="7026" y="15168"/>
                      <a:pt x="6624" y="15064"/>
                    </a:cubicBezTo>
                    <a:lnTo>
                      <a:pt x="6624" y="15064"/>
                    </a:lnTo>
                    <a:cubicBezTo>
                      <a:pt x="6401" y="14930"/>
                      <a:pt x="6178" y="14781"/>
                      <a:pt x="5955" y="14632"/>
                    </a:cubicBezTo>
                    <a:cubicBezTo>
                      <a:pt x="5940" y="14617"/>
                      <a:pt x="5925" y="14602"/>
                      <a:pt x="5910" y="14587"/>
                    </a:cubicBezTo>
                    <a:cubicBezTo>
                      <a:pt x="5776" y="14409"/>
                      <a:pt x="5642" y="14245"/>
                      <a:pt x="5523" y="14081"/>
                    </a:cubicBezTo>
                    <a:lnTo>
                      <a:pt x="5523" y="14081"/>
                    </a:lnTo>
                    <a:cubicBezTo>
                      <a:pt x="5419" y="13858"/>
                      <a:pt x="5300" y="13635"/>
                      <a:pt x="5195" y="13411"/>
                    </a:cubicBezTo>
                    <a:lnTo>
                      <a:pt x="5195" y="13411"/>
                    </a:lnTo>
                    <a:cubicBezTo>
                      <a:pt x="5106" y="13054"/>
                      <a:pt x="5002" y="12682"/>
                      <a:pt x="4913" y="12325"/>
                    </a:cubicBezTo>
                    <a:cubicBezTo>
                      <a:pt x="4779" y="12295"/>
                      <a:pt x="4645" y="12265"/>
                      <a:pt x="4496" y="12221"/>
                    </a:cubicBezTo>
                    <a:cubicBezTo>
                      <a:pt x="4421" y="12206"/>
                      <a:pt x="4332" y="12161"/>
                      <a:pt x="4258" y="12161"/>
                    </a:cubicBezTo>
                    <a:cubicBezTo>
                      <a:pt x="4020" y="12161"/>
                      <a:pt x="3766" y="12176"/>
                      <a:pt x="3528" y="12191"/>
                    </a:cubicBezTo>
                    <a:cubicBezTo>
                      <a:pt x="3394" y="12206"/>
                      <a:pt x="3305" y="12161"/>
                      <a:pt x="3305" y="12027"/>
                    </a:cubicBezTo>
                    <a:cubicBezTo>
                      <a:pt x="3290" y="11834"/>
                      <a:pt x="3246" y="11640"/>
                      <a:pt x="3260" y="11447"/>
                    </a:cubicBezTo>
                    <a:cubicBezTo>
                      <a:pt x="3320" y="10955"/>
                      <a:pt x="3171" y="10524"/>
                      <a:pt x="2873" y="10152"/>
                    </a:cubicBezTo>
                    <a:cubicBezTo>
                      <a:pt x="2784" y="10033"/>
                      <a:pt x="2650" y="9943"/>
                      <a:pt x="2546" y="9839"/>
                    </a:cubicBezTo>
                    <a:cubicBezTo>
                      <a:pt x="2531" y="9824"/>
                      <a:pt x="2516" y="9809"/>
                      <a:pt x="2501" y="9794"/>
                    </a:cubicBezTo>
                    <a:cubicBezTo>
                      <a:pt x="2427" y="9660"/>
                      <a:pt x="2338" y="9541"/>
                      <a:pt x="2278" y="9407"/>
                    </a:cubicBezTo>
                    <a:cubicBezTo>
                      <a:pt x="2099" y="9035"/>
                      <a:pt x="2099" y="9005"/>
                      <a:pt x="1683" y="9035"/>
                    </a:cubicBezTo>
                    <a:cubicBezTo>
                      <a:pt x="1281" y="9050"/>
                      <a:pt x="968" y="8916"/>
                      <a:pt x="700" y="8633"/>
                    </a:cubicBezTo>
                    <a:cubicBezTo>
                      <a:pt x="626" y="8559"/>
                      <a:pt x="566" y="8470"/>
                      <a:pt x="507" y="8380"/>
                    </a:cubicBezTo>
                    <a:cubicBezTo>
                      <a:pt x="179" y="7830"/>
                      <a:pt x="1" y="7249"/>
                      <a:pt x="75" y="6609"/>
                    </a:cubicBezTo>
                    <a:cubicBezTo>
                      <a:pt x="105" y="6594"/>
                      <a:pt x="135" y="6564"/>
                      <a:pt x="179" y="6549"/>
                    </a:cubicBezTo>
                    <a:cubicBezTo>
                      <a:pt x="194" y="6683"/>
                      <a:pt x="209" y="6803"/>
                      <a:pt x="224" y="6936"/>
                    </a:cubicBezTo>
                    <a:cubicBezTo>
                      <a:pt x="224" y="6951"/>
                      <a:pt x="224" y="6966"/>
                      <a:pt x="224" y="6996"/>
                    </a:cubicBezTo>
                    <a:cubicBezTo>
                      <a:pt x="269" y="7145"/>
                      <a:pt x="298" y="7294"/>
                      <a:pt x="328" y="7457"/>
                    </a:cubicBezTo>
                    <a:cubicBezTo>
                      <a:pt x="343" y="7502"/>
                      <a:pt x="358" y="7547"/>
                      <a:pt x="373" y="7606"/>
                    </a:cubicBezTo>
                    <a:cubicBezTo>
                      <a:pt x="417" y="7696"/>
                      <a:pt x="462" y="7800"/>
                      <a:pt x="492" y="7889"/>
                    </a:cubicBezTo>
                    <a:cubicBezTo>
                      <a:pt x="566" y="8023"/>
                      <a:pt x="641" y="8142"/>
                      <a:pt x="700" y="8261"/>
                    </a:cubicBezTo>
                    <a:cubicBezTo>
                      <a:pt x="923" y="8618"/>
                      <a:pt x="1236" y="8827"/>
                      <a:pt x="1683" y="8797"/>
                    </a:cubicBezTo>
                    <a:cubicBezTo>
                      <a:pt x="1772" y="8782"/>
                      <a:pt x="1861" y="8797"/>
                      <a:pt x="1951" y="8797"/>
                    </a:cubicBezTo>
                    <a:cubicBezTo>
                      <a:pt x="2129" y="8797"/>
                      <a:pt x="2263" y="8872"/>
                      <a:pt x="2352" y="9020"/>
                    </a:cubicBezTo>
                    <a:cubicBezTo>
                      <a:pt x="2442" y="9154"/>
                      <a:pt x="2591" y="9259"/>
                      <a:pt x="2695" y="9363"/>
                    </a:cubicBezTo>
                    <a:lnTo>
                      <a:pt x="2695" y="9363"/>
                    </a:lnTo>
                    <a:cubicBezTo>
                      <a:pt x="2814" y="9467"/>
                      <a:pt x="2918" y="9556"/>
                      <a:pt x="3022" y="9660"/>
                    </a:cubicBezTo>
                    <a:cubicBezTo>
                      <a:pt x="3067" y="9690"/>
                      <a:pt x="3097" y="9720"/>
                      <a:pt x="3141" y="9750"/>
                    </a:cubicBezTo>
                    <a:cubicBezTo>
                      <a:pt x="3260" y="9869"/>
                      <a:pt x="3394" y="9973"/>
                      <a:pt x="3528" y="10092"/>
                    </a:cubicBezTo>
                    <a:cubicBezTo>
                      <a:pt x="3558" y="10122"/>
                      <a:pt x="3588" y="10152"/>
                      <a:pt x="3618" y="10181"/>
                    </a:cubicBezTo>
                    <a:cubicBezTo>
                      <a:pt x="3722" y="10315"/>
                      <a:pt x="3871" y="10405"/>
                      <a:pt x="3796" y="10613"/>
                    </a:cubicBezTo>
                    <a:cubicBezTo>
                      <a:pt x="3781" y="10643"/>
                      <a:pt x="3826" y="10717"/>
                      <a:pt x="3856" y="10762"/>
                    </a:cubicBezTo>
                    <a:cubicBezTo>
                      <a:pt x="3960" y="10896"/>
                      <a:pt x="4079" y="11030"/>
                      <a:pt x="4183" y="11179"/>
                    </a:cubicBezTo>
                    <a:lnTo>
                      <a:pt x="4198" y="11179"/>
                    </a:lnTo>
                    <a:lnTo>
                      <a:pt x="4407" y="11357"/>
                    </a:lnTo>
                    <a:cubicBezTo>
                      <a:pt x="4421" y="11372"/>
                      <a:pt x="4436" y="11387"/>
                      <a:pt x="4451" y="11402"/>
                    </a:cubicBezTo>
                    <a:lnTo>
                      <a:pt x="4674" y="11566"/>
                    </a:lnTo>
                    <a:cubicBezTo>
                      <a:pt x="4749" y="11625"/>
                      <a:pt x="4823" y="11670"/>
                      <a:pt x="4898" y="11729"/>
                    </a:cubicBezTo>
                    <a:cubicBezTo>
                      <a:pt x="4942" y="11729"/>
                      <a:pt x="5002" y="11744"/>
                      <a:pt x="5002" y="11729"/>
                    </a:cubicBezTo>
                    <a:cubicBezTo>
                      <a:pt x="5032" y="11625"/>
                      <a:pt x="5047" y="11506"/>
                      <a:pt x="5076" y="11387"/>
                    </a:cubicBezTo>
                    <a:cubicBezTo>
                      <a:pt x="5091" y="11328"/>
                      <a:pt x="5106" y="11268"/>
                      <a:pt x="5121" y="11223"/>
                    </a:cubicBezTo>
                    <a:cubicBezTo>
                      <a:pt x="5166" y="11134"/>
                      <a:pt x="5210" y="11045"/>
                      <a:pt x="5240" y="10955"/>
                    </a:cubicBezTo>
                    <a:cubicBezTo>
                      <a:pt x="5285" y="10896"/>
                      <a:pt x="5315" y="10836"/>
                      <a:pt x="5344" y="10777"/>
                    </a:cubicBezTo>
                    <a:cubicBezTo>
                      <a:pt x="5404" y="10747"/>
                      <a:pt x="5463" y="10702"/>
                      <a:pt x="5538" y="10643"/>
                    </a:cubicBezTo>
                    <a:cubicBezTo>
                      <a:pt x="5091" y="10345"/>
                      <a:pt x="4749" y="9988"/>
                      <a:pt x="4436" y="9616"/>
                    </a:cubicBezTo>
                    <a:cubicBezTo>
                      <a:pt x="4317" y="9467"/>
                      <a:pt x="4213" y="9318"/>
                      <a:pt x="4094" y="9169"/>
                    </a:cubicBezTo>
                    <a:lnTo>
                      <a:pt x="4079" y="9184"/>
                    </a:lnTo>
                    <a:cubicBezTo>
                      <a:pt x="4079" y="9184"/>
                      <a:pt x="4094" y="9169"/>
                      <a:pt x="4094" y="9169"/>
                    </a:cubicBezTo>
                    <a:cubicBezTo>
                      <a:pt x="3960" y="8961"/>
                      <a:pt x="3811" y="8738"/>
                      <a:pt x="3662" y="8514"/>
                    </a:cubicBezTo>
                    <a:lnTo>
                      <a:pt x="3647" y="8529"/>
                    </a:lnTo>
                    <a:lnTo>
                      <a:pt x="3662" y="8514"/>
                    </a:lnTo>
                    <a:cubicBezTo>
                      <a:pt x="3603" y="8425"/>
                      <a:pt x="3543" y="8336"/>
                      <a:pt x="3484" y="8246"/>
                    </a:cubicBezTo>
                    <a:lnTo>
                      <a:pt x="3499" y="8246"/>
                    </a:lnTo>
                    <a:cubicBezTo>
                      <a:pt x="3409" y="8112"/>
                      <a:pt x="3335" y="7993"/>
                      <a:pt x="3260" y="7859"/>
                    </a:cubicBezTo>
                    <a:lnTo>
                      <a:pt x="3260" y="7859"/>
                    </a:lnTo>
                    <a:cubicBezTo>
                      <a:pt x="3156" y="7636"/>
                      <a:pt x="3052" y="7428"/>
                      <a:pt x="2933" y="7204"/>
                    </a:cubicBezTo>
                    <a:lnTo>
                      <a:pt x="2933" y="7204"/>
                    </a:lnTo>
                    <a:cubicBezTo>
                      <a:pt x="2903" y="7115"/>
                      <a:pt x="2859" y="7026"/>
                      <a:pt x="2814" y="6936"/>
                    </a:cubicBezTo>
                    <a:cubicBezTo>
                      <a:pt x="2799" y="6877"/>
                      <a:pt x="2784" y="6817"/>
                      <a:pt x="2769" y="6773"/>
                    </a:cubicBezTo>
                    <a:cubicBezTo>
                      <a:pt x="2739" y="6654"/>
                      <a:pt x="2695" y="6535"/>
                      <a:pt x="2665" y="6430"/>
                    </a:cubicBezTo>
                    <a:lnTo>
                      <a:pt x="2665" y="6430"/>
                    </a:lnTo>
                    <a:cubicBezTo>
                      <a:pt x="2665" y="6401"/>
                      <a:pt x="2665" y="6371"/>
                      <a:pt x="2665" y="6356"/>
                    </a:cubicBezTo>
                    <a:cubicBezTo>
                      <a:pt x="2457" y="5627"/>
                      <a:pt x="2382" y="4882"/>
                      <a:pt x="2308" y="4138"/>
                    </a:cubicBezTo>
                    <a:cubicBezTo>
                      <a:pt x="2293" y="4034"/>
                      <a:pt x="2338" y="4019"/>
                      <a:pt x="2427" y="4034"/>
                    </a:cubicBezTo>
                    <a:cubicBezTo>
                      <a:pt x="2442" y="4049"/>
                      <a:pt x="2442" y="4064"/>
                      <a:pt x="2457" y="4079"/>
                    </a:cubicBezTo>
                    <a:cubicBezTo>
                      <a:pt x="2486" y="4198"/>
                      <a:pt x="2516" y="4302"/>
                      <a:pt x="2531" y="4406"/>
                    </a:cubicBezTo>
                    <a:lnTo>
                      <a:pt x="2531" y="4406"/>
                    </a:lnTo>
                    <a:cubicBezTo>
                      <a:pt x="2561" y="4555"/>
                      <a:pt x="2576" y="4719"/>
                      <a:pt x="2605" y="4867"/>
                    </a:cubicBezTo>
                    <a:cubicBezTo>
                      <a:pt x="2680" y="5254"/>
                      <a:pt x="2769" y="5627"/>
                      <a:pt x="2859" y="6014"/>
                    </a:cubicBezTo>
                    <a:lnTo>
                      <a:pt x="2859" y="5999"/>
                    </a:lnTo>
                    <a:lnTo>
                      <a:pt x="3141" y="6847"/>
                    </a:lnTo>
                    <a:cubicBezTo>
                      <a:pt x="3216" y="7011"/>
                      <a:pt x="3260" y="7190"/>
                      <a:pt x="3350" y="7338"/>
                    </a:cubicBezTo>
                    <a:cubicBezTo>
                      <a:pt x="3662" y="7859"/>
                      <a:pt x="3975" y="8380"/>
                      <a:pt x="4302" y="8886"/>
                    </a:cubicBezTo>
                    <a:cubicBezTo>
                      <a:pt x="4302" y="8901"/>
                      <a:pt x="4332" y="8916"/>
                      <a:pt x="4347" y="8916"/>
                    </a:cubicBezTo>
                    <a:cubicBezTo>
                      <a:pt x="4392" y="8991"/>
                      <a:pt x="4451" y="9065"/>
                      <a:pt x="4511" y="9154"/>
                    </a:cubicBezTo>
                    <a:lnTo>
                      <a:pt x="4511" y="9139"/>
                    </a:lnTo>
                    <a:cubicBezTo>
                      <a:pt x="4570" y="9214"/>
                      <a:pt x="4615" y="9288"/>
                      <a:pt x="4674" y="9363"/>
                    </a:cubicBezTo>
                    <a:lnTo>
                      <a:pt x="4674" y="9363"/>
                    </a:lnTo>
                    <a:cubicBezTo>
                      <a:pt x="4749" y="9452"/>
                      <a:pt x="4823" y="9556"/>
                      <a:pt x="4898" y="9646"/>
                    </a:cubicBezTo>
                    <a:cubicBezTo>
                      <a:pt x="4987" y="9809"/>
                      <a:pt x="5121" y="9928"/>
                      <a:pt x="5285" y="10018"/>
                    </a:cubicBezTo>
                    <a:lnTo>
                      <a:pt x="5553" y="10241"/>
                    </a:lnTo>
                    <a:lnTo>
                      <a:pt x="5568" y="10241"/>
                    </a:lnTo>
                    <a:lnTo>
                      <a:pt x="5553" y="10241"/>
                    </a:lnTo>
                    <a:cubicBezTo>
                      <a:pt x="5672" y="10330"/>
                      <a:pt x="5776" y="10405"/>
                      <a:pt x="5895" y="10479"/>
                    </a:cubicBezTo>
                    <a:cubicBezTo>
                      <a:pt x="5999" y="10524"/>
                      <a:pt x="6089" y="10598"/>
                      <a:pt x="6193" y="10643"/>
                    </a:cubicBezTo>
                    <a:cubicBezTo>
                      <a:pt x="6669" y="10821"/>
                      <a:pt x="7130" y="11000"/>
                      <a:pt x="7651" y="11015"/>
                    </a:cubicBezTo>
                    <a:cubicBezTo>
                      <a:pt x="7964" y="11060"/>
                      <a:pt x="8291" y="11119"/>
                      <a:pt x="8604" y="11015"/>
                    </a:cubicBezTo>
                    <a:cubicBezTo>
                      <a:pt x="8961" y="10941"/>
                      <a:pt x="9319" y="10911"/>
                      <a:pt x="9616" y="10658"/>
                    </a:cubicBezTo>
                    <a:cubicBezTo>
                      <a:pt x="9646" y="10583"/>
                      <a:pt x="9661" y="10494"/>
                      <a:pt x="9691" y="10405"/>
                    </a:cubicBezTo>
                    <a:cubicBezTo>
                      <a:pt x="9765" y="10330"/>
                      <a:pt x="9839" y="10256"/>
                      <a:pt x="9914" y="10181"/>
                    </a:cubicBezTo>
                    <a:cubicBezTo>
                      <a:pt x="10063" y="10107"/>
                      <a:pt x="10212" y="10033"/>
                      <a:pt x="10360" y="9958"/>
                    </a:cubicBezTo>
                    <a:lnTo>
                      <a:pt x="10688" y="9913"/>
                    </a:lnTo>
                    <a:lnTo>
                      <a:pt x="10688" y="9913"/>
                    </a:lnTo>
                    <a:cubicBezTo>
                      <a:pt x="10807" y="9884"/>
                      <a:pt x="10911" y="9839"/>
                      <a:pt x="11030" y="9809"/>
                    </a:cubicBezTo>
                    <a:lnTo>
                      <a:pt x="11030" y="9809"/>
                    </a:lnTo>
                    <a:cubicBezTo>
                      <a:pt x="11149" y="9750"/>
                      <a:pt x="11283" y="9690"/>
                      <a:pt x="11417" y="9631"/>
                    </a:cubicBezTo>
                    <a:cubicBezTo>
                      <a:pt x="11670" y="9646"/>
                      <a:pt x="11894" y="9541"/>
                      <a:pt x="12117" y="9407"/>
                    </a:cubicBezTo>
                    <a:cubicBezTo>
                      <a:pt x="12236" y="9333"/>
                      <a:pt x="12355" y="9259"/>
                      <a:pt x="12519" y="9154"/>
                    </a:cubicBezTo>
                    <a:cubicBezTo>
                      <a:pt x="12295" y="9095"/>
                      <a:pt x="12132" y="9050"/>
                      <a:pt x="11953" y="9020"/>
                    </a:cubicBezTo>
                    <a:lnTo>
                      <a:pt x="11953" y="9020"/>
                    </a:lnTo>
                    <a:cubicBezTo>
                      <a:pt x="11864" y="8976"/>
                      <a:pt x="11775" y="8946"/>
                      <a:pt x="11685" y="8901"/>
                    </a:cubicBezTo>
                    <a:cubicBezTo>
                      <a:pt x="11685" y="8901"/>
                      <a:pt x="11685" y="8901"/>
                      <a:pt x="11685" y="8901"/>
                    </a:cubicBezTo>
                    <a:cubicBezTo>
                      <a:pt x="11343" y="8663"/>
                      <a:pt x="10986" y="8425"/>
                      <a:pt x="10643" y="8187"/>
                    </a:cubicBezTo>
                    <a:lnTo>
                      <a:pt x="9929" y="7472"/>
                    </a:lnTo>
                    <a:lnTo>
                      <a:pt x="9914" y="7487"/>
                    </a:lnTo>
                    <a:lnTo>
                      <a:pt x="9929" y="7472"/>
                    </a:lnTo>
                    <a:cubicBezTo>
                      <a:pt x="9869" y="7383"/>
                      <a:pt x="9810" y="7294"/>
                      <a:pt x="9750" y="7204"/>
                    </a:cubicBezTo>
                    <a:cubicBezTo>
                      <a:pt x="9691" y="7100"/>
                      <a:pt x="9646" y="6981"/>
                      <a:pt x="9586" y="6877"/>
                    </a:cubicBezTo>
                    <a:cubicBezTo>
                      <a:pt x="9512" y="6669"/>
                      <a:pt x="9438" y="6460"/>
                      <a:pt x="9348" y="6252"/>
                    </a:cubicBezTo>
                    <a:cubicBezTo>
                      <a:pt x="9244" y="6296"/>
                      <a:pt x="9155" y="6341"/>
                      <a:pt x="9080" y="6371"/>
                    </a:cubicBezTo>
                    <a:lnTo>
                      <a:pt x="9080" y="6371"/>
                    </a:lnTo>
                    <a:cubicBezTo>
                      <a:pt x="8976" y="6386"/>
                      <a:pt x="8887" y="6401"/>
                      <a:pt x="8783" y="6430"/>
                    </a:cubicBezTo>
                    <a:cubicBezTo>
                      <a:pt x="8530" y="6505"/>
                      <a:pt x="8262" y="6520"/>
                      <a:pt x="8009" y="6490"/>
                    </a:cubicBezTo>
                    <a:cubicBezTo>
                      <a:pt x="7830" y="6460"/>
                      <a:pt x="7666" y="6416"/>
                      <a:pt x="7503" y="6371"/>
                    </a:cubicBezTo>
                    <a:lnTo>
                      <a:pt x="7503" y="6371"/>
                    </a:lnTo>
                    <a:cubicBezTo>
                      <a:pt x="7175" y="6192"/>
                      <a:pt x="6848" y="5999"/>
                      <a:pt x="6520" y="5820"/>
                    </a:cubicBezTo>
                    <a:lnTo>
                      <a:pt x="6505" y="5835"/>
                    </a:lnTo>
                    <a:lnTo>
                      <a:pt x="6520" y="5820"/>
                    </a:lnTo>
                    <a:cubicBezTo>
                      <a:pt x="6342" y="5627"/>
                      <a:pt x="6178" y="5418"/>
                      <a:pt x="6014" y="5225"/>
                    </a:cubicBezTo>
                    <a:cubicBezTo>
                      <a:pt x="5969" y="5180"/>
                      <a:pt x="5940" y="5121"/>
                      <a:pt x="5910" y="5061"/>
                    </a:cubicBezTo>
                    <a:cubicBezTo>
                      <a:pt x="5821" y="4882"/>
                      <a:pt x="5716" y="4689"/>
                      <a:pt x="5627" y="4510"/>
                    </a:cubicBezTo>
                    <a:lnTo>
                      <a:pt x="5627" y="4510"/>
                    </a:lnTo>
                    <a:cubicBezTo>
                      <a:pt x="5597" y="4406"/>
                      <a:pt x="5553" y="4287"/>
                      <a:pt x="5523" y="4183"/>
                    </a:cubicBezTo>
                    <a:lnTo>
                      <a:pt x="5523" y="4183"/>
                    </a:lnTo>
                    <a:cubicBezTo>
                      <a:pt x="5359" y="3662"/>
                      <a:pt x="5389" y="3141"/>
                      <a:pt x="5389" y="2605"/>
                    </a:cubicBezTo>
                    <a:cubicBezTo>
                      <a:pt x="5404" y="2337"/>
                      <a:pt x="5389" y="2054"/>
                      <a:pt x="5419" y="1786"/>
                    </a:cubicBezTo>
                    <a:cubicBezTo>
                      <a:pt x="5448" y="1518"/>
                      <a:pt x="5344" y="1310"/>
                      <a:pt x="5151" y="1131"/>
                    </a:cubicBezTo>
                    <a:cubicBezTo>
                      <a:pt x="4883" y="893"/>
                      <a:pt x="4600" y="655"/>
                      <a:pt x="4317" y="432"/>
                    </a:cubicBezTo>
                    <a:lnTo>
                      <a:pt x="4302" y="432"/>
                    </a:lnTo>
                    <a:lnTo>
                      <a:pt x="4317" y="432"/>
                    </a:lnTo>
                    <a:cubicBezTo>
                      <a:pt x="4198" y="298"/>
                      <a:pt x="4094" y="179"/>
                      <a:pt x="3975" y="60"/>
                    </a:cubicBezTo>
                    <a:lnTo>
                      <a:pt x="4034" y="0"/>
                    </a:lnTo>
                    <a:cubicBezTo>
                      <a:pt x="4079" y="30"/>
                      <a:pt x="4139" y="60"/>
                      <a:pt x="4183" y="75"/>
                    </a:cubicBezTo>
                    <a:cubicBezTo>
                      <a:pt x="4198" y="89"/>
                      <a:pt x="4213" y="104"/>
                      <a:pt x="4243" y="119"/>
                    </a:cubicBezTo>
                    <a:cubicBezTo>
                      <a:pt x="4317" y="179"/>
                      <a:pt x="4392" y="238"/>
                      <a:pt x="4466" y="298"/>
                    </a:cubicBezTo>
                    <a:cubicBezTo>
                      <a:pt x="4481" y="313"/>
                      <a:pt x="4496" y="328"/>
                      <a:pt x="4511" y="342"/>
                    </a:cubicBezTo>
                    <a:cubicBezTo>
                      <a:pt x="4600" y="417"/>
                      <a:pt x="4689" y="491"/>
                      <a:pt x="4794" y="566"/>
                    </a:cubicBezTo>
                    <a:lnTo>
                      <a:pt x="4794" y="566"/>
                    </a:lnTo>
                    <a:cubicBezTo>
                      <a:pt x="4868" y="625"/>
                      <a:pt x="4942" y="685"/>
                      <a:pt x="5017" y="744"/>
                    </a:cubicBezTo>
                    <a:cubicBezTo>
                      <a:pt x="5032" y="759"/>
                      <a:pt x="5047" y="759"/>
                      <a:pt x="5061" y="774"/>
                    </a:cubicBezTo>
                    <a:cubicBezTo>
                      <a:pt x="5121" y="834"/>
                      <a:pt x="5195" y="908"/>
                      <a:pt x="5255" y="968"/>
                    </a:cubicBezTo>
                    <a:cubicBezTo>
                      <a:pt x="5538" y="1206"/>
                      <a:pt x="5702" y="1489"/>
                      <a:pt x="5687" y="1890"/>
                    </a:cubicBezTo>
                    <a:cubicBezTo>
                      <a:pt x="5657" y="2337"/>
                      <a:pt x="5657" y="2784"/>
                      <a:pt x="5657" y="3230"/>
                    </a:cubicBezTo>
                    <a:cubicBezTo>
                      <a:pt x="5657" y="3483"/>
                      <a:pt x="5672" y="3736"/>
                      <a:pt x="5791" y="3974"/>
                    </a:cubicBezTo>
                    <a:lnTo>
                      <a:pt x="5791" y="3960"/>
                    </a:lnTo>
                    <a:cubicBezTo>
                      <a:pt x="5821" y="4079"/>
                      <a:pt x="5865" y="4183"/>
                      <a:pt x="5895" y="4302"/>
                    </a:cubicBezTo>
                    <a:lnTo>
                      <a:pt x="6148" y="4793"/>
                    </a:lnTo>
                    <a:cubicBezTo>
                      <a:pt x="6208" y="4882"/>
                      <a:pt x="6267" y="4987"/>
                      <a:pt x="6342" y="5076"/>
                    </a:cubicBezTo>
                    <a:cubicBezTo>
                      <a:pt x="6386" y="5150"/>
                      <a:pt x="6431" y="5225"/>
                      <a:pt x="6490" y="5284"/>
                    </a:cubicBezTo>
                    <a:cubicBezTo>
                      <a:pt x="6580" y="5388"/>
                      <a:pt x="6669" y="5478"/>
                      <a:pt x="6773" y="5582"/>
                    </a:cubicBezTo>
                    <a:cubicBezTo>
                      <a:pt x="6907" y="5671"/>
                      <a:pt x="7056" y="5746"/>
                      <a:pt x="7190" y="5835"/>
                    </a:cubicBezTo>
                    <a:cubicBezTo>
                      <a:pt x="7309" y="5895"/>
                      <a:pt x="7428" y="5954"/>
                      <a:pt x="7547" y="6014"/>
                    </a:cubicBezTo>
                    <a:cubicBezTo>
                      <a:pt x="7592" y="6029"/>
                      <a:pt x="7651" y="6043"/>
                      <a:pt x="7696" y="6058"/>
                    </a:cubicBezTo>
                    <a:cubicBezTo>
                      <a:pt x="7994" y="6192"/>
                      <a:pt x="8306" y="6222"/>
                      <a:pt x="8619" y="6118"/>
                    </a:cubicBezTo>
                    <a:lnTo>
                      <a:pt x="9199" y="5939"/>
                    </a:lnTo>
                    <a:cubicBezTo>
                      <a:pt x="9229" y="5924"/>
                      <a:pt x="9289" y="5909"/>
                      <a:pt x="9289" y="5880"/>
                    </a:cubicBezTo>
                    <a:cubicBezTo>
                      <a:pt x="9333" y="5731"/>
                      <a:pt x="9393" y="5761"/>
                      <a:pt x="9467" y="5850"/>
                    </a:cubicBezTo>
                    <a:lnTo>
                      <a:pt x="9452" y="5850"/>
                    </a:lnTo>
                    <a:cubicBezTo>
                      <a:pt x="9631" y="6192"/>
                      <a:pt x="9795" y="6549"/>
                      <a:pt x="9959" y="6907"/>
                    </a:cubicBezTo>
                    <a:cubicBezTo>
                      <a:pt x="9973" y="6936"/>
                      <a:pt x="9988" y="6966"/>
                      <a:pt x="10003" y="6996"/>
                    </a:cubicBezTo>
                    <a:cubicBezTo>
                      <a:pt x="10093" y="7115"/>
                      <a:pt x="10167" y="7219"/>
                      <a:pt x="10241" y="7338"/>
                    </a:cubicBezTo>
                    <a:cubicBezTo>
                      <a:pt x="10256" y="7353"/>
                      <a:pt x="10256" y="7368"/>
                      <a:pt x="10271" y="7383"/>
                    </a:cubicBezTo>
                    <a:cubicBezTo>
                      <a:pt x="10390" y="7502"/>
                      <a:pt x="10509" y="7606"/>
                      <a:pt x="10628" y="7725"/>
                    </a:cubicBezTo>
                    <a:cubicBezTo>
                      <a:pt x="10673" y="7770"/>
                      <a:pt x="10733" y="7830"/>
                      <a:pt x="10792" y="7874"/>
                    </a:cubicBezTo>
                    <a:cubicBezTo>
                      <a:pt x="10867" y="7934"/>
                      <a:pt x="10941" y="7993"/>
                      <a:pt x="11015" y="8053"/>
                    </a:cubicBezTo>
                    <a:cubicBezTo>
                      <a:pt x="11254" y="8276"/>
                      <a:pt x="11521" y="8470"/>
                      <a:pt x="11834" y="8589"/>
                    </a:cubicBezTo>
                    <a:lnTo>
                      <a:pt x="12102" y="8708"/>
                    </a:lnTo>
                    <a:cubicBezTo>
                      <a:pt x="12281" y="8797"/>
                      <a:pt x="12459" y="8812"/>
                      <a:pt x="12653" y="8812"/>
                    </a:cubicBezTo>
                    <a:lnTo>
                      <a:pt x="13099" y="8857"/>
                    </a:lnTo>
                    <a:cubicBezTo>
                      <a:pt x="13189" y="8827"/>
                      <a:pt x="13278" y="8812"/>
                      <a:pt x="13337" y="8767"/>
                    </a:cubicBezTo>
                    <a:cubicBezTo>
                      <a:pt x="13501" y="8604"/>
                      <a:pt x="13724" y="8529"/>
                      <a:pt x="13933" y="8425"/>
                    </a:cubicBezTo>
                    <a:cubicBezTo>
                      <a:pt x="14052" y="8410"/>
                      <a:pt x="14156" y="8395"/>
                      <a:pt x="14275" y="8365"/>
                    </a:cubicBezTo>
                    <a:cubicBezTo>
                      <a:pt x="14379" y="8351"/>
                      <a:pt x="14484" y="8336"/>
                      <a:pt x="14588" y="8321"/>
                    </a:cubicBezTo>
                    <a:cubicBezTo>
                      <a:pt x="14707" y="8291"/>
                      <a:pt x="14826" y="8276"/>
                      <a:pt x="14930" y="8261"/>
                    </a:cubicBezTo>
                    <a:cubicBezTo>
                      <a:pt x="15332" y="8217"/>
                      <a:pt x="15704" y="8380"/>
                      <a:pt x="16076" y="8485"/>
                    </a:cubicBezTo>
                    <a:cubicBezTo>
                      <a:pt x="16180" y="8544"/>
                      <a:pt x="16285" y="8604"/>
                      <a:pt x="16404" y="8663"/>
                    </a:cubicBezTo>
                    <a:lnTo>
                      <a:pt x="16835" y="8916"/>
                    </a:lnTo>
                    <a:lnTo>
                      <a:pt x="17163" y="9259"/>
                    </a:lnTo>
                    <a:lnTo>
                      <a:pt x="17163" y="9259"/>
                    </a:lnTo>
                    <a:cubicBezTo>
                      <a:pt x="17222" y="9348"/>
                      <a:pt x="17282" y="9452"/>
                      <a:pt x="17341" y="9541"/>
                    </a:cubicBezTo>
                    <a:cubicBezTo>
                      <a:pt x="17341" y="9571"/>
                      <a:pt x="17356" y="9601"/>
                      <a:pt x="17371" y="9646"/>
                    </a:cubicBezTo>
                    <a:cubicBezTo>
                      <a:pt x="17431" y="9765"/>
                      <a:pt x="17490" y="9899"/>
                      <a:pt x="17565" y="10033"/>
                    </a:cubicBezTo>
                    <a:cubicBezTo>
                      <a:pt x="17654" y="10345"/>
                      <a:pt x="17862" y="10583"/>
                      <a:pt x="18041" y="10851"/>
                    </a:cubicBezTo>
                    <a:cubicBezTo>
                      <a:pt x="18175" y="11015"/>
                      <a:pt x="18309" y="11194"/>
                      <a:pt x="18473" y="11372"/>
                    </a:cubicBezTo>
                    <a:cubicBezTo>
                      <a:pt x="18607" y="11536"/>
                      <a:pt x="18726" y="11700"/>
                      <a:pt x="18711" y="11938"/>
                    </a:cubicBezTo>
                    <a:cubicBezTo>
                      <a:pt x="18681" y="11923"/>
                      <a:pt x="18651" y="11893"/>
                      <a:pt x="18622" y="11878"/>
                    </a:cubicBezTo>
                    <a:cubicBezTo>
                      <a:pt x="18562" y="11789"/>
                      <a:pt x="18517" y="11685"/>
                      <a:pt x="18443" y="11625"/>
                    </a:cubicBezTo>
                    <a:cubicBezTo>
                      <a:pt x="18249" y="11447"/>
                      <a:pt x="18056" y="11268"/>
                      <a:pt x="17848" y="11104"/>
                    </a:cubicBezTo>
                    <a:cubicBezTo>
                      <a:pt x="17669" y="10851"/>
                      <a:pt x="17490" y="10583"/>
                      <a:pt x="17297" y="10330"/>
                    </a:cubicBezTo>
                    <a:lnTo>
                      <a:pt x="17297" y="10345"/>
                    </a:lnTo>
                    <a:lnTo>
                      <a:pt x="17312" y="10330"/>
                    </a:lnTo>
                    <a:cubicBezTo>
                      <a:pt x="17207" y="10152"/>
                      <a:pt x="17118" y="9973"/>
                      <a:pt x="17029" y="9780"/>
                    </a:cubicBezTo>
                    <a:lnTo>
                      <a:pt x="17029" y="9780"/>
                    </a:lnTo>
                    <a:cubicBezTo>
                      <a:pt x="16925" y="9526"/>
                      <a:pt x="16791" y="9273"/>
                      <a:pt x="16523" y="9125"/>
                    </a:cubicBezTo>
                    <a:cubicBezTo>
                      <a:pt x="16493" y="9110"/>
                      <a:pt x="16478" y="9095"/>
                      <a:pt x="16463" y="9080"/>
                    </a:cubicBezTo>
                    <a:cubicBezTo>
                      <a:pt x="16002" y="8589"/>
                      <a:pt x="15451" y="8395"/>
                      <a:pt x="14781" y="8499"/>
                    </a:cubicBezTo>
                    <a:cubicBezTo>
                      <a:pt x="14588" y="8529"/>
                      <a:pt x="14394" y="8559"/>
                      <a:pt x="14186" y="8589"/>
                    </a:cubicBezTo>
                    <a:cubicBezTo>
                      <a:pt x="13933" y="8633"/>
                      <a:pt x="13710" y="8708"/>
                      <a:pt x="13531" y="8901"/>
                    </a:cubicBezTo>
                    <a:lnTo>
                      <a:pt x="13546" y="8916"/>
                    </a:lnTo>
                    <a:lnTo>
                      <a:pt x="13531" y="8901"/>
                    </a:lnTo>
                    <a:cubicBezTo>
                      <a:pt x="13412" y="8991"/>
                      <a:pt x="13278" y="9080"/>
                      <a:pt x="13159" y="9184"/>
                    </a:cubicBezTo>
                    <a:cubicBezTo>
                      <a:pt x="12861" y="9378"/>
                      <a:pt x="12668" y="9660"/>
                      <a:pt x="12489" y="9943"/>
                    </a:cubicBezTo>
                    <a:lnTo>
                      <a:pt x="12504" y="9958"/>
                    </a:lnTo>
                    <a:lnTo>
                      <a:pt x="12489" y="9943"/>
                    </a:lnTo>
                    <a:cubicBezTo>
                      <a:pt x="12415" y="10062"/>
                      <a:pt x="12340" y="10167"/>
                      <a:pt x="12266" y="10286"/>
                    </a:cubicBezTo>
                    <a:lnTo>
                      <a:pt x="12266" y="10271"/>
                    </a:lnTo>
                    <a:cubicBezTo>
                      <a:pt x="12176" y="10479"/>
                      <a:pt x="12072" y="10687"/>
                      <a:pt x="11983" y="10896"/>
                    </a:cubicBezTo>
                    <a:cubicBezTo>
                      <a:pt x="11953" y="11000"/>
                      <a:pt x="11923" y="11104"/>
                      <a:pt x="11894" y="11208"/>
                    </a:cubicBezTo>
                    <a:cubicBezTo>
                      <a:pt x="11849" y="11387"/>
                      <a:pt x="11819" y="11581"/>
                      <a:pt x="11775" y="11774"/>
                    </a:cubicBezTo>
                    <a:lnTo>
                      <a:pt x="11775" y="11759"/>
                    </a:lnTo>
                    <a:cubicBezTo>
                      <a:pt x="11715" y="12221"/>
                      <a:pt x="11700" y="12667"/>
                      <a:pt x="11834" y="13114"/>
                    </a:cubicBezTo>
                    <a:lnTo>
                      <a:pt x="11834" y="13099"/>
                    </a:lnTo>
                    <a:cubicBezTo>
                      <a:pt x="11879" y="13292"/>
                      <a:pt x="11938" y="13471"/>
                      <a:pt x="11998" y="13650"/>
                    </a:cubicBezTo>
                    <a:lnTo>
                      <a:pt x="11998" y="13650"/>
                    </a:lnTo>
                    <a:cubicBezTo>
                      <a:pt x="12028" y="13739"/>
                      <a:pt x="12072" y="13843"/>
                      <a:pt x="12117" y="13932"/>
                    </a:cubicBezTo>
                    <a:cubicBezTo>
                      <a:pt x="12236" y="14156"/>
                      <a:pt x="12340" y="14379"/>
                      <a:pt x="12474" y="14587"/>
                    </a:cubicBezTo>
                    <a:cubicBezTo>
                      <a:pt x="12549" y="14706"/>
                      <a:pt x="12668" y="14811"/>
                      <a:pt x="12757" y="14915"/>
                    </a:cubicBezTo>
                    <a:cubicBezTo>
                      <a:pt x="12816" y="14989"/>
                      <a:pt x="12876" y="15064"/>
                      <a:pt x="12936" y="15138"/>
                    </a:cubicBezTo>
                    <a:lnTo>
                      <a:pt x="13590" y="15793"/>
                    </a:lnTo>
                    <a:cubicBezTo>
                      <a:pt x="13680" y="15867"/>
                      <a:pt x="13784" y="15957"/>
                      <a:pt x="13873" y="16031"/>
                    </a:cubicBezTo>
                    <a:cubicBezTo>
                      <a:pt x="14156" y="16225"/>
                      <a:pt x="14439" y="16433"/>
                      <a:pt x="14722" y="16627"/>
                    </a:cubicBezTo>
                    <a:cubicBezTo>
                      <a:pt x="14856" y="16716"/>
                      <a:pt x="14990" y="16775"/>
                      <a:pt x="15124" y="16850"/>
                    </a:cubicBezTo>
                    <a:cubicBezTo>
                      <a:pt x="15228" y="16909"/>
                      <a:pt x="15317" y="16954"/>
                      <a:pt x="15406" y="17014"/>
                    </a:cubicBezTo>
                    <a:cubicBezTo>
                      <a:pt x="15659" y="17148"/>
                      <a:pt x="15927" y="17267"/>
                      <a:pt x="16180" y="17401"/>
                    </a:cubicBezTo>
                    <a:cubicBezTo>
                      <a:pt x="16270" y="17430"/>
                      <a:pt x="16359" y="17475"/>
                      <a:pt x="16448" y="17520"/>
                    </a:cubicBezTo>
                    <a:cubicBezTo>
                      <a:pt x="16701" y="17609"/>
                      <a:pt x="16954" y="17698"/>
                      <a:pt x="17222" y="17788"/>
                    </a:cubicBezTo>
                    <a:cubicBezTo>
                      <a:pt x="17327" y="17832"/>
                      <a:pt x="17446" y="17892"/>
                      <a:pt x="17550" y="17951"/>
                    </a:cubicBezTo>
                    <a:lnTo>
                      <a:pt x="17550" y="17951"/>
                    </a:lnTo>
                    <a:cubicBezTo>
                      <a:pt x="17654" y="18011"/>
                      <a:pt x="17743" y="18070"/>
                      <a:pt x="17833" y="18130"/>
                    </a:cubicBezTo>
                    <a:cubicBezTo>
                      <a:pt x="17996" y="18219"/>
                      <a:pt x="18160" y="18294"/>
                      <a:pt x="18324" y="18383"/>
                    </a:cubicBezTo>
                    <a:cubicBezTo>
                      <a:pt x="18488" y="18472"/>
                      <a:pt x="18592" y="18606"/>
                      <a:pt x="18636" y="18770"/>
                    </a:cubicBezTo>
                    <a:cubicBezTo>
                      <a:pt x="18651" y="18874"/>
                      <a:pt x="18651" y="18978"/>
                      <a:pt x="18547" y="19008"/>
                    </a:cubicBezTo>
                    <a:cubicBezTo>
                      <a:pt x="18473" y="19023"/>
                      <a:pt x="18369" y="18993"/>
                      <a:pt x="18309" y="18949"/>
                    </a:cubicBezTo>
                    <a:cubicBezTo>
                      <a:pt x="18190" y="18859"/>
                      <a:pt x="18101" y="18740"/>
                      <a:pt x="18011" y="18636"/>
                    </a:cubicBezTo>
                    <a:cubicBezTo>
                      <a:pt x="17937" y="18547"/>
                      <a:pt x="17862" y="18457"/>
                      <a:pt x="17788" y="18398"/>
                    </a:cubicBezTo>
                    <a:cubicBezTo>
                      <a:pt x="17356" y="18070"/>
                      <a:pt x="16820" y="17907"/>
                      <a:pt x="16329" y="17698"/>
                    </a:cubicBezTo>
                    <a:cubicBezTo>
                      <a:pt x="15779" y="17475"/>
                      <a:pt x="15213" y="17237"/>
                      <a:pt x="14692" y="16924"/>
                    </a:cubicBezTo>
                    <a:cubicBezTo>
                      <a:pt x="14632" y="16895"/>
                      <a:pt x="14558" y="16865"/>
                      <a:pt x="14484" y="16835"/>
                    </a:cubicBezTo>
                    <a:cubicBezTo>
                      <a:pt x="14424" y="16805"/>
                      <a:pt x="14364" y="16761"/>
                      <a:pt x="14320" y="16731"/>
                    </a:cubicBezTo>
                    <a:cubicBezTo>
                      <a:pt x="14260" y="16671"/>
                      <a:pt x="14201" y="16612"/>
                      <a:pt x="14141" y="16582"/>
                    </a:cubicBezTo>
                    <a:cubicBezTo>
                      <a:pt x="13724" y="16314"/>
                      <a:pt x="13367" y="16001"/>
                      <a:pt x="13025" y="15644"/>
                    </a:cubicBezTo>
                    <a:cubicBezTo>
                      <a:pt x="12876" y="15495"/>
                      <a:pt x="12727" y="15332"/>
                      <a:pt x="12563" y="15168"/>
                    </a:cubicBezTo>
                    <a:lnTo>
                      <a:pt x="12563" y="15183"/>
                    </a:lnTo>
                    <a:lnTo>
                      <a:pt x="12578" y="15168"/>
                    </a:lnTo>
                    <a:cubicBezTo>
                      <a:pt x="12504" y="15093"/>
                      <a:pt x="12444" y="15004"/>
                      <a:pt x="12385" y="14900"/>
                    </a:cubicBezTo>
                    <a:cubicBezTo>
                      <a:pt x="12310" y="15034"/>
                      <a:pt x="12266" y="15153"/>
                      <a:pt x="12191" y="15227"/>
                    </a:cubicBezTo>
                    <a:cubicBezTo>
                      <a:pt x="11849" y="15525"/>
                      <a:pt x="11626" y="15897"/>
                      <a:pt x="11402" y="16284"/>
                    </a:cubicBezTo>
                    <a:lnTo>
                      <a:pt x="11402" y="16284"/>
                    </a:lnTo>
                    <a:cubicBezTo>
                      <a:pt x="11313" y="16433"/>
                      <a:pt x="11239" y="16567"/>
                      <a:pt x="11164" y="16716"/>
                    </a:cubicBezTo>
                    <a:lnTo>
                      <a:pt x="11164" y="16716"/>
                    </a:lnTo>
                    <a:cubicBezTo>
                      <a:pt x="11045" y="17014"/>
                      <a:pt x="10911" y="17296"/>
                      <a:pt x="10822" y="17594"/>
                    </a:cubicBezTo>
                    <a:cubicBezTo>
                      <a:pt x="10762" y="17773"/>
                      <a:pt x="10762" y="17966"/>
                      <a:pt x="10733" y="18160"/>
                    </a:cubicBezTo>
                    <a:lnTo>
                      <a:pt x="10733" y="18175"/>
                    </a:lnTo>
                    <a:cubicBezTo>
                      <a:pt x="10733" y="18175"/>
                      <a:pt x="10733" y="18189"/>
                      <a:pt x="10733" y="18189"/>
                    </a:cubicBezTo>
                    <a:cubicBezTo>
                      <a:pt x="10733" y="18413"/>
                      <a:pt x="10718" y="18651"/>
                      <a:pt x="10703" y="18874"/>
                    </a:cubicBezTo>
                    <a:cubicBezTo>
                      <a:pt x="10703" y="18904"/>
                      <a:pt x="10658" y="18949"/>
                      <a:pt x="10628" y="18978"/>
                    </a:cubicBezTo>
                    <a:lnTo>
                      <a:pt x="10643" y="18978"/>
                    </a:lnTo>
                    <a:cubicBezTo>
                      <a:pt x="10465" y="18502"/>
                      <a:pt x="10465" y="18011"/>
                      <a:pt x="10584" y="17520"/>
                    </a:cubicBezTo>
                    <a:cubicBezTo>
                      <a:pt x="10658" y="17282"/>
                      <a:pt x="10733" y="17028"/>
                      <a:pt x="10807" y="16790"/>
                    </a:cubicBezTo>
                    <a:lnTo>
                      <a:pt x="10807" y="16790"/>
                    </a:lnTo>
                    <a:cubicBezTo>
                      <a:pt x="10852" y="16656"/>
                      <a:pt x="10911" y="16522"/>
                      <a:pt x="10971" y="16403"/>
                    </a:cubicBezTo>
                    <a:cubicBezTo>
                      <a:pt x="11075" y="16210"/>
                      <a:pt x="11179" y="16031"/>
                      <a:pt x="11283" y="15838"/>
                    </a:cubicBezTo>
                    <a:cubicBezTo>
                      <a:pt x="11477" y="15585"/>
                      <a:pt x="11670" y="15332"/>
                      <a:pt x="11864" y="15079"/>
                    </a:cubicBezTo>
                    <a:cubicBezTo>
                      <a:pt x="11923" y="15004"/>
                      <a:pt x="11894" y="14930"/>
                      <a:pt x="11864" y="14855"/>
                    </a:cubicBezTo>
                    <a:cubicBezTo>
                      <a:pt x="11670" y="14364"/>
                      <a:pt x="11328" y="13977"/>
                      <a:pt x="10956" y="13620"/>
                    </a:cubicBezTo>
                    <a:cubicBezTo>
                      <a:pt x="10867" y="13531"/>
                      <a:pt x="10762" y="13441"/>
                      <a:pt x="10643" y="13352"/>
                    </a:cubicBezTo>
                    <a:cubicBezTo>
                      <a:pt x="10554" y="13456"/>
                      <a:pt x="10494" y="13545"/>
                      <a:pt x="10420" y="13620"/>
                    </a:cubicBezTo>
                    <a:cubicBezTo>
                      <a:pt x="10286" y="13739"/>
                      <a:pt x="10167" y="13858"/>
                      <a:pt x="10018" y="13962"/>
                    </a:cubicBezTo>
                    <a:cubicBezTo>
                      <a:pt x="9959" y="14022"/>
                      <a:pt x="9869" y="14051"/>
                      <a:pt x="9825" y="13932"/>
                    </a:cubicBezTo>
                    <a:cubicBezTo>
                      <a:pt x="9825" y="13932"/>
                      <a:pt x="9825" y="13918"/>
                      <a:pt x="9825" y="13918"/>
                    </a:cubicBezTo>
                    <a:cubicBezTo>
                      <a:pt x="10465" y="13218"/>
                      <a:pt x="10941" y="12429"/>
                      <a:pt x="11149" y="11506"/>
                    </a:cubicBezTo>
                    <a:cubicBezTo>
                      <a:pt x="11164" y="11402"/>
                      <a:pt x="11224" y="11313"/>
                      <a:pt x="11283" y="11223"/>
                    </a:cubicBezTo>
                    <a:cubicBezTo>
                      <a:pt x="11358" y="11119"/>
                      <a:pt x="11462" y="11045"/>
                      <a:pt x="11536" y="10941"/>
                    </a:cubicBezTo>
                    <a:cubicBezTo>
                      <a:pt x="11670" y="10717"/>
                      <a:pt x="11804" y="10479"/>
                      <a:pt x="11938" y="10256"/>
                    </a:cubicBezTo>
                    <a:cubicBezTo>
                      <a:pt x="11968" y="10196"/>
                      <a:pt x="11983" y="10152"/>
                      <a:pt x="12028" y="10047"/>
                    </a:cubicBezTo>
                    <a:cubicBezTo>
                      <a:pt x="11462" y="10271"/>
                      <a:pt x="10941" y="10449"/>
                      <a:pt x="10450" y="10673"/>
                    </a:cubicBezTo>
                    <a:cubicBezTo>
                      <a:pt x="9973" y="10896"/>
                      <a:pt x="9482" y="11119"/>
                      <a:pt x="8976" y="11253"/>
                    </a:cubicBezTo>
                    <a:cubicBezTo>
                      <a:pt x="8619" y="11342"/>
                      <a:pt x="8277" y="11402"/>
                      <a:pt x="7919" y="11357"/>
                    </a:cubicBezTo>
                    <a:cubicBezTo>
                      <a:pt x="7711" y="11328"/>
                      <a:pt x="7488" y="11298"/>
                      <a:pt x="7279" y="11283"/>
                    </a:cubicBezTo>
                    <a:cubicBezTo>
                      <a:pt x="7145" y="11283"/>
                      <a:pt x="6996" y="11283"/>
                      <a:pt x="6848" y="11313"/>
                    </a:cubicBezTo>
                    <a:cubicBezTo>
                      <a:pt x="6699" y="11357"/>
                      <a:pt x="6550" y="11432"/>
                      <a:pt x="6386" y="11491"/>
                    </a:cubicBezTo>
                    <a:cubicBezTo>
                      <a:pt x="6312" y="11521"/>
                      <a:pt x="6222" y="11536"/>
                      <a:pt x="6148" y="11566"/>
                    </a:cubicBezTo>
                    <a:cubicBezTo>
                      <a:pt x="6267" y="11313"/>
                      <a:pt x="6520" y="11298"/>
                      <a:pt x="6699" y="11149"/>
                    </a:cubicBezTo>
                    <a:cubicBezTo>
                      <a:pt x="6371" y="11015"/>
                      <a:pt x="6044" y="10896"/>
                      <a:pt x="5687" y="10762"/>
                    </a:cubicBezTo>
                    <a:cubicBezTo>
                      <a:pt x="5627" y="10881"/>
                      <a:pt x="5538" y="11000"/>
                      <a:pt x="5493" y="11134"/>
                    </a:cubicBezTo>
                    <a:cubicBezTo>
                      <a:pt x="5270" y="11715"/>
                      <a:pt x="5181" y="12295"/>
                      <a:pt x="5389" y="12905"/>
                    </a:cubicBezTo>
                    <a:cubicBezTo>
                      <a:pt x="5538" y="13352"/>
                      <a:pt x="5702" y="13769"/>
                      <a:pt x="5984" y="14141"/>
                    </a:cubicBezTo>
                    <a:cubicBezTo>
                      <a:pt x="6520" y="14840"/>
                      <a:pt x="7309" y="14959"/>
                      <a:pt x="8113" y="15064"/>
                    </a:cubicBezTo>
                    <a:cubicBezTo>
                      <a:pt x="8291" y="14959"/>
                      <a:pt x="8351" y="15153"/>
                      <a:pt x="8500" y="15213"/>
                    </a:cubicBezTo>
                    <a:cubicBezTo>
                      <a:pt x="8351" y="15287"/>
                      <a:pt x="8217" y="15302"/>
                      <a:pt x="8128" y="15391"/>
                    </a:cubicBezTo>
                    <a:cubicBezTo>
                      <a:pt x="7860" y="15659"/>
                      <a:pt x="7592" y="15942"/>
                      <a:pt x="7458" y="16314"/>
                    </a:cubicBezTo>
                    <a:cubicBezTo>
                      <a:pt x="7339" y="16716"/>
                      <a:pt x="7190" y="17118"/>
                      <a:pt x="7086" y="17520"/>
                    </a:cubicBezTo>
                    <a:cubicBezTo>
                      <a:pt x="6967" y="17966"/>
                      <a:pt x="6952" y="18413"/>
                      <a:pt x="7160" y="18830"/>
                    </a:cubicBezTo>
                    <a:cubicBezTo>
                      <a:pt x="7190" y="18949"/>
                      <a:pt x="7235" y="19053"/>
                      <a:pt x="7264" y="19157"/>
                    </a:cubicBezTo>
                    <a:cubicBezTo>
                      <a:pt x="7324" y="19246"/>
                      <a:pt x="7369" y="19351"/>
                      <a:pt x="7428" y="19440"/>
                    </a:cubicBezTo>
                    <a:cubicBezTo>
                      <a:pt x="7488" y="19514"/>
                      <a:pt x="7532" y="19589"/>
                      <a:pt x="7577" y="19648"/>
                    </a:cubicBezTo>
                    <a:cubicBezTo>
                      <a:pt x="7696" y="19767"/>
                      <a:pt x="7815" y="19886"/>
                      <a:pt x="7919" y="19991"/>
                    </a:cubicBezTo>
                    <a:cubicBezTo>
                      <a:pt x="8098" y="20199"/>
                      <a:pt x="8336" y="20333"/>
                      <a:pt x="8589" y="20422"/>
                    </a:cubicBezTo>
                    <a:cubicBezTo>
                      <a:pt x="8678" y="20467"/>
                      <a:pt x="8768" y="20497"/>
                      <a:pt x="8857" y="20541"/>
                    </a:cubicBezTo>
                    <a:cubicBezTo>
                      <a:pt x="9065" y="20601"/>
                      <a:pt x="9259" y="20646"/>
                      <a:pt x="9467" y="20690"/>
                    </a:cubicBezTo>
                    <a:cubicBezTo>
                      <a:pt x="9586" y="20705"/>
                      <a:pt x="9691" y="20735"/>
                      <a:pt x="9810" y="20750"/>
                    </a:cubicBezTo>
                    <a:cubicBezTo>
                      <a:pt x="9825" y="20765"/>
                      <a:pt x="9839" y="20765"/>
                      <a:pt x="9854" y="20750"/>
                    </a:cubicBezTo>
                    <a:lnTo>
                      <a:pt x="10569" y="20794"/>
                    </a:lnTo>
                    <a:cubicBezTo>
                      <a:pt x="10599" y="20794"/>
                      <a:pt x="10614" y="20794"/>
                      <a:pt x="10628" y="20794"/>
                    </a:cubicBezTo>
                    <a:lnTo>
                      <a:pt x="11492" y="20794"/>
                    </a:lnTo>
                    <a:cubicBezTo>
                      <a:pt x="11432" y="20884"/>
                      <a:pt x="11402" y="20913"/>
                      <a:pt x="11373" y="20958"/>
                    </a:cubicBezTo>
                    <a:cubicBezTo>
                      <a:pt x="11373" y="21003"/>
                      <a:pt x="11388" y="21047"/>
                      <a:pt x="11388" y="21077"/>
                    </a:cubicBezTo>
                    <a:cubicBezTo>
                      <a:pt x="11477" y="21137"/>
                      <a:pt x="11581" y="21196"/>
                      <a:pt x="11670" y="21256"/>
                    </a:cubicBezTo>
                    <a:cubicBezTo>
                      <a:pt x="11745" y="21286"/>
                      <a:pt x="11819" y="21315"/>
                      <a:pt x="11894" y="21345"/>
                    </a:cubicBezTo>
                    <a:cubicBezTo>
                      <a:pt x="11983" y="21390"/>
                      <a:pt x="12072" y="21434"/>
                      <a:pt x="12162" y="21479"/>
                    </a:cubicBezTo>
                    <a:cubicBezTo>
                      <a:pt x="12489" y="21628"/>
                      <a:pt x="12831" y="21762"/>
                      <a:pt x="13159" y="21911"/>
                    </a:cubicBezTo>
                    <a:cubicBezTo>
                      <a:pt x="13278" y="21970"/>
                      <a:pt x="13412" y="22030"/>
                      <a:pt x="13546" y="22089"/>
                    </a:cubicBezTo>
                    <a:cubicBezTo>
                      <a:pt x="14037" y="22327"/>
                      <a:pt x="14558" y="22521"/>
                      <a:pt x="15124" y="22566"/>
                    </a:cubicBezTo>
                    <a:cubicBezTo>
                      <a:pt x="15481" y="22640"/>
                      <a:pt x="15838" y="22655"/>
                      <a:pt x="16210" y="22566"/>
                    </a:cubicBezTo>
                    <a:cubicBezTo>
                      <a:pt x="16270" y="22551"/>
                      <a:pt x="16344" y="22521"/>
                      <a:pt x="16404" y="22506"/>
                    </a:cubicBezTo>
                    <a:cubicBezTo>
                      <a:pt x="16493" y="22476"/>
                      <a:pt x="16597" y="22432"/>
                      <a:pt x="16687" y="22402"/>
                    </a:cubicBezTo>
                    <a:cubicBezTo>
                      <a:pt x="16746" y="22357"/>
                      <a:pt x="16791" y="22327"/>
                      <a:pt x="16850" y="22283"/>
                    </a:cubicBezTo>
                    <a:cubicBezTo>
                      <a:pt x="16895" y="22283"/>
                      <a:pt x="16940" y="22283"/>
                      <a:pt x="16969" y="22268"/>
                    </a:cubicBezTo>
                    <a:cubicBezTo>
                      <a:pt x="17074" y="22208"/>
                      <a:pt x="17148" y="22223"/>
                      <a:pt x="17222" y="22313"/>
                    </a:cubicBezTo>
                    <a:cubicBezTo>
                      <a:pt x="17282" y="22342"/>
                      <a:pt x="17327" y="22372"/>
                      <a:pt x="17371" y="22402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4596;p160">
                <a:extLst>
                  <a:ext uri="{FF2B5EF4-FFF2-40B4-BE49-F238E27FC236}">
                    <a16:creationId xmlns="" xmlns:a16="http://schemas.microsoft.com/office/drawing/2014/main" id="{281D75A2-1BEF-9BB0-8CED-AD2D2103FDB4}"/>
                  </a:ext>
                </a:extLst>
              </p:cNvPr>
              <p:cNvSpPr/>
              <p:nvPr/>
            </p:nvSpPr>
            <p:spPr>
              <a:xfrm>
                <a:off x="7342510" y="2034032"/>
                <a:ext cx="692758" cy="1040715"/>
              </a:xfrm>
              <a:custGeom>
                <a:avLst/>
                <a:gdLst/>
                <a:ahLst/>
                <a:cxnLst/>
                <a:rect l="l" t="t" r="r" b="b"/>
                <a:pathLst>
                  <a:path w="16240" h="24397" extrusionOk="0">
                    <a:moveTo>
                      <a:pt x="8604" y="15525"/>
                    </a:moveTo>
                    <a:cubicBezTo>
                      <a:pt x="8574" y="15421"/>
                      <a:pt x="8559" y="15302"/>
                      <a:pt x="8544" y="15198"/>
                    </a:cubicBezTo>
                    <a:cubicBezTo>
                      <a:pt x="8440" y="14588"/>
                      <a:pt x="8321" y="13992"/>
                      <a:pt x="8232" y="13382"/>
                    </a:cubicBezTo>
                    <a:cubicBezTo>
                      <a:pt x="8217" y="13278"/>
                      <a:pt x="8217" y="13144"/>
                      <a:pt x="8261" y="13040"/>
                    </a:cubicBezTo>
                    <a:cubicBezTo>
                      <a:pt x="8395" y="12787"/>
                      <a:pt x="8544" y="12533"/>
                      <a:pt x="8708" y="12295"/>
                    </a:cubicBezTo>
                    <a:cubicBezTo>
                      <a:pt x="8767" y="12191"/>
                      <a:pt x="8887" y="12102"/>
                      <a:pt x="8976" y="12013"/>
                    </a:cubicBezTo>
                    <a:cubicBezTo>
                      <a:pt x="8991" y="12027"/>
                      <a:pt x="9021" y="12042"/>
                      <a:pt x="9035" y="12057"/>
                    </a:cubicBezTo>
                    <a:lnTo>
                      <a:pt x="8857" y="12385"/>
                    </a:lnTo>
                    <a:cubicBezTo>
                      <a:pt x="8857" y="12385"/>
                      <a:pt x="8857" y="12385"/>
                      <a:pt x="8857" y="12385"/>
                    </a:cubicBezTo>
                    <a:cubicBezTo>
                      <a:pt x="8782" y="12504"/>
                      <a:pt x="8708" y="12608"/>
                      <a:pt x="8634" y="12727"/>
                    </a:cubicBezTo>
                    <a:cubicBezTo>
                      <a:pt x="8619" y="12757"/>
                      <a:pt x="8604" y="12787"/>
                      <a:pt x="8589" y="12816"/>
                    </a:cubicBezTo>
                    <a:cubicBezTo>
                      <a:pt x="8485" y="12935"/>
                      <a:pt x="8410" y="13054"/>
                      <a:pt x="8425" y="13218"/>
                    </a:cubicBezTo>
                    <a:cubicBezTo>
                      <a:pt x="8440" y="13337"/>
                      <a:pt x="8455" y="13441"/>
                      <a:pt x="8455" y="13561"/>
                    </a:cubicBezTo>
                    <a:cubicBezTo>
                      <a:pt x="8485" y="13694"/>
                      <a:pt x="8514" y="13814"/>
                      <a:pt x="8529" y="13948"/>
                    </a:cubicBezTo>
                    <a:lnTo>
                      <a:pt x="8529" y="13948"/>
                    </a:lnTo>
                    <a:cubicBezTo>
                      <a:pt x="8559" y="14126"/>
                      <a:pt x="8604" y="14320"/>
                      <a:pt x="8634" y="14498"/>
                    </a:cubicBezTo>
                    <a:lnTo>
                      <a:pt x="8634" y="14498"/>
                    </a:lnTo>
                    <a:cubicBezTo>
                      <a:pt x="8767" y="15034"/>
                      <a:pt x="8901" y="15555"/>
                      <a:pt x="9021" y="16091"/>
                    </a:cubicBezTo>
                    <a:lnTo>
                      <a:pt x="9021" y="16091"/>
                    </a:lnTo>
                    <a:cubicBezTo>
                      <a:pt x="9080" y="16299"/>
                      <a:pt x="9140" y="16493"/>
                      <a:pt x="9199" y="16701"/>
                    </a:cubicBezTo>
                    <a:cubicBezTo>
                      <a:pt x="9229" y="16835"/>
                      <a:pt x="9259" y="16954"/>
                      <a:pt x="9303" y="17073"/>
                    </a:cubicBezTo>
                    <a:cubicBezTo>
                      <a:pt x="9348" y="17192"/>
                      <a:pt x="9408" y="17297"/>
                      <a:pt x="9467" y="17416"/>
                    </a:cubicBezTo>
                    <a:cubicBezTo>
                      <a:pt x="9899" y="17684"/>
                      <a:pt x="10315" y="17966"/>
                      <a:pt x="10747" y="18220"/>
                    </a:cubicBezTo>
                    <a:cubicBezTo>
                      <a:pt x="11685" y="18755"/>
                      <a:pt x="12667" y="19217"/>
                      <a:pt x="13724" y="19455"/>
                    </a:cubicBezTo>
                    <a:cubicBezTo>
                      <a:pt x="13933" y="19515"/>
                      <a:pt x="13962" y="19500"/>
                      <a:pt x="14096" y="19321"/>
                    </a:cubicBezTo>
                    <a:cubicBezTo>
                      <a:pt x="14171" y="19217"/>
                      <a:pt x="14260" y="19113"/>
                      <a:pt x="14334" y="19008"/>
                    </a:cubicBezTo>
                    <a:lnTo>
                      <a:pt x="14334" y="19008"/>
                    </a:lnTo>
                    <a:cubicBezTo>
                      <a:pt x="14483" y="18860"/>
                      <a:pt x="14617" y="18711"/>
                      <a:pt x="14766" y="18577"/>
                    </a:cubicBezTo>
                    <a:lnTo>
                      <a:pt x="14766" y="18577"/>
                    </a:lnTo>
                    <a:cubicBezTo>
                      <a:pt x="14840" y="18517"/>
                      <a:pt x="14915" y="18458"/>
                      <a:pt x="14989" y="18398"/>
                    </a:cubicBezTo>
                    <a:lnTo>
                      <a:pt x="14989" y="18398"/>
                    </a:lnTo>
                    <a:cubicBezTo>
                      <a:pt x="15138" y="18309"/>
                      <a:pt x="15287" y="18220"/>
                      <a:pt x="15421" y="18130"/>
                    </a:cubicBezTo>
                    <a:lnTo>
                      <a:pt x="15525" y="18056"/>
                    </a:lnTo>
                    <a:cubicBezTo>
                      <a:pt x="15748" y="18041"/>
                      <a:pt x="15942" y="17862"/>
                      <a:pt x="16240" y="17937"/>
                    </a:cubicBezTo>
                    <a:cubicBezTo>
                      <a:pt x="16150" y="18041"/>
                      <a:pt x="16076" y="18130"/>
                      <a:pt x="16016" y="18205"/>
                    </a:cubicBezTo>
                    <a:lnTo>
                      <a:pt x="16016" y="18220"/>
                    </a:lnTo>
                    <a:lnTo>
                      <a:pt x="16002" y="18220"/>
                    </a:lnTo>
                    <a:cubicBezTo>
                      <a:pt x="15734" y="18383"/>
                      <a:pt x="15451" y="18547"/>
                      <a:pt x="15183" y="18740"/>
                    </a:cubicBezTo>
                    <a:cubicBezTo>
                      <a:pt x="15004" y="18874"/>
                      <a:pt x="14855" y="19053"/>
                      <a:pt x="14692" y="19202"/>
                    </a:cubicBezTo>
                    <a:lnTo>
                      <a:pt x="14707" y="19217"/>
                    </a:lnTo>
                    <a:lnTo>
                      <a:pt x="14692" y="19202"/>
                    </a:lnTo>
                    <a:cubicBezTo>
                      <a:pt x="14558" y="19395"/>
                      <a:pt x="14424" y="19574"/>
                      <a:pt x="14305" y="19768"/>
                    </a:cubicBezTo>
                    <a:cubicBezTo>
                      <a:pt x="14275" y="19827"/>
                      <a:pt x="14230" y="19902"/>
                      <a:pt x="14200" y="19976"/>
                    </a:cubicBezTo>
                    <a:cubicBezTo>
                      <a:pt x="14141" y="20155"/>
                      <a:pt x="14066" y="20333"/>
                      <a:pt x="14037" y="20512"/>
                    </a:cubicBezTo>
                    <a:cubicBezTo>
                      <a:pt x="14007" y="20690"/>
                      <a:pt x="13903" y="20780"/>
                      <a:pt x="13769" y="20854"/>
                    </a:cubicBezTo>
                    <a:cubicBezTo>
                      <a:pt x="13709" y="20884"/>
                      <a:pt x="13650" y="20899"/>
                      <a:pt x="13590" y="20914"/>
                    </a:cubicBezTo>
                    <a:cubicBezTo>
                      <a:pt x="12697" y="21197"/>
                      <a:pt x="11893" y="21598"/>
                      <a:pt x="11268" y="22313"/>
                    </a:cubicBezTo>
                    <a:cubicBezTo>
                      <a:pt x="11119" y="22477"/>
                      <a:pt x="10985" y="22640"/>
                      <a:pt x="10881" y="22834"/>
                    </a:cubicBezTo>
                    <a:cubicBezTo>
                      <a:pt x="10688" y="23206"/>
                      <a:pt x="10539" y="23593"/>
                      <a:pt x="10464" y="23995"/>
                    </a:cubicBezTo>
                    <a:cubicBezTo>
                      <a:pt x="10449" y="24099"/>
                      <a:pt x="10420" y="24203"/>
                      <a:pt x="10375" y="24307"/>
                    </a:cubicBezTo>
                    <a:cubicBezTo>
                      <a:pt x="10345" y="24352"/>
                      <a:pt x="10286" y="24367"/>
                      <a:pt x="10226" y="24397"/>
                    </a:cubicBezTo>
                    <a:cubicBezTo>
                      <a:pt x="10226" y="24352"/>
                      <a:pt x="10211" y="24293"/>
                      <a:pt x="10196" y="24233"/>
                    </a:cubicBezTo>
                    <a:lnTo>
                      <a:pt x="10196" y="24233"/>
                    </a:lnTo>
                    <a:cubicBezTo>
                      <a:pt x="10286" y="23772"/>
                      <a:pt x="10420" y="23310"/>
                      <a:pt x="10598" y="22864"/>
                    </a:cubicBezTo>
                    <a:lnTo>
                      <a:pt x="10583" y="22864"/>
                    </a:lnTo>
                    <a:cubicBezTo>
                      <a:pt x="10703" y="22655"/>
                      <a:pt x="10807" y="22447"/>
                      <a:pt x="10911" y="22238"/>
                    </a:cubicBezTo>
                    <a:cubicBezTo>
                      <a:pt x="11000" y="22149"/>
                      <a:pt x="11090" y="22060"/>
                      <a:pt x="11179" y="21956"/>
                    </a:cubicBezTo>
                    <a:cubicBezTo>
                      <a:pt x="11402" y="21747"/>
                      <a:pt x="11640" y="21539"/>
                      <a:pt x="11864" y="21316"/>
                    </a:cubicBezTo>
                    <a:lnTo>
                      <a:pt x="12012" y="21197"/>
                    </a:lnTo>
                    <a:cubicBezTo>
                      <a:pt x="12102" y="21152"/>
                      <a:pt x="12206" y="21092"/>
                      <a:pt x="12310" y="21048"/>
                    </a:cubicBezTo>
                    <a:cubicBezTo>
                      <a:pt x="12533" y="20839"/>
                      <a:pt x="12861" y="20809"/>
                      <a:pt x="13114" y="20661"/>
                    </a:cubicBezTo>
                    <a:cubicBezTo>
                      <a:pt x="13233" y="20646"/>
                      <a:pt x="13352" y="20601"/>
                      <a:pt x="13441" y="20527"/>
                    </a:cubicBezTo>
                    <a:cubicBezTo>
                      <a:pt x="13188" y="19976"/>
                      <a:pt x="12771" y="19619"/>
                      <a:pt x="12251" y="19366"/>
                    </a:cubicBezTo>
                    <a:cubicBezTo>
                      <a:pt x="12191" y="19336"/>
                      <a:pt x="12146" y="19306"/>
                      <a:pt x="12087" y="19261"/>
                    </a:cubicBezTo>
                    <a:cubicBezTo>
                      <a:pt x="11997" y="19217"/>
                      <a:pt x="11893" y="19157"/>
                      <a:pt x="11789" y="19098"/>
                    </a:cubicBezTo>
                    <a:lnTo>
                      <a:pt x="11789" y="19098"/>
                    </a:lnTo>
                    <a:cubicBezTo>
                      <a:pt x="11238" y="18785"/>
                      <a:pt x="10673" y="18473"/>
                      <a:pt x="10107" y="18160"/>
                    </a:cubicBezTo>
                    <a:cubicBezTo>
                      <a:pt x="10107" y="18160"/>
                      <a:pt x="10092" y="18175"/>
                      <a:pt x="10077" y="18175"/>
                    </a:cubicBezTo>
                    <a:cubicBezTo>
                      <a:pt x="9973" y="18100"/>
                      <a:pt x="9869" y="18026"/>
                      <a:pt x="9750" y="17952"/>
                    </a:cubicBezTo>
                    <a:cubicBezTo>
                      <a:pt x="9661" y="17892"/>
                      <a:pt x="9586" y="17803"/>
                      <a:pt x="9482" y="17758"/>
                    </a:cubicBezTo>
                    <a:cubicBezTo>
                      <a:pt x="9288" y="17684"/>
                      <a:pt x="9169" y="17550"/>
                      <a:pt x="9095" y="17371"/>
                    </a:cubicBezTo>
                    <a:cubicBezTo>
                      <a:pt x="9080" y="17341"/>
                      <a:pt x="9050" y="17312"/>
                      <a:pt x="9035" y="17297"/>
                    </a:cubicBezTo>
                    <a:lnTo>
                      <a:pt x="8991" y="17133"/>
                    </a:lnTo>
                    <a:cubicBezTo>
                      <a:pt x="8887" y="17073"/>
                      <a:pt x="8797" y="16999"/>
                      <a:pt x="8708" y="16939"/>
                    </a:cubicBezTo>
                    <a:cubicBezTo>
                      <a:pt x="8232" y="16657"/>
                      <a:pt x="7696" y="16508"/>
                      <a:pt x="7145" y="16448"/>
                    </a:cubicBezTo>
                    <a:cubicBezTo>
                      <a:pt x="6445" y="16389"/>
                      <a:pt x="5835" y="16091"/>
                      <a:pt x="5255" y="15719"/>
                    </a:cubicBezTo>
                    <a:cubicBezTo>
                      <a:pt x="5016" y="15570"/>
                      <a:pt x="4838" y="15332"/>
                      <a:pt x="4629" y="15138"/>
                    </a:cubicBezTo>
                    <a:cubicBezTo>
                      <a:pt x="4451" y="14975"/>
                      <a:pt x="4272" y="14811"/>
                      <a:pt x="4094" y="14632"/>
                    </a:cubicBezTo>
                    <a:lnTo>
                      <a:pt x="4094" y="14647"/>
                    </a:lnTo>
                    <a:lnTo>
                      <a:pt x="4094" y="14632"/>
                    </a:lnTo>
                    <a:cubicBezTo>
                      <a:pt x="3989" y="14558"/>
                      <a:pt x="3870" y="14498"/>
                      <a:pt x="3766" y="14424"/>
                    </a:cubicBezTo>
                    <a:lnTo>
                      <a:pt x="3766" y="14424"/>
                    </a:lnTo>
                    <a:cubicBezTo>
                      <a:pt x="3602" y="14320"/>
                      <a:pt x="3454" y="14186"/>
                      <a:pt x="3290" y="14111"/>
                    </a:cubicBezTo>
                    <a:cubicBezTo>
                      <a:pt x="2977" y="13948"/>
                      <a:pt x="2650" y="13918"/>
                      <a:pt x="2322" y="14096"/>
                    </a:cubicBezTo>
                    <a:lnTo>
                      <a:pt x="2322" y="14096"/>
                    </a:lnTo>
                    <a:cubicBezTo>
                      <a:pt x="2233" y="14171"/>
                      <a:pt x="2144" y="14245"/>
                      <a:pt x="2054" y="14335"/>
                    </a:cubicBezTo>
                    <a:cubicBezTo>
                      <a:pt x="2010" y="14275"/>
                      <a:pt x="1980" y="14230"/>
                      <a:pt x="1965" y="14215"/>
                    </a:cubicBezTo>
                    <a:cubicBezTo>
                      <a:pt x="1772" y="14215"/>
                      <a:pt x="1667" y="14349"/>
                      <a:pt x="1563" y="14483"/>
                    </a:cubicBezTo>
                    <a:cubicBezTo>
                      <a:pt x="1489" y="14573"/>
                      <a:pt x="1399" y="14662"/>
                      <a:pt x="1310" y="14736"/>
                    </a:cubicBezTo>
                    <a:cubicBezTo>
                      <a:pt x="1132" y="14885"/>
                      <a:pt x="953" y="15034"/>
                      <a:pt x="774" y="15183"/>
                    </a:cubicBezTo>
                    <a:lnTo>
                      <a:pt x="774" y="15198"/>
                    </a:lnTo>
                    <a:lnTo>
                      <a:pt x="774" y="15183"/>
                    </a:lnTo>
                    <a:cubicBezTo>
                      <a:pt x="551" y="15332"/>
                      <a:pt x="328" y="15466"/>
                      <a:pt x="119" y="15615"/>
                    </a:cubicBezTo>
                    <a:cubicBezTo>
                      <a:pt x="60" y="15659"/>
                      <a:pt x="30" y="15644"/>
                      <a:pt x="0" y="15585"/>
                    </a:cubicBezTo>
                    <a:cubicBezTo>
                      <a:pt x="149" y="15436"/>
                      <a:pt x="298" y="15302"/>
                      <a:pt x="447" y="15153"/>
                    </a:cubicBezTo>
                    <a:lnTo>
                      <a:pt x="730" y="14930"/>
                    </a:lnTo>
                    <a:cubicBezTo>
                      <a:pt x="804" y="14856"/>
                      <a:pt x="879" y="14781"/>
                      <a:pt x="953" y="14722"/>
                    </a:cubicBezTo>
                    <a:cubicBezTo>
                      <a:pt x="1310" y="14513"/>
                      <a:pt x="1533" y="14186"/>
                      <a:pt x="1727" y="13828"/>
                    </a:cubicBezTo>
                    <a:lnTo>
                      <a:pt x="1727" y="13843"/>
                    </a:lnTo>
                    <a:cubicBezTo>
                      <a:pt x="1816" y="13590"/>
                      <a:pt x="1906" y="13352"/>
                      <a:pt x="1995" y="13099"/>
                    </a:cubicBezTo>
                    <a:cubicBezTo>
                      <a:pt x="2025" y="12995"/>
                      <a:pt x="2054" y="12891"/>
                      <a:pt x="2084" y="12772"/>
                    </a:cubicBezTo>
                    <a:cubicBezTo>
                      <a:pt x="2025" y="12727"/>
                      <a:pt x="1965" y="12667"/>
                      <a:pt x="1906" y="12608"/>
                    </a:cubicBezTo>
                    <a:cubicBezTo>
                      <a:pt x="1846" y="12533"/>
                      <a:pt x="1786" y="12459"/>
                      <a:pt x="1727" y="12385"/>
                    </a:cubicBezTo>
                    <a:lnTo>
                      <a:pt x="1727" y="12385"/>
                    </a:lnTo>
                    <a:cubicBezTo>
                      <a:pt x="1414" y="11893"/>
                      <a:pt x="1221" y="11343"/>
                      <a:pt x="1117" y="10762"/>
                    </a:cubicBezTo>
                    <a:cubicBezTo>
                      <a:pt x="1027" y="10256"/>
                      <a:pt x="1042" y="9750"/>
                      <a:pt x="1042" y="9244"/>
                    </a:cubicBezTo>
                    <a:cubicBezTo>
                      <a:pt x="1042" y="8827"/>
                      <a:pt x="1102" y="8440"/>
                      <a:pt x="1236" y="8053"/>
                    </a:cubicBezTo>
                    <a:cubicBezTo>
                      <a:pt x="1266" y="8023"/>
                      <a:pt x="1295" y="7994"/>
                      <a:pt x="1325" y="7949"/>
                    </a:cubicBezTo>
                    <a:cubicBezTo>
                      <a:pt x="1563" y="7577"/>
                      <a:pt x="1757" y="7487"/>
                      <a:pt x="2173" y="7607"/>
                    </a:cubicBezTo>
                    <a:cubicBezTo>
                      <a:pt x="2367" y="7666"/>
                      <a:pt x="2546" y="7755"/>
                      <a:pt x="2739" y="7830"/>
                    </a:cubicBezTo>
                    <a:cubicBezTo>
                      <a:pt x="2888" y="7056"/>
                      <a:pt x="3305" y="6416"/>
                      <a:pt x="3811" y="5835"/>
                    </a:cubicBezTo>
                    <a:cubicBezTo>
                      <a:pt x="3900" y="5731"/>
                      <a:pt x="3930" y="5627"/>
                      <a:pt x="3915" y="5493"/>
                    </a:cubicBezTo>
                    <a:cubicBezTo>
                      <a:pt x="3885" y="5195"/>
                      <a:pt x="3870" y="4883"/>
                      <a:pt x="3855" y="4585"/>
                    </a:cubicBezTo>
                    <a:cubicBezTo>
                      <a:pt x="3826" y="4168"/>
                      <a:pt x="3945" y="3796"/>
                      <a:pt x="4153" y="3439"/>
                    </a:cubicBezTo>
                    <a:cubicBezTo>
                      <a:pt x="4287" y="3201"/>
                      <a:pt x="4421" y="2962"/>
                      <a:pt x="4555" y="2709"/>
                    </a:cubicBezTo>
                    <a:cubicBezTo>
                      <a:pt x="4198" y="2293"/>
                      <a:pt x="3930" y="1846"/>
                      <a:pt x="3781" y="1325"/>
                    </a:cubicBezTo>
                    <a:cubicBezTo>
                      <a:pt x="3692" y="998"/>
                      <a:pt x="3632" y="670"/>
                      <a:pt x="3662" y="328"/>
                    </a:cubicBezTo>
                    <a:cubicBezTo>
                      <a:pt x="3662" y="239"/>
                      <a:pt x="3692" y="149"/>
                      <a:pt x="3722" y="60"/>
                    </a:cubicBezTo>
                    <a:cubicBezTo>
                      <a:pt x="3736" y="30"/>
                      <a:pt x="3796" y="0"/>
                      <a:pt x="3826" y="0"/>
                    </a:cubicBezTo>
                    <a:cubicBezTo>
                      <a:pt x="3855" y="0"/>
                      <a:pt x="3885" y="60"/>
                      <a:pt x="3885" y="90"/>
                    </a:cubicBezTo>
                    <a:cubicBezTo>
                      <a:pt x="3915" y="358"/>
                      <a:pt x="3915" y="626"/>
                      <a:pt x="3960" y="879"/>
                    </a:cubicBezTo>
                    <a:cubicBezTo>
                      <a:pt x="4064" y="1459"/>
                      <a:pt x="4347" y="1950"/>
                      <a:pt x="4704" y="2412"/>
                    </a:cubicBezTo>
                    <a:cubicBezTo>
                      <a:pt x="4749" y="2382"/>
                      <a:pt x="4793" y="2352"/>
                      <a:pt x="4838" y="2322"/>
                    </a:cubicBezTo>
                    <a:cubicBezTo>
                      <a:pt x="4972" y="2174"/>
                      <a:pt x="5106" y="2025"/>
                      <a:pt x="5225" y="1876"/>
                    </a:cubicBezTo>
                    <a:cubicBezTo>
                      <a:pt x="5552" y="1608"/>
                      <a:pt x="5939" y="1444"/>
                      <a:pt x="6326" y="1310"/>
                    </a:cubicBezTo>
                    <a:cubicBezTo>
                      <a:pt x="6624" y="1206"/>
                      <a:pt x="6952" y="1117"/>
                      <a:pt x="7279" y="1042"/>
                    </a:cubicBezTo>
                    <a:cubicBezTo>
                      <a:pt x="7487" y="998"/>
                      <a:pt x="7711" y="1013"/>
                      <a:pt x="7919" y="1027"/>
                    </a:cubicBezTo>
                    <a:cubicBezTo>
                      <a:pt x="8098" y="1042"/>
                      <a:pt x="8247" y="1117"/>
                      <a:pt x="8336" y="1325"/>
                    </a:cubicBezTo>
                    <a:cubicBezTo>
                      <a:pt x="8276" y="1340"/>
                      <a:pt x="8232" y="1355"/>
                      <a:pt x="8202" y="1340"/>
                    </a:cubicBezTo>
                    <a:cubicBezTo>
                      <a:pt x="7964" y="1191"/>
                      <a:pt x="7711" y="1206"/>
                      <a:pt x="7458" y="1266"/>
                    </a:cubicBezTo>
                    <a:cubicBezTo>
                      <a:pt x="6773" y="1429"/>
                      <a:pt x="6118" y="1653"/>
                      <a:pt x="5523" y="2025"/>
                    </a:cubicBezTo>
                    <a:cubicBezTo>
                      <a:pt x="5389" y="2099"/>
                      <a:pt x="5270" y="2203"/>
                      <a:pt x="5180" y="2337"/>
                    </a:cubicBezTo>
                    <a:cubicBezTo>
                      <a:pt x="4868" y="2799"/>
                      <a:pt x="4570" y="3260"/>
                      <a:pt x="4287" y="3751"/>
                    </a:cubicBezTo>
                    <a:cubicBezTo>
                      <a:pt x="4183" y="3930"/>
                      <a:pt x="4109" y="4168"/>
                      <a:pt x="4109" y="4377"/>
                    </a:cubicBezTo>
                    <a:cubicBezTo>
                      <a:pt x="4094" y="4898"/>
                      <a:pt x="4109" y="5433"/>
                      <a:pt x="4123" y="5969"/>
                    </a:cubicBezTo>
                    <a:cubicBezTo>
                      <a:pt x="4079" y="6014"/>
                      <a:pt x="3975" y="6073"/>
                      <a:pt x="3915" y="6148"/>
                    </a:cubicBezTo>
                    <a:cubicBezTo>
                      <a:pt x="3692" y="6475"/>
                      <a:pt x="3439" y="6788"/>
                      <a:pt x="3275" y="7130"/>
                    </a:cubicBezTo>
                    <a:cubicBezTo>
                      <a:pt x="2873" y="7979"/>
                      <a:pt x="2843" y="8857"/>
                      <a:pt x="3067" y="9765"/>
                    </a:cubicBezTo>
                    <a:cubicBezTo>
                      <a:pt x="3201" y="10360"/>
                      <a:pt x="3468" y="10896"/>
                      <a:pt x="3855" y="11372"/>
                    </a:cubicBezTo>
                    <a:cubicBezTo>
                      <a:pt x="3900" y="11447"/>
                      <a:pt x="3960" y="11506"/>
                      <a:pt x="4034" y="11611"/>
                    </a:cubicBezTo>
                    <a:cubicBezTo>
                      <a:pt x="3647" y="11536"/>
                      <a:pt x="3067" y="10703"/>
                      <a:pt x="2873" y="10033"/>
                    </a:cubicBezTo>
                    <a:cubicBezTo>
                      <a:pt x="2680" y="9378"/>
                      <a:pt x="2575" y="8723"/>
                      <a:pt x="2724" y="8023"/>
                    </a:cubicBezTo>
                    <a:cubicBezTo>
                      <a:pt x="2486" y="7949"/>
                      <a:pt x="2278" y="7860"/>
                      <a:pt x="2069" y="7800"/>
                    </a:cubicBezTo>
                    <a:cubicBezTo>
                      <a:pt x="1816" y="7726"/>
                      <a:pt x="1682" y="7800"/>
                      <a:pt x="1533" y="8023"/>
                    </a:cubicBezTo>
                    <a:cubicBezTo>
                      <a:pt x="1370" y="8261"/>
                      <a:pt x="1310" y="8544"/>
                      <a:pt x="1295" y="8827"/>
                    </a:cubicBezTo>
                    <a:cubicBezTo>
                      <a:pt x="1251" y="9601"/>
                      <a:pt x="1266" y="10360"/>
                      <a:pt x="1444" y="11119"/>
                    </a:cubicBezTo>
                    <a:cubicBezTo>
                      <a:pt x="1593" y="11700"/>
                      <a:pt x="1876" y="12191"/>
                      <a:pt x="2293" y="12608"/>
                    </a:cubicBezTo>
                    <a:cubicBezTo>
                      <a:pt x="2724" y="13025"/>
                      <a:pt x="3111" y="13471"/>
                      <a:pt x="3662" y="13739"/>
                    </a:cubicBezTo>
                    <a:cubicBezTo>
                      <a:pt x="3692" y="13754"/>
                      <a:pt x="3722" y="13769"/>
                      <a:pt x="3736" y="13784"/>
                    </a:cubicBezTo>
                    <a:cubicBezTo>
                      <a:pt x="3826" y="14067"/>
                      <a:pt x="4109" y="14111"/>
                      <a:pt x="4302" y="14275"/>
                    </a:cubicBezTo>
                    <a:cubicBezTo>
                      <a:pt x="4481" y="14439"/>
                      <a:pt x="4659" y="14632"/>
                      <a:pt x="4868" y="14751"/>
                    </a:cubicBezTo>
                    <a:cubicBezTo>
                      <a:pt x="5463" y="15064"/>
                      <a:pt x="5984" y="15496"/>
                      <a:pt x="6565" y="15853"/>
                    </a:cubicBezTo>
                    <a:cubicBezTo>
                      <a:pt x="6996" y="16121"/>
                      <a:pt x="7487" y="16210"/>
                      <a:pt x="7979" y="16195"/>
                    </a:cubicBezTo>
                    <a:cubicBezTo>
                      <a:pt x="8142" y="16180"/>
                      <a:pt x="8291" y="16076"/>
                      <a:pt x="8455" y="16017"/>
                    </a:cubicBezTo>
                    <a:cubicBezTo>
                      <a:pt x="8291" y="15674"/>
                      <a:pt x="8142" y="15362"/>
                      <a:pt x="8008" y="15049"/>
                    </a:cubicBezTo>
                    <a:cubicBezTo>
                      <a:pt x="7964" y="14945"/>
                      <a:pt x="7934" y="14841"/>
                      <a:pt x="7904" y="14722"/>
                    </a:cubicBezTo>
                    <a:cubicBezTo>
                      <a:pt x="8113" y="14826"/>
                      <a:pt x="8202" y="14960"/>
                      <a:pt x="8529" y="15600"/>
                    </a:cubicBezTo>
                    <a:cubicBezTo>
                      <a:pt x="8559" y="15644"/>
                      <a:pt x="8589" y="15689"/>
                      <a:pt x="8619" y="15749"/>
                    </a:cubicBezTo>
                    <a:cubicBezTo>
                      <a:pt x="8634" y="15734"/>
                      <a:pt x="8648" y="15734"/>
                      <a:pt x="8663" y="15719"/>
                    </a:cubicBezTo>
                    <a:cubicBezTo>
                      <a:pt x="8648" y="15659"/>
                      <a:pt x="8619" y="15600"/>
                      <a:pt x="8604" y="15525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4597;p160">
                <a:extLst>
                  <a:ext uri="{FF2B5EF4-FFF2-40B4-BE49-F238E27FC236}">
                    <a16:creationId xmlns="" xmlns:a16="http://schemas.microsoft.com/office/drawing/2014/main" id="{F9A3945A-D590-94C7-39EB-7F65053C7351}"/>
                  </a:ext>
                </a:extLst>
              </p:cNvPr>
              <p:cNvSpPr/>
              <p:nvPr/>
            </p:nvSpPr>
            <p:spPr>
              <a:xfrm>
                <a:off x="7575544" y="1791485"/>
                <a:ext cx="318140" cy="747999"/>
              </a:xfrm>
              <a:custGeom>
                <a:avLst/>
                <a:gdLst/>
                <a:ahLst/>
                <a:cxnLst/>
                <a:rect l="l" t="t" r="r" b="b"/>
                <a:pathLst>
                  <a:path w="7458" h="17535" extrusionOk="0">
                    <a:moveTo>
                      <a:pt x="3617" y="11983"/>
                    </a:moveTo>
                    <a:cubicBezTo>
                      <a:pt x="3602" y="11983"/>
                      <a:pt x="3587" y="11983"/>
                      <a:pt x="3587" y="11983"/>
                    </a:cubicBezTo>
                    <a:lnTo>
                      <a:pt x="3587" y="12206"/>
                    </a:lnTo>
                    <a:lnTo>
                      <a:pt x="3617" y="12206"/>
                    </a:lnTo>
                    <a:close/>
                    <a:moveTo>
                      <a:pt x="3587" y="17475"/>
                    </a:moveTo>
                    <a:cubicBezTo>
                      <a:pt x="3617" y="17178"/>
                      <a:pt x="3558" y="16895"/>
                      <a:pt x="3498" y="16597"/>
                    </a:cubicBezTo>
                    <a:cubicBezTo>
                      <a:pt x="3364" y="15823"/>
                      <a:pt x="3230" y="15064"/>
                      <a:pt x="3111" y="14290"/>
                    </a:cubicBezTo>
                    <a:cubicBezTo>
                      <a:pt x="3066" y="13947"/>
                      <a:pt x="3141" y="13605"/>
                      <a:pt x="3230" y="13263"/>
                    </a:cubicBezTo>
                    <a:cubicBezTo>
                      <a:pt x="3394" y="12653"/>
                      <a:pt x="3438" y="12042"/>
                      <a:pt x="3304" y="11417"/>
                    </a:cubicBezTo>
                    <a:cubicBezTo>
                      <a:pt x="3230" y="11060"/>
                      <a:pt x="3007" y="10777"/>
                      <a:pt x="2754" y="10524"/>
                    </a:cubicBezTo>
                    <a:cubicBezTo>
                      <a:pt x="2501" y="10256"/>
                      <a:pt x="2203" y="10196"/>
                      <a:pt x="1861" y="10182"/>
                    </a:cubicBezTo>
                    <a:cubicBezTo>
                      <a:pt x="1280" y="10137"/>
                      <a:pt x="729" y="9929"/>
                      <a:pt x="208" y="9661"/>
                    </a:cubicBezTo>
                    <a:cubicBezTo>
                      <a:pt x="45" y="9571"/>
                      <a:pt x="30" y="9542"/>
                      <a:pt x="0" y="9363"/>
                    </a:cubicBezTo>
                    <a:cubicBezTo>
                      <a:pt x="283" y="9467"/>
                      <a:pt x="551" y="9586"/>
                      <a:pt x="819" y="9690"/>
                    </a:cubicBezTo>
                    <a:cubicBezTo>
                      <a:pt x="1355" y="9884"/>
                      <a:pt x="1905" y="9958"/>
                      <a:pt x="2471" y="9929"/>
                    </a:cubicBezTo>
                    <a:cubicBezTo>
                      <a:pt x="2620" y="9914"/>
                      <a:pt x="2754" y="9884"/>
                      <a:pt x="2903" y="9839"/>
                    </a:cubicBezTo>
                    <a:cubicBezTo>
                      <a:pt x="3141" y="9780"/>
                      <a:pt x="3364" y="9690"/>
                      <a:pt x="3602" y="9631"/>
                    </a:cubicBezTo>
                    <a:cubicBezTo>
                      <a:pt x="3751" y="9586"/>
                      <a:pt x="3825" y="9512"/>
                      <a:pt x="3885" y="9378"/>
                    </a:cubicBezTo>
                    <a:cubicBezTo>
                      <a:pt x="3989" y="9155"/>
                      <a:pt x="4108" y="8946"/>
                      <a:pt x="4212" y="8723"/>
                    </a:cubicBezTo>
                    <a:cubicBezTo>
                      <a:pt x="4465" y="8142"/>
                      <a:pt x="4823" y="7636"/>
                      <a:pt x="5254" y="7175"/>
                    </a:cubicBezTo>
                    <a:cubicBezTo>
                      <a:pt x="5418" y="6996"/>
                      <a:pt x="5582" y="6833"/>
                      <a:pt x="5731" y="6639"/>
                    </a:cubicBezTo>
                    <a:cubicBezTo>
                      <a:pt x="5805" y="6550"/>
                      <a:pt x="5850" y="6416"/>
                      <a:pt x="5909" y="6282"/>
                    </a:cubicBezTo>
                    <a:cubicBezTo>
                      <a:pt x="5939" y="6178"/>
                      <a:pt x="5954" y="6073"/>
                      <a:pt x="6014" y="5969"/>
                    </a:cubicBezTo>
                    <a:cubicBezTo>
                      <a:pt x="6103" y="5791"/>
                      <a:pt x="6103" y="5627"/>
                      <a:pt x="5999" y="5433"/>
                    </a:cubicBezTo>
                    <a:cubicBezTo>
                      <a:pt x="5701" y="4883"/>
                      <a:pt x="5433" y="4317"/>
                      <a:pt x="5150" y="3766"/>
                    </a:cubicBezTo>
                    <a:cubicBezTo>
                      <a:pt x="5106" y="3677"/>
                      <a:pt x="5061" y="3588"/>
                      <a:pt x="5031" y="3498"/>
                    </a:cubicBezTo>
                    <a:cubicBezTo>
                      <a:pt x="4972" y="3275"/>
                      <a:pt x="5001" y="3067"/>
                      <a:pt x="5180" y="2918"/>
                    </a:cubicBezTo>
                    <a:cubicBezTo>
                      <a:pt x="5820" y="2412"/>
                      <a:pt x="6326" y="1772"/>
                      <a:pt x="7026" y="1355"/>
                    </a:cubicBezTo>
                    <a:cubicBezTo>
                      <a:pt x="7085" y="1310"/>
                      <a:pt x="7130" y="1266"/>
                      <a:pt x="7189" y="1221"/>
                    </a:cubicBezTo>
                    <a:cubicBezTo>
                      <a:pt x="7100" y="1012"/>
                      <a:pt x="6996" y="819"/>
                      <a:pt x="6936" y="611"/>
                    </a:cubicBezTo>
                    <a:cubicBezTo>
                      <a:pt x="6877" y="417"/>
                      <a:pt x="6802" y="209"/>
                      <a:pt x="6951" y="0"/>
                    </a:cubicBezTo>
                    <a:cubicBezTo>
                      <a:pt x="7085" y="45"/>
                      <a:pt x="7085" y="164"/>
                      <a:pt x="7100" y="268"/>
                    </a:cubicBezTo>
                    <a:cubicBezTo>
                      <a:pt x="7145" y="521"/>
                      <a:pt x="7175" y="774"/>
                      <a:pt x="7353" y="983"/>
                    </a:cubicBezTo>
                    <a:cubicBezTo>
                      <a:pt x="7353" y="983"/>
                      <a:pt x="7353" y="983"/>
                      <a:pt x="7353" y="983"/>
                    </a:cubicBezTo>
                    <a:cubicBezTo>
                      <a:pt x="7457" y="1221"/>
                      <a:pt x="7457" y="1251"/>
                      <a:pt x="7264" y="1414"/>
                    </a:cubicBezTo>
                    <a:cubicBezTo>
                      <a:pt x="7219" y="1459"/>
                      <a:pt x="7189" y="1489"/>
                      <a:pt x="7145" y="1519"/>
                    </a:cubicBezTo>
                    <a:cubicBezTo>
                      <a:pt x="6505" y="1950"/>
                      <a:pt x="6028" y="2546"/>
                      <a:pt x="5448" y="3037"/>
                    </a:cubicBezTo>
                    <a:cubicBezTo>
                      <a:pt x="5299" y="3156"/>
                      <a:pt x="5269" y="3305"/>
                      <a:pt x="5388" y="3469"/>
                    </a:cubicBezTo>
                    <a:cubicBezTo>
                      <a:pt x="5478" y="3647"/>
                      <a:pt x="5567" y="3826"/>
                      <a:pt x="5656" y="4004"/>
                    </a:cubicBezTo>
                    <a:cubicBezTo>
                      <a:pt x="5731" y="4138"/>
                      <a:pt x="5805" y="4272"/>
                      <a:pt x="5880" y="4406"/>
                    </a:cubicBezTo>
                    <a:cubicBezTo>
                      <a:pt x="5894" y="4436"/>
                      <a:pt x="5909" y="4466"/>
                      <a:pt x="5924" y="4496"/>
                    </a:cubicBezTo>
                    <a:cubicBezTo>
                      <a:pt x="5984" y="4615"/>
                      <a:pt x="6043" y="4719"/>
                      <a:pt x="6103" y="4838"/>
                    </a:cubicBezTo>
                    <a:cubicBezTo>
                      <a:pt x="6147" y="4987"/>
                      <a:pt x="6192" y="5121"/>
                      <a:pt x="6252" y="5270"/>
                    </a:cubicBezTo>
                    <a:cubicBezTo>
                      <a:pt x="6296" y="5359"/>
                      <a:pt x="6326" y="5463"/>
                      <a:pt x="6371" y="5552"/>
                    </a:cubicBezTo>
                    <a:lnTo>
                      <a:pt x="6371" y="5538"/>
                    </a:lnTo>
                    <a:cubicBezTo>
                      <a:pt x="6356" y="5642"/>
                      <a:pt x="6356" y="5731"/>
                      <a:pt x="6326" y="5820"/>
                    </a:cubicBezTo>
                    <a:cubicBezTo>
                      <a:pt x="6162" y="6312"/>
                      <a:pt x="5984" y="6818"/>
                      <a:pt x="5552" y="7175"/>
                    </a:cubicBezTo>
                    <a:cubicBezTo>
                      <a:pt x="5463" y="7234"/>
                      <a:pt x="5403" y="7324"/>
                      <a:pt x="5329" y="7413"/>
                    </a:cubicBezTo>
                    <a:cubicBezTo>
                      <a:pt x="4942" y="7860"/>
                      <a:pt x="4585" y="8321"/>
                      <a:pt x="4376" y="8887"/>
                    </a:cubicBezTo>
                    <a:lnTo>
                      <a:pt x="4391" y="8887"/>
                    </a:lnTo>
                    <a:cubicBezTo>
                      <a:pt x="4302" y="9050"/>
                      <a:pt x="4123" y="9229"/>
                      <a:pt x="4138" y="9408"/>
                    </a:cubicBezTo>
                    <a:cubicBezTo>
                      <a:pt x="4153" y="9646"/>
                      <a:pt x="3930" y="9720"/>
                      <a:pt x="3885" y="9899"/>
                    </a:cubicBezTo>
                    <a:cubicBezTo>
                      <a:pt x="3885" y="9914"/>
                      <a:pt x="3885" y="9929"/>
                      <a:pt x="3885" y="9929"/>
                    </a:cubicBezTo>
                    <a:lnTo>
                      <a:pt x="3885" y="9929"/>
                    </a:lnTo>
                    <a:cubicBezTo>
                      <a:pt x="3870" y="10018"/>
                      <a:pt x="3840" y="10107"/>
                      <a:pt x="3840" y="10182"/>
                    </a:cubicBezTo>
                    <a:cubicBezTo>
                      <a:pt x="3825" y="10524"/>
                      <a:pt x="3885" y="10866"/>
                      <a:pt x="3989" y="11179"/>
                    </a:cubicBezTo>
                    <a:cubicBezTo>
                      <a:pt x="4153" y="11715"/>
                      <a:pt x="4078" y="12206"/>
                      <a:pt x="3796" y="12682"/>
                    </a:cubicBezTo>
                    <a:cubicBezTo>
                      <a:pt x="3617" y="13010"/>
                      <a:pt x="3453" y="13352"/>
                      <a:pt x="3379" y="13709"/>
                    </a:cubicBezTo>
                    <a:cubicBezTo>
                      <a:pt x="3275" y="14171"/>
                      <a:pt x="3334" y="14662"/>
                      <a:pt x="3453" y="15123"/>
                    </a:cubicBezTo>
                    <a:lnTo>
                      <a:pt x="3453" y="15109"/>
                    </a:lnTo>
                    <a:cubicBezTo>
                      <a:pt x="3513" y="15466"/>
                      <a:pt x="3572" y="15808"/>
                      <a:pt x="3617" y="16165"/>
                    </a:cubicBezTo>
                    <a:lnTo>
                      <a:pt x="3617" y="16165"/>
                    </a:lnTo>
                    <a:cubicBezTo>
                      <a:pt x="3647" y="16284"/>
                      <a:pt x="3662" y="16404"/>
                      <a:pt x="3677" y="16523"/>
                    </a:cubicBezTo>
                    <a:lnTo>
                      <a:pt x="3662" y="16523"/>
                    </a:lnTo>
                    <a:lnTo>
                      <a:pt x="3677" y="16537"/>
                    </a:lnTo>
                    <a:cubicBezTo>
                      <a:pt x="3677" y="16686"/>
                      <a:pt x="3691" y="16835"/>
                      <a:pt x="3691" y="16969"/>
                    </a:cubicBezTo>
                    <a:cubicBezTo>
                      <a:pt x="3691" y="17148"/>
                      <a:pt x="3691" y="17311"/>
                      <a:pt x="3691" y="17490"/>
                    </a:cubicBezTo>
                    <a:cubicBezTo>
                      <a:pt x="3677" y="17505"/>
                      <a:pt x="3647" y="17520"/>
                      <a:pt x="3632" y="17535"/>
                    </a:cubicBezTo>
                    <a:cubicBezTo>
                      <a:pt x="3617" y="17520"/>
                      <a:pt x="3602" y="17505"/>
                      <a:pt x="3587" y="17475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4598;p160">
                <a:extLst>
                  <a:ext uri="{FF2B5EF4-FFF2-40B4-BE49-F238E27FC236}">
                    <a16:creationId xmlns="" xmlns:a16="http://schemas.microsoft.com/office/drawing/2014/main" id="{2A291988-695C-F171-2E59-FE6A41D9A2FF}"/>
                  </a:ext>
                </a:extLst>
              </p:cNvPr>
              <p:cNvSpPr/>
              <p:nvPr/>
            </p:nvSpPr>
            <p:spPr>
              <a:xfrm>
                <a:off x="7831399" y="2118492"/>
                <a:ext cx="211496" cy="606419"/>
              </a:xfrm>
              <a:custGeom>
                <a:avLst/>
                <a:gdLst/>
                <a:ahLst/>
                <a:cxnLst/>
                <a:rect l="l" t="t" r="r" b="b"/>
                <a:pathLst>
                  <a:path w="4958" h="14216" extrusionOk="0">
                    <a:moveTo>
                      <a:pt x="1980" y="2397"/>
                    </a:moveTo>
                    <a:cubicBezTo>
                      <a:pt x="1995" y="2397"/>
                      <a:pt x="2025" y="2397"/>
                      <a:pt x="2040" y="2411"/>
                    </a:cubicBezTo>
                    <a:cubicBezTo>
                      <a:pt x="2055" y="2352"/>
                      <a:pt x="2055" y="2307"/>
                      <a:pt x="2070" y="2248"/>
                    </a:cubicBezTo>
                    <a:cubicBezTo>
                      <a:pt x="2055" y="2248"/>
                      <a:pt x="2025" y="2248"/>
                      <a:pt x="2010" y="2233"/>
                    </a:cubicBezTo>
                    <a:cubicBezTo>
                      <a:pt x="1995" y="2292"/>
                      <a:pt x="1995" y="2337"/>
                      <a:pt x="1980" y="2397"/>
                    </a:cubicBezTo>
                    <a:close/>
                    <a:moveTo>
                      <a:pt x="1578" y="7859"/>
                    </a:moveTo>
                    <a:cubicBezTo>
                      <a:pt x="1593" y="7904"/>
                      <a:pt x="1608" y="7949"/>
                      <a:pt x="1623" y="8008"/>
                    </a:cubicBezTo>
                    <a:cubicBezTo>
                      <a:pt x="1668" y="8097"/>
                      <a:pt x="1712" y="8187"/>
                      <a:pt x="1757" y="8276"/>
                    </a:cubicBezTo>
                    <a:lnTo>
                      <a:pt x="1742" y="8276"/>
                    </a:lnTo>
                    <a:cubicBezTo>
                      <a:pt x="1787" y="8365"/>
                      <a:pt x="1831" y="8455"/>
                      <a:pt x="1861" y="8559"/>
                    </a:cubicBezTo>
                    <a:cubicBezTo>
                      <a:pt x="1936" y="8708"/>
                      <a:pt x="1995" y="8842"/>
                      <a:pt x="2055" y="8991"/>
                    </a:cubicBezTo>
                    <a:cubicBezTo>
                      <a:pt x="2099" y="9095"/>
                      <a:pt x="2144" y="9184"/>
                      <a:pt x="2189" y="9273"/>
                    </a:cubicBezTo>
                    <a:cubicBezTo>
                      <a:pt x="2204" y="9303"/>
                      <a:pt x="2218" y="9348"/>
                      <a:pt x="2218" y="9378"/>
                    </a:cubicBezTo>
                    <a:cubicBezTo>
                      <a:pt x="2293" y="9526"/>
                      <a:pt x="2352" y="9675"/>
                      <a:pt x="2412" y="9824"/>
                    </a:cubicBezTo>
                    <a:cubicBezTo>
                      <a:pt x="2427" y="9884"/>
                      <a:pt x="2442" y="9928"/>
                      <a:pt x="2457" y="9988"/>
                    </a:cubicBezTo>
                    <a:cubicBezTo>
                      <a:pt x="2501" y="10077"/>
                      <a:pt x="2531" y="10166"/>
                      <a:pt x="2576" y="10256"/>
                    </a:cubicBezTo>
                    <a:lnTo>
                      <a:pt x="2576" y="10256"/>
                    </a:lnTo>
                    <a:cubicBezTo>
                      <a:pt x="2635" y="10405"/>
                      <a:pt x="2680" y="10553"/>
                      <a:pt x="2739" y="10702"/>
                    </a:cubicBezTo>
                    <a:cubicBezTo>
                      <a:pt x="2769" y="10777"/>
                      <a:pt x="2799" y="10851"/>
                      <a:pt x="2829" y="10926"/>
                    </a:cubicBezTo>
                    <a:cubicBezTo>
                      <a:pt x="2859" y="11030"/>
                      <a:pt x="2918" y="11134"/>
                      <a:pt x="2829" y="11268"/>
                    </a:cubicBezTo>
                    <a:cubicBezTo>
                      <a:pt x="2739" y="11194"/>
                      <a:pt x="2665" y="11119"/>
                      <a:pt x="2591" y="11060"/>
                    </a:cubicBezTo>
                    <a:lnTo>
                      <a:pt x="2591" y="11074"/>
                    </a:lnTo>
                    <a:lnTo>
                      <a:pt x="2591" y="11060"/>
                    </a:lnTo>
                    <a:cubicBezTo>
                      <a:pt x="2576" y="11030"/>
                      <a:pt x="2561" y="11000"/>
                      <a:pt x="2531" y="10955"/>
                    </a:cubicBezTo>
                    <a:cubicBezTo>
                      <a:pt x="2025" y="11774"/>
                      <a:pt x="1712" y="12608"/>
                      <a:pt x="1504" y="13605"/>
                    </a:cubicBezTo>
                    <a:cubicBezTo>
                      <a:pt x="1504" y="13679"/>
                      <a:pt x="1489" y="13739"/>
                      <a:pt x="1474" y="13813"/>
                    </a:cubicBezTo>
                    <a:cubicBezTo>
                      <a:pt x="1430" y="13947"/>
                      <a:pt x="1385" y="14081"/>
                      <a:pt x="1340" y="14215"/>
                    </a:cubicBezTo>
                    <a:cubicBezTo>
                      <a:pt x="1325" y="14215"/>
                      <a:pt x="1310" y="14200"/>
                      <a:pt x="1281" y="14200"/>
                    </a:cubicBezTo>
                    <a:cubicBezTo>
                      <a:pt x="1310" y="13962"/>
                      <a:pt x="1310" y="13709"/>
                      <a:pt x="1355" y="13471"/>
                    </a:cubicBezTo>
                    <a:cubicBezTo>
                      <a:pt x="1415" y="13114"/>
                      <a:pt x="1519" y="12756"/>
                      <a:pt x="1608" y="12399"/>
                    </a:cubicBezTo>
                    <a:cubicBezTo>
                      <a:pt x="1608" y="12399"/>
                      <a:pt x="1593" y="12414"/>
                      <a:pt x="1593" y="12414"/>
                    </a:cubicBezTo>
                    <a:cubicBezTo>
                      <a:pt x="1653" y="12265"/>
                      <a:pt x="1712" y="12116"/>
                      <a:pt x="1772" y="11968"/>
                    </a:cubicBezTo>
                    <a:lnTo>
                      <a:pt x="1772" y="11968"/>
                    </a:lnTo>
                    <a:lnTo>
                      <a:pt x="2144" y="11194"/>
                    </a:lnTo>
                    <a:lnTo>
                      <a:pt x="2144" y="11194"/>
                    </a:lnTo>
                    <a:cubicBezTo>
                      <a:pt x="2218" y="11030"/>
                      <a:pt x="2293" y="10851"/>
                      <a:pt x="2367" y="10687"/>
                    </a:cubicBezTo>
                    <a:cubicBezTo>
                      <a:pt x="2352" y="10613"/>
                      <a:pt x="2338" y="10539"/>
                      <a:pt x="2323" y="10479"/>
                    </a:cubicBezTo>
                    <a:cubicBezTo>
                      <a:pt x="2099" y="9943"/>
                      <a:pt x="1876" y="9392"/>
                      <a:pt x="1668" y="8857"/>
                    </a:cubicBezTo>
                    <a:lnTo>
                      <a:pt x="1668" y="8871"/>
                    </a:lnTo>
                    <a:cubicBezTo>
                      <a:pt x="1534" y="8559"/>
                      <a:pt x="1400" y="8246"/>
                      <a:pt x="1281" y="7934"/>
                    </a:cubicBezTo>
                    <a:lnTo>
                      <a:pt x="1281" y="7934"/>
                    </a:lnTo>
                    <a:cubicBezTo>
                      <a:pt x="1206" y="7725"/>
                      <a:pt x="1147" y="7532"/>
                      <a:pt x="1072" y="7338"/>
                    </a:cubicBezTo>
                    <a:cubicBezTo>
                      <a:pt x="819" y="6758"/>
                      <a:pt x="685" y="6148"/>
                      <a:pt x="819" y="5522"/>
                    </a:cubicBezTo>
                    <a:cubicBezTo>
                      <a:pt x="879" y="5433"/>
                      <a:pt x="938" y="5329"/>
                      <a:pt x="983" y="5240"/>
                    </a:cubicBezTo>
                    <a:cubicBezTo>
                      <a:pt x="1043" y="5165"/>
                      <a:pt x="1102" y="5091"/>
                      <a:pt x="1162" y="5031"/>
                    </a:cubicBezTo>
                    <a:cubicBezTo>
                      <a:pt x="1281" y="4912"/>
                      <a:pt x="1415" y="4808"/>
                      <a:pt x="1534" y="4704"/>
                    </a:cubicBezTo>
                    <a:cubicBezTo>
                      <a:pt x="1668" y="4585"/>
                      <a:pt x="1802" y="4466"/>
                      <a:pt x="1951" y="4361"/>
                    </a:cubicBezTo>
                    <a:cubicBezTo>
                      <a:pt x="2085" y="4257"/>
                      <a:pt x="2099" y="4123"/>
                      <a:pt x="2055" y="3974"/>
                    </a:cubicBezTo>
                    <a:cubicBezTo>
                      <a:pt x="1980" y="3721"/>
                      <a:pt x="1906" y="3483"/>
                      <a:pt x="1876" y="3230"/>
                    </a:cubicBezTo>
                    <a:cubicBezTo>
                      <a:pt x="1817" y="2858"/>
                      <a:pt x="1623" y="2620"/>
                      <a:pt x="1310" y="2441"/>
                    </a:cubicBezTo>
                    <a:cubicBezTo>
                      <a:pt x="953" y="2248"/>
                      <a:pt x="596" y="2158"/>
                      <a:pt x="209" y="2352"/>
                    </a:cubicBezTo>
                    <a:cubicBezTo>
                      <a:pt x="149" y="2397"/>
                      <a:pt x="75" y="2411"/>
                      <a:pt x="1" y="2352"/>
                    </a:cubicBezTo>
                    <a:cubicBezTo>
                      <a:pt x="30" y="2322"/>
                      <a:pt x="45" y="2292"/>
                      <a:pt x="60" y="2277"/>
                    </a:cubicBezTo>
                    <a:cubicBezTo>
                      <a:pt x="194" y="2203"/>
                      <a:pt x="343" y="2129"/>
                      <a:pt x="492" y="2054"/>
                    </a:cubicBezTo>
                    <a:cubicBezTo>
                      <a:pt x="715" y="2054"/>
                      <a:pt x="938" y="2024"/>
                      <a:pt x="1147" y="2129"/>
                    </a:cubicBezTo>
                    <a:cubicBezTo>
                      <a:pt x="1296" y="2188"/>
                      <a:pt x="1459" y="2263"/>
                      <a:pt x="1623" y="2337"/>
                    </a:cubicBezTo>
                    <a:cubicBezTo>
                      <a:pt x="1683" y="2382"/>
                      <a:pt x="1727" y="2426"/>
                      <a:pt x="1787" y="2486"/>
                    </a:cubicBezTo>
                    <a:cubicBezTo>
                      <a:pt x="1831" y="2263"/>
                      <a:pt x="1861" y="2069"/>
                      <a:pt x="1921" y="1876"/>
                    </a:cubicBezTo>
                    <a:cubicBezTo>
                      <a:pt x="1980" y="1578"/>
                      <a:pt x="2070" y="1295"/>
                      <a:pt x="2144" y="1012"/>
                    </a:cubicBezTo>
                    <a:cubicBezTo>
                      <a:pt x="2159" y="968"/>
                      <a:pt x="2174" y="938"/>
                      <a:pt x="2204" y="893"/>
                    </a:cubicBezTo>
                    <a:cubicBezTo>
                      <a:pt x="2248" y="819"/>
                      <a:pt x="2308" y="759"/>
                      <a:pt x="2352" y="685"/>
                    </a:cubicBezTo>
                    <a:cubicBezTo>
                      <a:pt x="2397" y="640"/>
                      <a:pt x="2427" y="595"/>
                      <a:pt x="2472" y="566"/>
                    </a:cubicBezTo>
                    <a:cubicBezTo>
                      <a:pt x="2591" y="447"/>
                      <a:pt x="2695" y="342"/>
                      <a:pt x="2814" y="238"/>
                    </a:cubicBezTo>
                    <a:cubicBezTo>
                      <a:pt x="3246" y="45"/>
                      <a:pt x="3692" y="0"/>
                      <a:pt x="4139" y="104"/>
                    </a:cubicBezTo>
                    <a:cubicBezTo>
                      <a:pt x="4377" y="164"/>
                      <a:pt x="4600" y="238"/>
                      <a:pt x="4823" y="298"/>
                    </a:cubicBezTo>
                    <a:cubicBezTo>
                      <a:pt x="4957" y="328"/>
                      <a:pt x="4928" y="402"/>
                      <a:pt x="4883" y="491"/>
                    </a:cubicBezTo>
                    <a:cubicBezTo>
                      <a:pt x="4823" y="551"/>
                      <a:pt x="4764" y="536"/>
                      <a:pt x="4689" y="506"/>
                    </a:cubicBezTo>
                    <a:cubicBezTo>
                      <a:pt x="4273" y="298"/>
                      <a:pt x="3826" y="298"/>
                      <a:pt x="3379" y="357"/>
                    </a:cubicBezTo>
                    <a:cubicBezTo>
                      <a:pt x="3231" y="372"/>
                      <a:pt x="3097" y="432"/>
                      <a:pt x="3007" y="566"/>
                    </a:cubicBezTo>
                    <a:cubicBezTo>
                      <a:pt x="2933" y="625"/>
                      <a:pt x="2859" y="700"/>
                      <a:pt x="2799" y="774"/>
                    </a:cubicBezTo>
                    <a:cubicBezTo>
                      <a:pt x="2710" y="908"/>
                      <a:pt x="2605" y="1042"/>
                      <a:pt x="2531" y="1176"/>
                    </a:cubicBezTo>
                    <a:cubicBezTo>
                      <a:pt x="2352" y="1593"/>
                      <a:pt x="2367" y="2024"/>
                      <a:pt x="2397" y="2456"/>
                    </a:cubicBezTo>
                    <a:cubicBezTo>
                      <a:pt x="2412" y="2992"/>
                      <a:pt x="2457" y="3528"/>
                      <a:pt x="2472" y="4064"/>
                    </a:cubicBezTo>
                    <a:cubicBezTo>
                      <a:pt x="2472" y="4376"/>
                      <a:pt x="2367" y="4644"/>
                      <a:pt x="2085" y="4808"/>
                    </a:cubicBezTo>
                    <a:cubicBezTo>
                      <a:pt x="1995" y="4853"/>
                      <a:pt x="1906" y="4912"/>
                      <a:pt x="1831" y="4972"/>
                    </a:cubicBezTo>
                    <a:cubicBezTo>
                      <a:pt x="1668" y="5135"/>
                      <a:pt x="1444" y="5225"/>
                      <a:pt x="1370" y="5463"/>
                    </a:cubicBezTo>
                    <a:lnTo>
                      <a:pt x="1370" y="5463"/>
                    </a:lnTo>
                    <a:cubicBezTo>
                      <a:pt x="1072" y="5820"/>
                      <a:pt x="1057" y="6207"/>
                      <a:pt x="1206" y="6624"/>
                    </a:cubicBezTo>
                    <a:lnTo>
                      <a:pt x="1206" y="6624"/>
                    </a:lnTo>
                    <a:cubicBezTo>
                      <a:pt x="1251" y="6832"/>
                      <a:pt x="1310" y="7026"/>
                      <a:pt x="1370" y="7234"/>
                    </a:cubicBezTo>
                    <a:lnTo>
                      <a:pt x="1370" y="7234"/>
                    </a:lnTo>
                    <a:cubicBezTo>
                      <a:pt x="1444" y="7443"/>
                      <a:pt x="1504" y="7651"/>
                      <a:pt x="1578" y="7859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4599;p160">
                <a:extLst>
                  <a:ext uri="{FF2B5EF4-FFF2-40B4-BE49-F238E27FC236}">
                    <a16:creationId xmlns="" xmlns:a16="http://schemas.microsoft.com/office/drawing/2014/main" id="{57CF3F39-838E-6598-13C9-F1C2FD9FA993}"/>
                  </a:ext>
                </a:extLst>
              </p:cNvPr>
              <p:cNvSpPr/>
              <p:nvPr/>
            </p:nvSpPr>
            <p:spPr>
              <a:xfrm>
                <a:off x="7534892" y="1809273"/>
                <a:ext cx="178479" cy="323856"/>
              </a:xfrm>
              <a:custGeom>
                <a:avLst/>
                <a:gdLst/>
                <a:ahLst/>
                <a:cxnLst/>
                <a:rect l="l" t="t" r="r" b="b"/>
                <a:pathLst>
                  <a:path w="4184" h="7592" extrusionOk="0">
                    <a:moveTo>
                      <a:pt x="715" y="7145"/>
                    </a:moveTo>
                    <a:cubicBezTo>
                      <a:pt x="596" y="7294"/>
                      <a:pt x="462" y="7443"/>
                      <a:pt x="328" y="7591"/>
                    </a:cubicBezTo>
                    <a:cubicBezTo>
                      <a:pt x="358" y="7547"/>
                      <a:pt x="373" y="7487"/>
                      <a:pt x="417" y="7428"/>
                    </a:cubicBezTo>
                    <a:cubicBezTo>
                      <a:pt x="75" y="7085"/>
                      <a:pt x="0" y="6639"/>
                      <a:pt x="15" y="6177"/>
                    </a:cubicBezTo>
                    <a:cubicBezTo>
                      <a:pt x="15" y="5865"/>
                      <a:pt x="30" y="5567"/>
                      <a:pt x="75" y="5269"/>
                    </a:cubicBezTo>
                    <a:cubicBezTo>
                      <a:pt x="149" y="4763"/>
                      <a:pt x="358" y="4332"/>
                      <a:pt x="685" y="3945"/>
                    </a:cubicBezTo>
                    <a:cubicBezTo>
                      <a:pt x="1310" y="3215"/>
                      <a:pt x="1995" y="2560"/>
                      <a:pt x="2754" y="1980"/>
                    </a:cubicBezTo>
                    <a:cubicBezTo>
                      <a:pt x="3022" y="1771"/>
                      <a:pt x="3305" y="1578"/>
                      <a:pt x="3483" y="1280"/>
                    </a:cubicBezTo>
                    <a:cubicBezTo>
                      <a:pt x="3662" y="1176"/>
                      <a:pt x="3692" y="997"/>
                      <a:pt x="3707" y="804"/>
                    </a:cubicBezTo>
                    <a:cubicBezTo>
                      <a:pt x="3722" y="506"/>
                      <a:pt x="3826" y="238"/>
                      <a:pt x="4079" y="45"/>
                    </a:cubicBezTo>
                    <a:cubicBezTo>
                      <a:pt x="4094" y="30"/>
                      <a:pt x="4124" y="30"/>
                      <a:pt x="4183" y="0"/>
                    </a:cubicBezTo>
                    <a:cubicBezTo>
                      <a:pt x="4168" y="75"/>
                      <a:pt x="4168" y="134"/>
                      <a:pt x="4153" y="164"/>
                    </a:cubicBezTo>
                    <a:cubicBezTo>
                      <a:pt x="3990" y="342"/>
                      <a:pt x="3930" y="566"/>
                      <a:pt x="3930" y="789"/>
                    </a:cubicBezTo>
                    <a:cubicBezTo>
                      <a:pt x="3915" y="1057"/>
                      <a:pt x="3841" y="1280"/>
                      <a:pt x="3647" y="1459"/>
                    </a:cubicBezTo>
                    <a:cubicBezTo>
                      <a:pt x="3424" y="1682"/>
                      <a:pt x="3216" y="1905"/>
                      <a:pt x="2977" y="2099"/>
                    </a:cubicBezTo>
                    <a:cubicBezTo>
                      <a:pt x="2382" y="2531"/>
                      <a:pt x="1846" y="3037"/>
                      <a:pt x="1340" y="3558"/>
                    </a:cubicBezTo>
                    <a:cubicBezTo>
                      <a:pt x="1072" y="3826"/>
                      <a:pt x="849" y="4138"/>
                      <a:pt x="640" y="4451"/>
                    </a:cubicBezTo>
                    <a:cubicBezTo>
                      <a:pt x="402" y="4823"/>
                      <a:pt x="328" y="5269"/>
                      <a:pt x="298" y="5701"/>
                    </a:cubicBezTo>
                    <a:cubicBezTo>
                      <a:pt x="268" y="6237"/>
                      <a:pt x="343" y="6758"/>
                      <a:pt x="492" y="7294"/>
                    </a:cubicBezTo>
                    <a:cubicBezTo>
                      <a:pt x="581" y="7234"/>
                      <a:pt x="655" y="7190"/>
                      <a:pt x="715" y="7145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4600;p160">
                <a:extLst>
                  <a:ext uri="{FF2B5EF4-FFF2-40B4-BE49-F238E27FC236}">
                    <a16:creationId xmlns="" xmlns:a16="http://schemas.microsoft.com/office/drawing/2014/main" id="{D004962F-CA6E-526D-AD42-417DE027A3E3}"/>
                  </a:ext>
                </a:extLst>
              </p:cNvPr>
              <p:cNvSpPr/>
              <p:nvPr/>
            </p:nvSpPr>
            <p:spPr>
              <a:xfrm>
                <a:off x="7273278" y="2637839"/>
                <a:ext cx="156894" cy="148022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3470" extrusionOk="0">
                    <a:moveTo>
                      <a:pt x="3677" y="3082"/>
                    </a:moveTo>
                    <a:lnTo>
                      <a:pt x="3618" y="3142"/>
                    </a:lnTo>
                    <a:cubicBezTo>
                      <a:pt x="3469" y="3008"/>
                      <a:pt x="3320" y="3097"/>
                      <a:pt x="3186" y="3112"/>
                    </a:cubicBezTo>
                    <a:cubicBezTo>
                      <a:pt x="2606" y="3216"/>
                      <a:pt x="2025" y="3320"/>
                      <a:pt x="1460" y="3395"/>
                    </a:cubicBezTo>
                    <a:cubicBezTo>
                      <a:pt x="953" y="3469"/>
                      <a:pt x="552" y="3276"/>
                      <a:pt x="284" y="2859"/>
                    </a:cubicBezTo>
                    <a:cubicBezTo>
                      <a:pt x="60" y="2516"/>
                      <a:pt x="1" y="2144"/>
                      <a:pt x="75" y="1757"/>
                    </a:cubicBezTo>
                    <a:cubicBezTo>
                      <a:pt x="90" y="1609"/>
                      <a:pt x="135" y="1475"/>
                      <a:pt x="165" y="1326"/>
                    </a:cubicBezTo>
                    <a:lnTo>
                      <a:pt x="165" y="1341"/>
                    </a:lnTo>
                    <a:cubicBezTo>
                      <a:pt x="313" y="998"/>
                      <a:pt x="477" y="671"/>
                      <a:pt x="641" y="328"/>
                    </a:cubicBezTo>
                    <a:cubicBezTo>
                      <a:pt x="686" y="284"/>
                      <a:pt x="715" y="224"/>
                      <a:pt x="760" y="165"/>
                    </a:cubicBezTo>
                    <a:cubicBezTo>
                      <a:pt x="820" y="105"/>
                      <a:pt x="879" y="60"/>
                      <a:pt x="953" y="1"/>
                    </a:cubicBezTo>
                    <a:cubicBezTo>
                      <a:pt x="953" y="1"/>
                      <a:pt x="998" y="31"/>
                      <a:pt x="1013" y="46"/>
                    </a:cubicBezTo>
                    <a:lnTo>
                      <a:pt x="1013" y="46"/>
                    </a:lnTo>
                    <a:cubicBezTo>
                      <a:pt x="983" y="135"/>
                      <a:pt x="939" y="224"/>
                      <a:pt x="909" y="328"/>
                    </a:cubicBezTo>
                    <a:lnTo>
                      <a:pt x="909" y="314"/>
                    </a:lnTo>
                    <a:cubicBezTo>
                      <a:pt x="715" y="730"/>
                      <a:pt x="522" y="1147"/>
                      <a:pt x="358" y="1564"/>
                    </a:cubicBezTo>
                    <a:cubicBezTo>
                      <a:pt x="269" y="1787"/>
                      <a:pt x="224" y="2040"/>
                      <a:pt x="313" y="2278"/>
                    </a:cubicBezTo>
                    <a:cubicBezTo>
                      <a:pt x="313" y="2353"/>
                      <a:pt x="328" y="2412"/>
                      <a:pt x="343" y="2487"/>
                    </a:cubicBezTo>
                    <a:cubicBezTo>
                      <a:pt x="418" y="2621"/>
                      <a:pt x="507" y="2755"/>
                      <a:pt x="581" y="2889"/>
                    </a:cubicBezTo>
                    <a:cubicBezTo>
                      <a:pt x="596" y="2903"/>
                      <a:pt x="611" y="2918"/>
                      <a:pt x="626" y="2933"/>
                    </a:cubicBezTo>
                    <a:cubicBezTo>
                      <a:pt x="700" y="2978"/>
                      <a:pt x="775" y="3037"/>
                      <a:pt x="864" y="3097"/>
                    </a:cubicBezTo>
                    <a:cubicBezTo>
                      <a:pt x="1087" y="3246"/>
                      <a:pt x="1326" y="3290"/>
                      <a:pt x="1579" y="3201"/>
                    </a:cubicBezTo>
                    <a:cubicBezTo>
                      <a:pt x="1713" y="3171"/>
                      <a:pt x="1847" y="3157"/>
                      <a:pt x="1981" y="3142"/>
                    </a:cubicBezTo>
                    <a:cubicBezTo>
                      <a:pt x="1995" y="3157"/>
                      <a:pt x="2010" y="3157"/>
                      <a:pt x="2025" y="3142"/>
                    </a:cubicBezTo>
                    <a:cubicBezTo>
                      <a:pt x="2129" y="3127"/>
                      <a:pt x="2248" y="3112"/>
                      <a:pt x="2368" y="3097"/>
                    </a:cubicBezTo>
                    <a:lnTo>
                      <a:pt x="2382" y="3097"/>
                    </a:lnTo>
                    <a:lnTo>
                      <a:pt x="2412" y="3082"/>
                    </a:lnTo>
                    <a:cubicBezTo>
                      <a:pt x="2516" y="3067"/>
                      <a:pt x="2635" y="3052"/>
                      <a:pt x="2740" y="3037"/>
                    </a:cubicBezTo>
                    <a:cubicBezTo>
                      <a:pt x="2933" y="2993"/>
                      <a:pt x="3112" y="2963"/>
                      <a:pt x="3290" y="2918"/>
                    </a:cubicBezTo>
                    <a:cubicBezTo>
                      <a:pt x="3380" y="2903"/>
                      <a:pt x="3469" y="2874"/>
                      <a:pt x="3558" y="2859"/>
                    </a:cubicBezTo>
                    <a:cubicBezTo>
                      <a:pt x="3603" y="2859"/>
                      <a:pt x="3633" y="2874"/>
                      <a:pt x="3648" y="2874"/>
                    </a:cubicBezTo>
                    <a:cubicBezTo>
                      <a:pt x="3663" y="2948"/>
                      <a:pt x="3663" y="3008"/>
                      <a:pt x="3677" y="3082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4601;p160">
                <a:extLst>
                  <a:ext uri="{FF2B5EF4-FFF2-40B4-BE49-F238E27FC236}">
                    <a16:creationId xmlns="" xmlns:a16="http://schemas.microsoft.com/office/drawing/2014/main" id="{92B8DCB9-69E9-CBE9-6D4D-401D6328B871}"/>
                  </a:ext>
                </a:extLst>
              </p:cNvPr>
              <p:cNvSpPr/>
              <p:nvPr/>
            </p:nvSpPr>
            <p:spPr>
              <a:xfrm>
                <a:off x="7924093" y="1952770"/>
                <a:ext cx="99733" cy="50805"/>
              </a:xfrm>
              <a:custGeom>
                <a:avLst/>
                <a:gdLst/>
                <a:ahLst/>
                <a:cxnLst/>
                <a:rect l="l" t="t" r="r" b="b"/>
                <a:pathLst>
                  <a:path w="2338" h="1191" extrusionOk="0">
                    <a:moveTo>
                      <a:pt x="194" y="0"/>
                    </a:moveTo>
                    <a:lnTo>
                      <a:pt x="671" y="119"/>
                    </a:lnTo>
                    <a:lnTo>
                      <a:pt x="1177" y="462"/>
                    </a:lnTo>
                    <a:cubicBezTo>
                      <a:pt x="1221" y="536"/>
                      <a:pt x="1281" y="625"/>
                      <a:pt x="1400" y="610"/>
                    </a:cubicBezTo>
                    <a:cubicBezTo>
                      <a:pt x="1519" y="491"/>
                      <a:pt x="1623" y="387"/>
                      <a:pt x="1742" y="283"/>
                    </a:cubicBezTo>
                    <a:cubicBezTo>
                      <a:pt x="1891" y="134"/>
                      <a:pt x="2055" y="119"/>
                      <a:pt x="2248" y="164"/>
                    </a:cubicBezTo>
                    <a:cubicBezTo>
                      <a:pt x="2338" y="179"/>
                      <a:pt x="2323" y="238"/>
                      <a:pt x="2323" y="298"/>
                    </a:cubicBezTo>
                    <a:cubicBezTo>
                      <a:pt x="2129" y="328"/>
                      <a:pt x="1951" y="417"/>
                      <a:pt x="1832" y="566"/>
                    </a:cubicBezTo>
                    <a:cubicBezTo>
                      <a:pt x="1698" y="744"/>
                      <a:pt x="1608" y="953"/>
                      <a:pt x="1489" y="1146"/>
                    </a:cubicBezTo>
                    <a:lnTo>
                      <a:pt x="1504" y="1131"/>
                    </a:lnTo>
                    <a:cubicBezTo>
                      <a:pt x="1370" y="1191"/>
                      <a:pt x="1326" y="1131"/>
                      <a:pt x="1281" y="1012"/>
                    </a:cubicBezTo>
                    <a:cubicBezTo>
                      <a:pt x="1058" y="536"/>
                      <a:pt x="656" y="298"/>
                      <a:pt x="165" y="164"/>
                    </a:cubicBezTo>
                    <a:cubicBezTo>
                      <a:pt x="120" y="149"/>
                      <a:pt x="75" y="149"/>
                      <a:pt x="1" y="119"/>
                    </a:cubicBezTo>
                    <a:cubicBezTo>
                      <a:pt x="90" y="75"/>
                      <a:pt x="135" y="30"/>
                      <a:pt x="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4602;p160">
                <a:extLst>
                  <a:ext uri="{FF2B5EF4-FFF2-40B4-BE49-F238E27FC236}">
                    <a16:creationId xmlns="" xmlns:a16="http://schemas.microsoft.com/office/drawing/2014/main" id="{98C85B4B-F783-EB19-605E-DA983ACF5F6A}"/>
                  </a:ext>
                </a:extLst>
              </p:cNvPr>
              <p:cNvSpPr/>
              <p:nvPr/>
            </p:nvSpPr>
            <p:spPr>
              <a:xfrm>
                <a:off x="7572345" y="2879789"/>
                <a:ext cx="122598" cy="60360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1415" extrusionOk="0">
                    <a:moveTo>
                      <a:pt x="1459" y="119"/>
                    </a:moveTo>
                    <a:cubicBezTo>
                      <a:pt x="1534" y="89"/>
                      <a:pt x="1593" y="75"/>
                      <a:pt x="1668" y="60"/>
                    </a:cubicBezTo>
                    <a:cubicBezTo>
                      <a:pt x="1787" y="45"/>
                      <a:pt x="1906" y="15"/>
                      <a:pt x="2025" y="0"/>
                    </a:cubicBezTo>
                    <a:lnTo>
                      <a:pt x="2040" y="15"/>
                    </a:lnTo>
                    <a:lnTo>
                      <a:pt x="2055" y="0"/>
                    </a:lnTo>
                    <a:lnTo>
                      <a:pt x="2546" y="0"/>
                    </a:lnTo>
                    <a:cubicBezTo>
                      <a:pt x="2635" y="45"/>
                      <a:pt x="2710" y="75"/>
                      <a:pt x="2799" y="119"/>
                    </a:cubicBezTo>
                    <a:cubicBezTo>
                      <a:pt x="2829" y="164"/>
                      <a:pt x="2844" y="208"/>
                      <a:pt x="2873" y="268"/>
                    </a:cubicBezTo>
                    <a:cubicBezTo>
                      <a:pt x="2799" y="268"/>
                      <a:pt x="2754" y="283"/>
                      <a:pt x="2725" y="268"/>
                    </a:cubicBezTo>
                    <a:cubicBezTo>
                      <a:pt x="2397" y="164"/>
                      <a:pt x="2070" y="223"/>
                      <a:pt x="1742" y="283"/>
                    </a:cubicBezTo>
                    <a:cubicBezTo>
                      <a:pt x="1355" y="372"/>
                      <a:pt x="983" y="476"/>
                      <a:pt x="670" y="759"/>
                    </a:cubicBezTo>
                    <a:lnTo>
                      <a:pt x="670" y="759"/>
                    </a:lnTo>
                    <a:cubicBezTo>
                      <a:pt x="670" y="759"/>
                      <a:pt x="670" y="759"/>
                      <a:pt x="670" y="759"/>
                    </a:cubicBezTo>
                    <a:cubicBezTo>
                      <a:pt x="551" y="849"/>
                      <a:pt x="447" y="938"/>
                      <a:pt x="343" y="1042"/>
                    </a:cubicBezTo>
                    <a:lnTo>
                      <a:pt x="343" y="1042"/>
                    </a:lnTo>
                    <a:cubicBezTo>
                      <a:pt x="254" y="1161"/>
                      <a:pt x="149" y="1280"/>
                      <a:pt x="45" y="1414"/>
                    </a:cubicBezTo>
                    <a:cubicBezTo>
                      <a:pt x="30" y="1340"/>
                      <a:pt x="16" y="1310"/>
                      <a:pt x="1" y="1265"/>
                    </a:cubicBezTo>
                    <a:cubicBezTo>
                      <a:pt x="105" y="1042"/>
                      <a:pt x="209" y="819"/>
                      <a:pt x="403" y="655"/>
                    </a:cubicBezTo>
                    <a:cubicBezTo>
                      <a:pt x="477" y="610"/>
                      <a:pt x="551" y="551"/>
                      <a:pt x="641" y="491"/>
                    </a:cubicBezTo>
                    <a:cubicBezTo>
                      <a:pt x="790" y="402"/>
                      <a:pt x="953" y="313"/>
                      <a:pt x="1117" y="223"/>
                    </a:cubicBezTo>
                    <a:cubicBezTo>
                      <a:pt x="1236" y="194"/>
                      <a:pt x="1340" y="149"/>
                      <a:pt x="1459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4603;p160">
                <a:extLst>
                  <a:ext uri="{FF2B5EF4-FFF2-40B4-BE49-F238E27FC236}">
                    <a16:creationId xmlns="" xmlns:a16="http://schemas.microsoft.com/office/drawing/2014/main" id="{4B439DD7-2330-8C7B-4C71-6E45FE61151A}"/>
                  </a:ext>
                </a:extLst>
              </p:cNvPr>
              <p:cNvSpPr/>
              <p:nvPr/>
            </p:nvSpPr>
            <p:spPr>
              <a:xfrm>
                <a:off x="7534892" y="2994707"/>
                <a:ext cx="12115" cy="12712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98" extrusionOk="0">
                    <a:moveTo>
                      <a:pt x="283" y="298"/>
                    </a:moveTo>
                    <a:cubicBezTo>
                      <a:pt x="179" y="194"/>
                      <a:pt x="90" y="104"/>
                      <a:pt x="0" y="0"/>
                    </a:cubicBezTo>
                    <a:cubicBezTo>
                      <a:pt x="90" y="104"/>
                      <a:pt x="179" y="194"/>
                      <a:pt x="283" y="29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4604;p160">
                <a:extLst>
                  <a:ext uri="{FF2B5EF4-FFF2-40B4-BE49-F238E27FC236}">
                    <a16:creationId xmlns="" xmlns:a16="http://schemas.microsoft.com/office/drawing/2014/main" id="{41AEB82E-97C6-B1DD-3A7E-7CEA69CEA201}"/>
                  </a:ext>
                </a:extLst>
              </p:cNvPr>
              <p:cNvSpPr/>
              <p:nvPr/>
            </p:nvSpPr>
            <p:spPr>
              <a:xfrm>
                <a:off x="7267562" y="3067735"/>
                <a:ext cx="4522" cy="19708"/>
              </a:xfrm>
              <a:custGeom>
                <a:avLst/>
                <a:gdLst/>
                <a:ahLst/>
                <a:cxnLst/>
                <a:rect l="l" t="t" r="r" b="b"/>
                <a:pathLst>
                  <a:path w="106" h="462" extrusionOk="0">
                    <a:moveTo>
                      <a:pt x="105" y="461"/>
                    </a:moveTo>
                    <a:cubicBezTo>
                      <a:pt x="75" y="298"/>
                      <a:pt x="46" y="149"/>
                      <a:pt x="1" y="0"/>
                    </a:cubicBezTo>
                    <a:cubicBezTo>
                      <a:pt x="46" y="149"/>
                      <a:pt x="75" y="298"/>
                      <a:pt x="105" y="46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4605;p160">
                <a:extLst>
                  <a:ext uri="{FF2B5EF4-FFF2-40B4-BE49-F238E27FC236}">
                    <a16:creationId xmlns="" xmlns:a16="http://schemas.microsoft.com/office/drawing/2014/main" id="{D2E495EE-42BC-D305-6817-75775EEF843A}"/>
                  </a:ext>
                </a:extLst>
              </p:cNvPr>
              <p:cNvSpPr/>
              <p:nvPr/>
            </p:nvSpPr>
            <p:spPr>
              <a:xfrm>
                <a:off x="7797743" y="3145157"/>
                <a:ext cx="19111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6" extrusionOk="0">
                    <a:moveTo>
                      <a:pt x="447" y="46"/>
                    </a:moveTo>
                    <a:cubicBezTo>
                      <a:pt x="298" y="31"/>
                      <a:pt x="150" y="16"/>
                      <a:pt x="1" y="1"/>
                    </a:cubicBezTo>
                    <a:cubicBezTo>
                      <a:pt x="150" y="16"/>
                      <a:pt x="298" y="31"/>
                      <a:pt x="447" y="4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4606;p160">
                <a:extLst>
                  <a:ext uri="{FF2B5EF4-FFF2-40B4-BE49-F238E27FC236}">
                    <a16:creationId xmlns="" xmlns:a16="http://schemas.microsoft.com/office/drawing/2014/main" id="{45787939-7AA6-A5E5-27EE-29E36697B8DD}"/>
                  </a:ext>
                </a:extLst>
              </p:cNvPr>
              <p:cNvSpPr/>
              <p:nvPr/>
            </p:nvSpPr>
            <p:spPr>
              <a:xfrm>
                <a:off x="7739346" y="2762312"/>
                <a:ext cx="7038" cy="14632"/>
              </a:xfrm>
              <a:custGeom>
                <a:avLst/>
                <a:gdLst/>
                <a:ahLst/>
                <a:cxnLst/>
                <a:rect l="l" t="t" r="r" b="b"/>
                <a:pathLst>
                  <a:path w="165" h="343" extrusionOk="0">
                    <a:moveTo>
                      <a:pt x="164" y="343"/>
                    </a:moveTo>
                    <a:cubicBezTo>
                      <a:pt x="105" y="224"/>
                      <a:pt x="45" y="119"/>
                      <a:pt x="0" y="0"/>
                    </a:cubicBezTo>
                    <a:cubicBezTo>
                      <a:pt x="45" y="119"/>
                      <a:pt x="105" y="224"/>
                      <a:pt x="164" y="34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4607;p160">
                <a:extLst>
                  <a:ext uri="{FF2B5EF4-FFF2-40B4-BE49-F238E27FC236}">
                    <a16:creationId xmlns="" xmlns:a16="http://schemas.microsoft.com/office/drawing/2014/main" id="{2497C22B-ADE1-D9E1-42FA-210A9A75BF20}"/>
                  </a:ext>
                </a:extLst>
              </p:cNvPr>
              <p:cNvSpPr/>
              <p:nvPr/>
            </p:nvSpPr>
            <p:spPr>
              <a:xfrm>
                <a:off x="7340591" y="2771825"/>
                <a:ext cx="17191" cy="2602"/>
              </a:xfrm>
              <a:custGeom>
                <a:avLst/>
                <a:gdLst/>
                <a:ahLst/>
                <a:cxnLst/>
                <a:rect l="l" t="t" r="r" b="b"/>
                <a:pathLst>
                  <a:path w="403" h="61" extrusionOk="0">
                    <a:moveTo>
                      <a:pt x="403" y="1"/>
                    </a:moveTo>
                    <a:cubicBezTo>
                      <a:pt x="269" y="16"/>
                      <a:pt x="135" y="30"/>
                      <a:pt x="1" y="60"/>
                    </a:cubicBezTo>
                    <a:cubicBezTo>
                      <a:pt x="135" y="30"/>
                      <a:pt x="269" y="16"/>
                      <a:pt x="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4608;p160">
                <a:extLst>
                  <a:ext uri="{FF2B5EF4-FFF2-40B4-BE49-F238E27FC236}">
                    <a16:creationId xmlns="" xmlns:a16="http://schemas.microsoft.com/office/drawing/2014/main" id="{3D30089E-A09A-4E4A-997C-88C501D1210A}"/>
                  </a:ext>
                </a:extLst>
              </p:cNvPr>
              <p:cNvSpPr/>
              <p:nvPr/>
            </p:nvSpPr>
            <p:spPr>
              <a:xfrm>
                <a:off x="7486008" y="3515973"/>
                <a:ext cx="17831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6" extrusionOk="0">
                    <a:moveTo>
                      <a:pt x="417" y="1"/>
                    </a:moveTo>
                    <a:cubicBezTo>
                      <a:pt x="283" y="16"/>
                      <a:pt x="134" y="31"/>
                      <a:pt x="0" y="45"/>
                    </a:cubicBezTo>
                    <a:cubicBezTo>
                      <a:pt x="134" y="31"/>
                      <a:pt x="283" y="16"/>
                      <a:pt x="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4609;p160">
                <a:extLst>
                  <a:ext uri="{FF2B5EF4-FFF2-40B4-BE49-F238E27FC236}">
                    <a16:creationId xmlns="" xmlns:a16="http://schemas.microsoft.com/office/drawing/2014/main" id="{F7BE418B-890A-B4B0-335C-9BE2CEAE7516}"/>
                  </a:ext>
                </a:extLst>
              </p:cNvPr>
              <p:cNvSpPr/>
              <p:nvPr/>
            </p:nvSpPr>
            <p:spPr>
              <a:xfrm>
                <a:off x="7699974" y="3192165"/>
                <a:ext cx="13992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328" h="46" extrusionOk="0">
                    <a:moveTo>
                      <a:pt x="328" y="0"/>
                    </a:moveTo>
                    <a:cubicBezTo>
                      <a:pt x="224" y="15"/>
                      <a:pt x="105" y="30"/>
                      <a:pt x="0" y="45"/>
                    </a:cubicBezTo>
                    <a:cubicBezTo>
                      <a:pt x="105" y="30"/>
                      <a:pt x="224" y="15"/>
                      <a:pt x="3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4610;p160">
                <a:extLst>
                  <a:ext uri="{FF2B5EF4-FFF2-40B4-BE49-F238E27FC236}">
                    <a16:creationId xmlns="" xmlns:a16="http://schemas.microsoft.com/office/drawing/2014/main" id="{6AC8AC54-CD1B-EF0A-47F6-A4E356D9428C}"/>
                  </a:ext>
                </a:extLst>
              </p:cNvPr>
              <p:cNvSpPr/>
              <p:nvPr/>
            </p:nvSpPr>
            <p:spPr>
              <a:xfrm>
                <a:off x="7661881" y="3651878"/>
                <a:ext cx="14632" cy="2559"/>
              </a:xfrm>
              <a:custGeom>
                <a:avLst/>
                <a:gdLst/>
                <a:ahLst/>
                <a:cxnLst/>
                <a:rect l="l" t="t" r="r" b="b"/>
                <a:pathLst>
                  <a:path w="343" h="60" extrusionOk="0">
                    <a:moveTo>
                      <a:pt x="343" y="60"/>
                    </a:moveTo>
                    <a:cubicBezTo>
                      <a:pt x="224" y="45"/>
                      <a:pt x="119" y="15"/>
                      <a:pt x="0" y="0"/>
                    </a:cubicBezTo>
                    <a:cubicBezTo>
                      <a:pt x="119" y="15"/>
                      <a:pt x="224" y="45"/>
                      <a:pt x="343" y="6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4611;p160">
                <a:extLst>
                  <a:ext uri="{FF2B5EF4-FFF2-40B4-BE49-F238E27FC236}">
                    <a16:creationId xmlns="" xmlns:a16="http://schemas.microsoft.com/office/drawing/2014/main" id="{B2EB9DC9-1BA4-85C5-43AF-BB62A96DB171}"/>
                  </a:ext>
                </a:extLst>
              </p:cNvPr>
              <p:cNvSpPr/>
              <p:nvPr/>
            </p:nvSpPr>
            <p:spPr>
              <a:xfrm>
                <a:off x="7376166" y="2767388"/>
                <a:ext cx="13992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328" h="46" extrusionOk="0">
                    <a:moveTo>
                      <a:pt x="328" y="0"/>
                    </a:moveTo>
                    <a:cubicBezTo>
                      <a:pt x="223" y="15"/>
                      <a:pt x="104" y="30"/>
                      <a:pt x="0" y="45"/>
                    </a:cubicBezTo>
                    <a:cubicBezTo>
                      <a:pt x="104" y="30"/>
                      <a:pt x="223" y="15"/>
                      <a:pt x="3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4612;p160">
                <a:extLst>
                  <a:ext uri="{FF2B5EF4-FFF2-40B4-BE49-F238E27FC236}">
                    <a16:creationId xmlns="" xmlns:a16="http://schemas.microsoft.com/office/drawing/2014/main" id="{44442CEE-768C-2BB1-7A3D-6424E6BA66BA}"/>
                  </a:ext>
                </a:extLst>
              </p:cNvPr>
              <p:cNvSpPr/>
              <p:nvPr/>
            </p:nvSpPr>
            <p:spPr>
              <a:xfrm>
                <a:off x="7359658" y="2769905"/>
                <a:ext cx="14632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343" h="46" extrusionOk="0">
                    <a:moveTo>
                      <a:pt x="343" y="1"/>
                    </a:moveTo>
                    <a:cubicBezTo>
                      <a:pt x="223" y="16"/>
                      <a:pt x="104" y="31"/>
                      <a:pt x="0" y="46"/>
                    </a:cubicBezTo>
                    <a:cubicBezTo>
                      <a:pt x="104" y="31"/>
                      <a:pt x="223" y="16"/>
                      <a:pt x="3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4613;p160">
                <a:extLst>
                  <a:ext uri="{FF2B5EF4-FFF2-40B4-BE49-F238E27FC236}">
                    <a16:creationId xmlns="" xmlns:a16="http://schemas.microsoft.com/office/drawing/2014/main" id="{EA1415E7-FA0B-2528-CAC9-745B01097001}"/>
                  </a:ext>
                </a:extLst>
              </p:cNvPr>
              <p:cNvSpPr/>
              <p:nvPr/>
            </p:nvSpPr>
            <p:spPr>
              <a:xfrm>
                <a:off x="7957749" y="3724864"/>
                <a:ext cx="12115" cy="4522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06" extrusionOk="0">
                    <a:moveTo>
                      <a:pt x="284" y="1"/>
                    </a:moveTo>
                    <a:cubicBezTo>
                      <a:pt x="194" y="31"/>
                      <a:pt x="90" y="75"/>
                      <a:pt x="1" y="105"/>
                    </a:cubicBezTo>
                    <a:cubicBezTo>
                      <a:pt x="90" y="75"/>
                      <a:pt x="194" y="31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4614;p160">
                <a:extLst>
                  <a:ext uri="{FF2B5EF4-FFF2-40B4-BE49-F238E27FC236}">
                    <a16:creationId xmlns="" xmlns:a16="http://schemas.microsoft.com/office/drawing/2014/main" id="{36D491E3-F101-7D25-F3BC-1AA7FA377C20}"/>
                  </a:ext>
                </a:extLst>
              </p:cNvPr>
              <p:cNvSpPr/>
              <p:nvPr/>
            </p:nvSpPr>
            <p:spPr>
              <a:xfrm>
                <a:off x="7476495" y="3236614"/>
                <a:ext cx="5119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69" extrusionOk="0">
                    <a:moveTo>
                      <a:pt x="119" y="0"/>
                    </a:moveTo>
                    <a:cubicBezTo>
                      <a:pt x="89" y="90"/>
                      <a:pt x="45" y="179"/>
                      <a:pt x="0" y="268"/>
                    </a:cubicBezTo>
                    <a:cubicBezTo>
                      <a:pt x="45" y="179"/>
                      <a:pt x="89" y="90"/>
                      <a:pt x="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4615;p160">
                <a:extLst>
                  <a:ext uri="{FF2B5EF4-FFF2-40B4-BE49-F238E27FC236}">
                    <a16:creationId xmlns="" xmlns:a16="http://schemas.microsoft.com/office/drawing/2014/main" id="{607F92D6-A5B0-18C5-2DC8-9A9B63370FF3}"/>
                  </a:ext>
                </a:extLst>
              </p:cNvPr>
              <p:cNvSpPr/>
              <p:nvPr/>
            </p:nvSpPr>
            <p:spPr>
              <a:xfrm>
                <a:off x="7873331" y="2333099"/>
                <a:ext cx="7636" cy="8915"/>
              </a:xfrm>
              <a:custGeom>
                <a:avLst/>
                <a:gdLst/>
                <a:ahLst/>
                <a:cxnLst/>
                <a:rect l="l" t="t" r="r" b="b"/>
                <a:pathLst>
                  <a:path w="179" h="209" extrusionOk="0">
                    <a:moveTo>
                      <a:pt x="179" y="0"/>
                    </a:moveTo>
                    <a:cubicBezTo>
                      <a:pt x="119" y="60"/>
                      <a:pt x="60" y="134"/>
                      <a:pt x="0" y="209"/>
                    </a:cubicBezTo>
                    <a:cubicBezTo>
                      <a:pt x="60" y="134"/>
                      <a:pt x="119" y="60"/>
                      <a:pt x="1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4616;p160">
                <a:extLst>
                  <a:ext uri="{FF2B5EF4-FFF2-40B4-BE49-F238E27FC236}">
                    <a16:creationId xmlns="" xmlns:a16="http://schemas.microsoft.com/office/drawing/2014/main" id="{1FCC6B38-1DAD-B54E-DBAD-25A43E19D549}"/>
                  </a:ext>
                </a:extLst>
              </p:cNvPr>
              <p:cNvSpPr/>
              <p:nvPr/>
            </p:nvSpPr>
            <p:spPr>
              <a:xfrm>
                <a:off x="7852344" y="3126132"/>
                <a:ext cx="14674" cy="2559"/>
              </a:xfrm>
              <a:custGeom>
                <a:avLst/>
                <a:gdLst/>
                <a:ahLst/>
                <a:cxnLst/>
                <a:rect l="l" t="t" r="r" b="b"/>
                <a:pathLst>
                  <a:path w="344" h="60" extrusionOk="0">
                    <a:moveTo>
                      <a:pt x="343" y="0"/>
                    </a:moveTo>
                    <a:cubicBezTo>
                      <a:pt x="224" y="30"/>
                      <a:pt x="120" y="45"/>
                      <a:pt x="1" y="60"/>
                    </a:cubicBezTo>
                    <a:cubicBezTo>
                      <a:pt x="120" y="45"/>
                      <a:pt x="224" y="30"/>
                      <a:pt x="3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4617;p160">
                <a:extLst>
                  <a:ext uri="{FF2B5EF4-FFF2-40B4-BE49-F238E27FC236}">
                    <a16:creationId xmlns="" xmlns:a16="http://schemas.microsoft.com/office/drawing/2014/main" id="{D863B4F7-1330-09B3-DCBC-B2C0FC0C6AF6}"/>
                  </a:ext>
                </a:extLst>
              </p:cNvPr>
              <p:cNvSpPr/>
              <p:nvPr/>
            </p:nvSpPr>
            <p:spPr>
              <a:xfrm>
                <a:off x="7880284" y="3121696"/>
                <a:ext cx="14674" cy="2559"/>
              </a:xfrm>
              <a:custGeom>
                <a:avLst/>
                <a:gdLst/>
                <a:ahLst/>
                <a:cxnLst/>
                <a:rect l="l" t="t" r="r" b="b"/>
                <a:pathLst>
                  <a:path w="344" h="60" extrusionOk="0">
                    <a:moveTo>
                      <a:pt x="343" y="0"/>
                    </a:moveTo>
                    <a:cubicBezTo>
                      <a:pt x="239" y="15"/>
                      <a:pt x="120" y="30"/>
                      <a:pt x="1" y="60"/>
                    </a:cubicBezTo>
                    <a:cubicBezTo>
                      <a:pt x="120" y="30"/>
                      <a:pt x="239" y="15"/>
                      <a:pt x="3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4618;p160">
                <a:extLst>
                  <a:ext uri="{FF2B5EF4-FFF2-40B4-BE49-F238E27FC236}">
                    <a16:creationId xmlns="" xmlns:a16="http://schemas.microsoft.com/office/drawing/2014/main" id="{1AA66F0B-F00A-81DB-D282-F4F382BFC4C9}"/>
                  </a:ext>
                </a:extLst>
              </p:cNvPr>
              <p:cNvSpPr/>
              <p:nvPr/>
            </p:nvSpPr>
            <p:spPr>
              <a:xfrm>
                <a:off x="7549481" y="3581366"/>
                <a:ext cx="5119" cy="1211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84" extrusionOk="0">
                    <a:moveTo>
                      <a:pt x="1" y="1"/>
                    </a:moveTo>
                    <a:cubicBezTo>
                      <a:pt x="45" y="90"/>
                      <a:pt x="75" y="180"/>
                      <a:pt x="120" y="284"/>
                    </a:cubicBezTo>
                    <a:cubicBezTo>
                      <a:pt x="75" y="180"/>
                      <a:pt x="45" y="90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4619;p160">
                <a:extLst>
                  <a:ext uri="{FF2B5EF4-FFF2-40B4-BE49-F238E27FC236}">
                    <a16:creationId xmlns="" xmlns:a16="http://schemas.microsoft.com/office/drawing/2014/main" id="{03911654-04B3-3386-9A21-FE1773B2C3A8}"/>
                  </a:ext>
                </a:extLst>
              </p:cNvPr>
              <p:cNvSpPr/>
              <p:nvPr/>
            </p:nvSpPr>
            <p:spPr>
              <a:xfrm>
                <a:off x="7526020" y="2347048"/>
                <a:ext cx="64157" cy="95297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2234" extrusionOk="0">
                    <a:moveTo>
                      <a:pt x="1503" y="2204"/>
                    </a:moveTo>
                    <a:cubicBezTo>
                      <a:pt x="834" y="2233"/>
                      <a:pt x="0" y="715"/>
                      <a:pt x="357" y="1"/>
                    </a:cubicBezTo>
                    <a:cubicBezTo>
                      <a:pt x="387" y="120"/>
                      <a:pt x="417" y="209"/>
                      <a:pt x="432" y="283"/>
                    </a:cubicBezTo>
                    <a:cubicBezTo>
                      <a:pt x="461" y="403"/>
                      <a:pt x="476" y="536"/>
                      <a:pt x="491" y="656"/>
                    </a:cubicBezTo>
                    <a:cubicBezTo>
                      <a:pt x="566" y="1057"/>
                      <a:pt x="729" y="1385"/>
                      <a:pt x="1012" y="1668"/>
                    </a:cubicBezTo>
                    <a:cubicBezTo>
                      <a:pt x="1191" y="1846"/>
                      <a:pt x="1340" y="2025"/>
                      <a:pt x="1503" y="2204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4620;p160">
                <a:extLst>
                  <a:ext uri="{FF2B5EF4-FFF2-40B4-BE49-F238E27FC236}">
                    <a16:creationId xmlns="" xmlns:a16="http://schemas.microsoft.com/office/drawing/2014/main" id="{4FF21163-5283-6E40-3934-153DE04BE5DD}"/>
                  </a:ext>
                </a:extLst>
              </p:cNvPr>
              <p:cNvSpPr/>
              <p:nvPr/>
            </p:nvSpPr>
            <p:spPr>
              <a:xfrm>
                <a:off x="7725355" y="2536913"/>
                <a:ext cx="5119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69" extrusionOk="0">
                    <a:moveTo>
                      <a:pt x="120" y="60"/>
                    </a:moveTo>
                    <a:cubicBezTo>
                      <a:pt x="105" y="134"/>
                      <a:pt x="75" y="194"/>
                      <a:pt x="60" y="268"/>
                    </a:cubicBezTo>
                    <a:cubicBezTo>
                      <a:pt x="46" y="253"/>
                      <a:pt x="16" y="238"/>
                      <a:pt x="1" y="224"/>
                    </a:cubicBezTo>
                    <a:cubicBezTo>
                      <a:pt x="16" y="149"/>
                      <a:pt x="46" y="75"/>
                      <a:pt x="75" y="0"/>
                    </a:cubicBezTo>
                    <a:cubicBezTo>
                      <a:pt x="90" y="30"/>
                      <a:pt x="105" y="45"/>
                      <a:pt x="120" y="6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4621;p160">
                <a:extLst>
                  <a:ext uri="{FF2B5EF4-FFF2-40B4-BE49-F238E27FC236}">
                    <a16:creationId xmlns="" xmlns:a16="http://schemas.microsoft.com/office/drawing/2014/main" id="{CAF756CB-66A4-DEB8-DB75-AE84270AACC4}"/>
                  </a:ext>
                </a:extLst>
              </p:cNvPr>
              <p:cNvSpPr/>
              <p:nvPr/>
            </p:nvSpPr>
            <p:spPr>
              <a:xfrm>
                <a:off x="7732990" y="2515329"/>
                <a:ext cx="1322" cy="222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522" extrusionOk="0">
                    <a:moveTo>
                      <a:pt x="0" y="0"/>
                    </a:moveTo>
                    <a:cubicBezTo>
                      <a:pt x="15" y="15"/>
                      <a:pt x="30" y="15"/>
                      <a:pt x="30" y="30"/>
                    </a:cubicBezTo>
                    <a:cubicBezTo>
                      <a:pt x="30" y="194"/>
                      <a:pt x="15" y="357"/>
                      <a:pt x="0" y="521"/>
                    </a:cubicBezTo>
                    <a:cubicBezTo>
                      <a:pt x="0" y="342"/>
                      <a:pt x="0" y="17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4622;p160">
                <a:extLst>
                  <a:ext uri="{FF2B5EF4-FFF2-40B4-BE49-F238E27FC236}">
                    <a16:creationId xmlns="" xmlns:a16="http://schemas.microsoft.com/office/drawing/2014/main" id="{94196C21-C336-D334-86E0-19DD96C97B87}"/>
                  </a:ext>
                </a:extLst>
              </p:cNvPr>
              <p:cNvSpPr/>
              <p:nvPr/>
            </p:nvSpPr>
            <p:spPr>
              <a:xfrm>
                <a:off x="7728554" y="2302599"/>
                <a:ext cx="1322" cy="9555"/>
              </a:xfrm>
              <a:custGeom>
                <a:avLst/>
                <a:gdLst/>
                <a:ahLst/>
                <a:cxnLst/>
                <a:rect l="l" t="t" r="r" b="b"/>
                <a:pathLst>
                  <a:path w="31" h="224" extrusionOk="0">
                    <a:moveTo>
                      <a:pt x="30" y="1"/>
                    </a:moveTo>
                    <a:lnTo>
                      <a:pt x="30" y="224"/>
                    </a:lnTo>
                    <a:lnTo>
                      <a:pt x="0" y="224"/>
                    </a:lnTo>
                    <a:lnTo>
                      <a:pt x="0" y="1"/>
                    </a:lnTo>
                    <a:cubicBezTo>
                      <a:pt x="0" y="1"/>
                      <a:pt x="15" y="1"/>
                      <a:pt x="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4623;p160">
                <a:extLst>
                  <a:ext uri="{FF2B5EF4-FFF2-40B4-BE49-F238E27FC236}">
                    <a16:creationId xmlns="" xmlns:a16="http://schemas.microsoft.com/office/drawing/2014/main" id="{E96DDC97-C1BF-CE97-9FBA-9B3379BABE47}"/>
                  </a:ext>
                </a:extLst>
              </p:cNvPr>
              <p:cNvSpPr/>
              <p:nvPr/>
            </p:nvSpPr>
            <p:spPr>
              <a:xfrm>
                <a:off x="7915860" y="2213702"/>
                <a:ext cx="3839" cy="76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180" extrusionOk="0">
                    <a:moveTo>
                      <a:pt x="0" y="165"/>
                    </a:moveTo>
                    <a:cubicBezTo>
                      <a:pt x="15" y="105"/>
                      <a:pt x="15" y="60"/>
                      <a:pt x="30" y="1"/>
                    </a:cubicBezTo>
                    <a:cubicBezTo>
                      <a:pt x="45" y="16"/>
                      <a:pt x="75" y="16"/>
                      <a:pt x="90" y="16"/>
                    </a:cubicBezTo>
                    <a:cubicBezTo>
                      <a:pt x="75" y="75"/>
                      <a:pt x="75" y="120"/>
                      <a:pt x="60" y="179"/>
                    </a:cubicBezTo>
                    <a:cubicBezTo>
                      <a:pt x="45" y="165"/>
                      <a:pt x="15" y="165"/>
                      <a:pt x="0" y="165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4624;p160">
              <a:extLst>
                <a:ext uri="{FF2B5EF4-FFF2-40B4-BE49-F238E27FC236}">
                  <a16:creationId xmlns="" xmlns:a16="http://schemas.microsoft.com/office/drawing/2014/main" id="{5EB6D3A4-97F4-C9AD-E85C-C3C65EFB39DD}"/>
                </a:ext>
              </a:extLst>
            </p:cNvPr>
            <p:cNvGrpSpPr/>
            <p:nvPr/>
          </p:nvGrpSpPr>
          <p:grpSpPr>
            <a:xfrm rot="133002" flipH="1">
              <a:off x="5621089" y="1663486"/>
              <a:ext cx="840762" cy="1971018"/>
              <a:chOff x="7164717" y="1668932"/>
              <a:chExt cx="997546" cy="2338569"/>
            </a:xfrm>
          </p:grpSpPr>
          <p:sp>
            <p:nvSpPr>
              <p:cNvPr id="6" name="Google Shape;4625;p160">
                <a:extLst>
                  <a:ext uri="{FF2B5EF4-FFF2-40B4-BE49-F238E27FC236}">
                    <a16:creationId xmlns="" xmlns:a16="http://schemas.microsoft.com/office/drawing/2014/main" id="{95E4CFEB-AA3C-8C44-B8F0-C3BA19649207}"/>
                  </a:ext>
                </a:extLst>
              </p:cNvPr>
              <p:cNvSpPr/>
              <p:nvPr/>
            </p:nvSpPr>
            <p:spPr>
              <a:xfrm>
                <a:off x="7164717" y="1668932"/>
                <a:ext cx="997546" cy="2338569"/>
              </a:xfrm>
              <a:custGeom>
                <a:avLst/>
                <a:gdLst/>
                <a:ahLst/>
                <a:cxnLst/>
                <a:rect l="l" t="t" r="r" b="b"/>
                <a:pathLst>
                  <a:path w="23385" h="54822" extrusionOk="0">
                    <a:moveTo>
                      <a:pt x="2248" y="28877"/>
                    </a:moveTo>
                    <a:lnTo>
                      <a:pt x="2189" y="28877"/>
                    </a:lnTo>
                    <a:cubicBezTo>
                      <a:pt x="2189" y="28967"/>
                      <a:pt x="2204" y="29056"/>
                      <a:pt x="2204" y="29160"/>
                    </a:cubicBezTo>
                    <a:cubicBezTo>
                      <a:pt x="2218" y="29160"/>
                      <a:pt x="2233" y="29145"/>
                      <a:pt x="2248" y="29145"/>
                    </a:cubicBezTo>
                    <a:close/>
                    <a:moveTo>
                      <a:pt x="12206" y="52544"/>
                    </a:moveTo>
                    <a:lnTo>
                      <a:pt x="12206" y="52544"/>
                    </a:lnTo>
                    <a:lnTo>
                      <a:pt x="12206" y="52544"/>
                    </a:lnTo>
                    <a:lnTo>
                      <a:pt x="12429" y="52723"/>
                    </a:lnTo>
                    <a:cubicBezTo>
                      <a:pt x="12444" y="52738"/>
                      <a:pt x="12474" y="52782"/>
                      <a:pt x="12504" y="52797"/>
                    </a:cubicBezTo>
                    <a:cubicBezTo>
                      <a:pt x="13040" y="53155"/>
                      <a:pt x="13605" y="53482"/>
                      <a:pt x="14201" y="53765"/>
                    </a:cubicBezTo>
                    <a:cubicBezTo>
                      <a:pt x="14245" y="53780"/>
                      <a:pt x="14290" y="53795"/>
                      <a:pt x="14350" y="53810"/>
                    </a:cubicBezTo>
                    <a:cubicBezTo>
                      <a:pt x="14439" y="53854"/>
                      <a:pt x="14528" y="53899"/>
                      <a:pt x="14632" y="53929"/>
                    </a:cubicBezTo>
                    <a:cubicBezTo>
                      <a:pt x="14915" y="54033"/>
                      <a:pt x="15213" y="54167"/>
                      <a:pt x="15511" y="54241"/>
                    </a:cubicBezTo>
                    <a:cubicBezTo>
                      <a:pt x="15838" y="54316"/>
                      <a:pt x="16165" y="54360"/>
                      <a:pt x="16493" y="54420"/>
                    </a:cubicBezTo>
                    <a:cubicBezTo>
                      <a:pt x="16657" y="54435"/>
                      <a:pt x="16835" y="54450"/>
                      <a:pt x="16999" y="54464"/>
                    </a:cubicBezTo>
                    <a:lnTo>
                      <a:pt x="17996" y="54464"/>
                    </a:lnTo>
                    <a:cubicBezTo>
                      <a:pt x="18220" y="54450"/>
                      <a:pt x="18443" y="54435"/>
                      <a:pt x="18666" y="54420"/>
                    </a:cubicBezTo>
                    <a:lnTo>
                      <a:pt x="18696" y="54420"/>
                    </a:lnTo>
                    <a:lnTo>
                      <a:pt x="18711" y="54405"/>
                    </a:lnTo>
                    <a:cubicBezTo>
                      <a:pt x="18830" y="54390"/>
                      <a:pt x="18964" y="54375"/>
                      <a:pt x="19098" y="54360"/>
                    </a:cubicBezTo>
                    <a:lnTo>
                      <a:pt x="19366" y="54301"/>
                    </a:lnTo>
                    <a:cubicBezTo>
                      <a:pt x="19470" y="54256"/>
                      <a:pt x="19559" y="54226"/>
                      <a:pt x="19663" y="54197"/>
                    </a:cubicBezTo>
                    <a:cubicBezTo>
                      <a:pt x="20289" y="53929"/>
                      <a:pt x="20824" y="53527"/>
                      <a:pt x="21286" y="53021"/>
                    </a:cubicBezTo>
                    <a:cubicBezTo>
                      <a:pt x="21345" y="52961"/>
                      <a:pt x="21405" y="52887"/>
                      <a:pt x="21464" y="52812"/>
                    </a:cubicBezTo>
                    <a:cubicBezTo>
                      <a:pt x="21524" y="52738"/>
                      <a:pt x="21569" y="52663"/>
                      <a:pt x="21628" y="52589"/>
                    </a:cubicBezTo>
                    <a:cubicBezTo>
                      <a:pt x="21673" y="52485"/>
                      <a:pt x="21732" y="52381"/>
                      <a:pt x="21792" y="52262"/>
                    </a:cubicBezTo>
                    <a:lnTo>
                      <a:pt x="21792" y="52276"/>
                    </a:lnTo>
                    <a:cubicBezTo>
                      <a:pt x="21956" y="51949"/>
                      <a:pt x="21971" y="51607"/>
                      <a:pt x="22000" y="51264"/>
                    </a:cubicBezTo>
                    <a:cubicBezTo>
                      <a:pt x="22045" y="50609"/>
                      <a:pt x="21673" y="50178"/>
                      <a:pt x="21167" y="49805"/>
                    </a:cubicBezTo>
                    <a:cubicBezTo>
                      <a:pt x="20958" y="49984"/>
                      <a:pt x="20765" y="50148"/>
                      <a:pt x="20571" y="50326"/>
                    </a:cubicBezTo>
                    <a:lnTo>
                      <a:pt x="20571" y="50341"/>
                    </a:lnTo>
                    <a:lnTo>
                      <a:pt x="20571" y="50326"/>
                    </a:lnTo>
                    <a:cubicBezTo>
                      <a:pt x="20452" y="50386"/>
                      <a:pt x="20348" y="50446"/>
                      <a:pt x="20229" y="50490"/>
                    </a:cubicBezTo>
                    <a:cubicBezTo>
                      <a:pt x="20199" y="50505"/>
                      <a:pt x="20170" y="50520"/>
                      <a:pt x="20125" y="50535"/>
                    </a:cubicBezTo>
                    <a:cubicBezTo>
                      <a:pt x="20021" y="50580"/>
                      <a:pt x="19902" y="50609"/>
                      <a:pt x="19797" y="50654"/>
                    </a:cubicBezTo>
                    <a:lnTo>
                      <a:pt x="19797" y="50654"/>
                    </a:lnTo>
                    <a:cubicBezTo>
                      <a:pt x="19515" y="50713"/>
                      <a:pt x="19232" y="50803"/>
                      <a:pt x="18949" y="50833"/>
                    </a:cubicBezTo>
                    <a:cubicBezTo>
                      <a:pt x="17267" y="50981"/>
                      <a:pt x="15764" y="50490"/>
                      <a:pt x="14439" y="49478"/>
                    </a:cubicBezTo>
                    <a:cubicBezTo>
                      <a:pt x="14260" y="49344"/>
                      <a:pt x="14111" y="49151"/>
                      <a:pt x="13963" y="48987"/>
                    </a:cubicBezTo>
                    <a:cubicBezTo>
                      <a:pt x="13933" y="48957"/>
                      <a:pt x="13948" y="48898"/>
                      <a:pt x="13918" y="48793"/>
                    </a:cubicBezTo>
                    <a:cubicBezTo>
                      <a:pt x="14037" y="48898"/>
                      <a:pt x="14111" y="48957"/>
                      <a:pt x="14186" y="49017"/>
                    </a:cubicBezTo>
                    <a:cubicBezTo>
                      <a:pt x="14275" y="49106"/>
                      <a:pt x="14364" y="49180"/>
                      <a:pt x="14469" y="49255"/>
                    </a:cubicBezTo>
                    <a:cubicBezTo>
                      <a:pt x="14573" y="49329"/>
                      <a:pt x="14677" y="49389"/>
                      <a:pt x="14781" y="49463"/>
                    </a:cubicBezTo>
                    <a:cubicBezTo>
                      <a:pt x="14871" y="49523"/>
                      <a:pt x="14975" y="49582"/>
                      <a:pt x="15064" y="49642"/>
                    </a:cubicBezTo>
                    <a:lnTo>
                      <a:pt x="15079" y="49627"/>
                    </a:lnTo>
                    <a:lnTo>
                      <a:pt x="15064" y="49642"/>
                    </a:lnTo>
                    <a:cubicBezTo>
                      <a:pt x="15362" y="49791"/>
                      <a:pt x="15659" y="49939"/>
                      <a:pt x="15942" y="50088"/>
                    </a:cubicBezTo>
                    <a:cubicBezTo>
                      <a:pt x="16136" y="50148"/>
                      <a:pt x="16314" y="50222"/>
                      <a:pt x="16493" y="50282"/>
                    </a:cubicBezTo>
                    <a:cubicBezTo>
                      <a:pt x="16538" y="50312"/>
                      <a:pt x="16567" y="50326"/>
                      <a:pt x="16612" y="50341"/>
                    </a:cubicBezTo>
                    <a:cubicBezTo>
                      <a:pt x="17193" y="50520"/>
                      <a:pt x="17803" y="50580"/>
                      <a:pt x="18398" y="50580"/>
                    </a:cubicBezTo>
                    <a:cubicBezTo>
                      <a:pt x="19336" y="50580"/>
                      <a:pt x="20199" y="50341"/>
                      <a:pt x="20884" y="49672"/>
                    </a:cubicBezTo>
                    <a:cubicBezTo>
                      <a:pt x="21167" y="49404"/>
                      <a:pt x="21375" y="49091"/>
                      <a:pt x="21524" y="48734"/>
                    </a:cubicBezTo>
                    <a:cubicBezTo>
                      <a:pt x="21613" y="48511"/>
                      <a:pt x="21673" y="48287"/>
                      <a:pt x="21703" y="48049"/>
                    </a:cubicBezTo>
                    <a:cubicBezTo>
                      <a:pt x="21747" y="47751"/>
                      <a:pt x="21628" y="47483"/>
                      <a:pt x="21539" y="47230"/>
                    </a:cubicBezTo>
                    <a:cubicBezTo>
                      <a:pt x="21211" y="47156"/>
                      <a:pt x="20899" y="47096"/>
                      <a:pt x="20586" y="47022"/>
                    </a:cubicBezTo>
                    <a:lnTo>
                      <a:pt x="20586" y="47022"/>
                    </a:lnTo>
                    <a:cubicBezTo>
                      <a:pt x="20452" y="46977"/>
                      <a:pt x="20333" y="46918"/>
                      <a:pt x="20199" y="46858"/>
                    </a:cubicBezTo>
                    <a:lnTo>
                      <a:pt x="20199" y="46858"/>
                    </a:lnTo>
                    <a:cubicBezTo>
                      <a:pt x="20095" y="46799"/>
                      <a:pt x="19976" y="46724"/>
                      <a:pt x="19872" y="46665"/>
                    </a:cubicBezTo>
                    <a:cubicBezTo>
                      <a:pt x="19425" y="46397"/>
                      <a:pt x="18949" y="46203"/>
                      <a:pt x="18443" y="46084"/>
                    </a:cubicBezTo>
                    <a:cubicBezTo>
                      <a:pt x="18145" y="46025"/>
                      <a:pt x="17862" y="45906"/>
                      <a:pt x="17565" y="45816"/>
                    </a:cubicBezTo>
                    <a:lnTo>
                      <a:pt x="17550" y="45816"/>
                    </a:lnTo>
                    <a:lnTo>
                      <a:pt x="17565" y="45816"/>
                    </a:lnTo>
                    <a:cubicBezTo>
                      <a:pt x="17505" y="45742"/>
                      <a:pt x="17446" y="45682"/>
                      <a:pt x="17386" y="45608"/>
                    </a:cubicBezTo>
                    <a:cubicBezTo>
                      <a:pt x="17401" y="45593"/>
                      <a:pt x="17431" y="45563"/>
                      <a:pt x="17446" y="45548"/>
                    </a:cubicBezTo>
                    <a:cubicBezTo>
                      <a:pt x="17862" y="45831"/>
                      <a:pt x="18324" y="45891"/>
                      <a:pt x="18800" y="45935"/>
                    </a:cubicBezTo>
                    <a:cubicBezTo>
                      <a:pt x="19053" y="46010"/>
                      <a:pt x="19291" y="46084"/>
                      <a:pt x="19529" y="46159"/>
                    </a:cubicBezTo>
                    <a:lnTo>
                      <a:pt x="19529" y="46159"/>
                    </a:lnTo>
                    <a:cubicBezTo>
                      <a:pt x="19678" y="46233"/>
                      <a:pt x="19812" y="46322"/>
                      <a:pt x="19961" y="46397"/>
                    </a:cubicBezTo>
                    <a:cubicBezTo>
                      <a:pt x="20125" y="46486"/>
                      <a:pt x="20289" y="46590"/>
                      <a:pt x="20452" y="46650"/>
                    </a:cubicBezTo>
                    <a:cubicBezTo>
                      <a:pt x="20646" y="46724"/>
                      <a:pt x="20854" y="46769"/>
                      <a:pt x="21063" y="46829"/>
                    </a:cubicBezTo>
                    <a:cubicBezTo>
                      <a:pt x="21316" y="46903"/>
                      <a:pt x="21554" y="46933"/>
                      <a:pt x="21792" y="46769"/>
                    </a:cubicBezTo>
                    <a:cubicBezTo>
                      <a:pt x="21866" y="46709"/>
                      <a:pt x="21941" y="46650"/>
                      <a:pt x="22000" y="46590"/>
                    </a:cubicBezTo>
                    <a:cubicBezTo>
                      <a:pt x="22194" y="46516"/>
                      <a:pt x="22313" y="46382"/>
                      <a:pt x="22387" y="46203"/>
                    </a:cubicBezTo>
                    <a:cubicBezTo>
                      <a:pt x="22417" y="46174"/>
                      <a:pt x="22432" y="46129"/>
                      <a:pt x="22447" y="46099"/>
                    </a:cubicBezTo>
                    <a:cubicBezTo>
                      <a:pt x="22596" y="45831"/>
                      <a:pt x="22670" y="45548"/>
                      <a:pt x="22640" y="45266"/>
                    </a:cubicBezTo>
                    <a:cubicBezTo>
                      <a:pt x="22611" y="44789"/>
                      <a:pt x="22551" y="44328"/>
                      <a:pt x="22462" y="43881"/>
                    </a:cubicBezTo>
                    <a:cubicBezTo>
                      <a:pt x="22387" y="43465"/>
                      <a:pt x="22387" y="43063"/>
                      <a:pt x="22417" y="42646"/>
                    </a:cubicBezTo>
                    <a:cubicBezTo>
                      <a:pt x="22447" y="42140"/>
                      <a:pt x="22462" y="41619"/>
                      <a:pt x="22447" y="41113"/>
                    </a:cubicBezTo>
                    <a:cubicBezTo>
                      <a:pt x="22432" y="40711"/>
                      <a:pt x="22298" y="40324"/>
                      <a:pt x="22030" y="40011"/>
                    </a:cubicBezTo>
                    <a:cubicBezTo>
                      <a:pt x="22000" y="40026"/>
                      <a:pt x="22000" y="40026"/>
                      <a:pt x="21985" y="40041"/>
                    </a:cubicBezTo>
                    <a:cubicBezTo>
                      <a:pt x="21956" y="40071"/>
                      <a:pt x="21926" y="40101"/>
                      <a:pt x="21896" y="40130"/>
                    </a:cubicBezTo>
                    <a:cubicBezTo>
                      <a:pt x="21658" y="40443"/>
                      <a:pt x="21301" y="40577"/>
                      <a:pt x="20929" y="40592"/>
                    </a:cubicBezTo>
                    <a:cubicBezTo>
                      <a:pt x="20467" y="40592"/>
                      <a:pt x="19991" y="40592"/>
                      <a:pt x="19544" y="40502"/>
                    </a:cubicBezTo>
                    <a:cubicBezTo>
                      <a:pt x="18666" y="40309"/>
                      <a:pt x="17892" y="39892"/>
                      <a:pt x="17341" y="39148"/>
                    </a:cubicBezTo>
                    <a:cubicBezTo>
                      <a:pt x="17178" y="38940"/>
                      <a:pt x="17014" y="38716"/>
                      <a:pt x="16850" y="38493"/>
                    </a:cubicBezTo>
                    <a:lnTo>
                      <a:pt x="16850" y="38493"/>
                    </a:lnTo>
                    <a:cubicBezTo>
                      <a:pt x="16820" y="38404"/>
                      <a:pt x="16776" y="38314"/>
                      <a:pt x="16746" y="38225"/>
                    </a:cubicBezTo>
                    <a:cubicBezTo>
                      <a:pt x="16731" y="38180"/>
                      <a:pt x="16746" y="38121"/>
                      <a:pt x="16761" y="38076"/>
                    </a:cubicBezTo>
                    <a:cubicBezTo>
                      <a:pt x="16850" y="38180"/>
                      <a:pt x="16939" y="38299"/>
                      <a:pt x="17029" y="38404"/>
                    </a:cubicBezTo>
                    <a:cubicBezTo>
                      <a:pt x="17133" y="38523"/>
                      <a:pt x="17222" y="38627"/>
                      <a:pt x="17312" y="38746"/>
                    </a:cubicBezTo>
                    <a:lnTo>
                      <a:pt x="17326" y="38731"/>
                    </a:lnTo>
                    <a:lnTo>
                      <a:pt x="17312" y="38746"/>
                    </a:lnTo>
                    <a:cubicBezTo>
                      <a:pt x="17520" y="39044"/>
                      <a:pt x="17743" y="39312"/>
                      <a:pt x="18041" y="39505"/>
                    </a:cubicBezTo>
                    <a:lnTo>
                      <a:pt x="18041" y="39505"/>
                    </a:lnTo>
                    <a:cubicBezTo>
                      <a:pt x="18145" y="39580"/>
                      <a:pt x="18264" y="39654"/>
                      <a:pt x="18368" y="39743"/>
                    </a:cubicBezTo>
                    <a:cubicBezTo>
                      <a:pt x="18398" y="39758"/>
                      <a:pt x="18428" y="39773"/>
                      <a:pt x="18458" y="39788"/>
                    </a:cubicBezTo>
                    <a:cubicBezTo>
                      <a:pt x="18607" y="39862"/>
                      <a:pt x="18770" y="39937"/>
                      <a:pt x="18919" y="40011"/>
                    </a:cubicBezTo>
                    <a:cubicBezTo>
                      <a:pt x="18949" y="40026"/>
                      <a:pt x="18994" y="40041"/>
                      <a:pt x="19023" y="40056"/>
                    </a:cubicBezTo>
                    <a:cubicBezTo>
                      <a:pt x="19187" y="40115"/>
                      <a:pt x="19351" y="40175"/>
                      <a:pt x="19529" y="40220"/>
                    </a:cubicBezTo>
                    <a:lnTo>
                      <a:pt x="19529" y="40220"/>
                    </a:lnTo>
                    <a:cubicBezTo>
                      <a:pt x="19738" y="40234"/>
                      <a:pt x="19961" y="40264"/>
                      <a:pt x="20184" y="40279"/>
                    </a:cubicBezTo>
                    <a:lnTo>
                      <a:pt x="20184" y="40279"/>
                    </a:lnTo>
                    <a:cubicBezTo>
                      <a:pt x="20452" y="40294"/>
                      <a:pt x="20720" y="40339"/>
                      <a:pt x="20973" y="40324"/>
                    </a:cubicBezTo>
                    <a:cubicBezTo>
                      <a:pt x="21167" y="40309"/>
                      <a:pt x="21375" y="40279"/>
                      <a:pt x="21509" y="40101"/>
                    </a:cubicBezTo>
                    <a:cubicBezTo>
                      <a:pt x="21598" y="40011"/>
                      <a:pt x="21688" y="39922"/>
                      <a:pt x="21792" y="39818"/>
                    </a:cubicBezTo>
                    <a:cubicBezTo>
                      <a:pt x="21851" y="39743"/>
                      <a:pt x="21896" y="39684"/>
                      <a:pt x="21956" y="39609"/>
                    </a:cubicBezTo>
                    <a:cubicBezTo>
                      <a:pt x="22015" y="39535"/>
                      <a:pt x="22060" y="39460"/>
                      <a:pt x="22119" y="39386"/>
                    </a:cubicBezTo>
                    <a:cubicBezTo>
                      <a:pt x="22179" y="39297"/>
                      <a:pt x="22224" y="39207"/>
                      <a:pt x="22283" y="39118"/>
                    </a:cubicBezTo>
                    <a:lnTo>
                      <a:pt x="22283" y="39118"/>
                    </a:lnTo>
                    <a:cubicBezTo>
                      <a:pt x="22536" y="38463"/>
                      <a:pt x="22670" y="37793"/>
                      <a:pt x="22670" y="37094"/>
                    </a:cubicBezTo>
                    <a:cubicBezTo>
                      <a:pt x="22700" y="36766"/>
                      <a:pt x="22715" y="36424"/>
                      <a:pt x="22730" y="36082"/>
                    </a:cubicBezTo>
                    <a:cubicBezTo>
                      <a:pt x="22730" y="35933"/>
                      <a:pt x="22700" y="35784"/>
                      <a:pt x="22670" y="35620"/>
                    </a:cubicBezTo>
                    <a:lnTo>
                      <a:pt x="22685" y="35605"/>
                    </a:lnTo>
                    <a:lnTo>
                      <a:pt x="22670" y="35590"/>
                    </a:lnTo>
                    <a:cubicBezTo>
                      <a:pt x="22655" y="35471"/>
                      <a:pt x="22640" y="35367"/>
                      <a:pt x="22625" y="35248"/>
                    </a:cubicBezTo>
                    <a:cubicBezTo>
                      <a:pt x="22521" y="34876"/>
                      <a:pt x="22432" y="34519"/>
                      <a:pt x="22343" y="34161"/>
                    </a:cubicBezTo>
                    <a:cubicBezTo>
                      <a:pt x="22313" y="34042"/>
                      <a:pt x="22268" y="33938"/>
                      <a:pt x="22224" y="33819"/>
                    </a:cubicBezTo>
                    <a:cubicBezTo>
                      <a:pt x="22224" y="33774"/>
                      <a:pt x="22209" y="33730"/>
                      <a:pt x="22194" y="33685"/>
                    </a:cubicBezTo>
                    <a:cubicBezTo>
                      <a:pt x="21971" y="33164"/>
                      <a:pt x="21747" y="32628"/>
                      <a:pt x="21524" y="32107"/>
                    </a:cubicBezTo>
                    <a:cubicBezTo>
                      <a:pt x="21479" y="31973"/>
                      <a:pt x="21450" y="31825"/>
                      <a:pt x="21405" y="31691"/>
                    </a:cubicBezTo>
                    <a:cubicBezTo>
                      <a:pt x="21435" y="31661"/>
                      <a:pt x="21464" y="31646"/>
                      <a:pt x="21494" y="31631"/>
                    </a:cubicBezTo>
                    <a:cubicBezTo>
                      <a:pt x="21569" y="31750"/>
                      <a:pt x="21673" y="31854"/>
                      <a:pt x="21732" y="31973"/>
                    </a:cubicBezTo>
                    <a:cubicBezTo>
                      <a:pt x="21822" y="32137"/>
                      <a:pt x="21896" y="32316"/>
                      <a:pt x="21971" y="32494"/>
                    </a:cubicBezTo>
                    <a:cubicBezTo>
                      <a:pt x="22015" y="32420"/>
                      <a:pt x="22030" y="32360"/>
                      <a:pt x="22030" y="32301"/>
                    </a:cubicBezTo>
                    <a:cubicBezTo>
                      <a:pt x="22015" y="31914"/>
                      <a:pt x="22075" y="31527"/>
                      <a:pt x="22179" y="31140"/>
                    </a:cubicBezTo>
                    <a:cubicBezTo>
                      <a:pt x="22268" y="30753"/>
                      <a:pt x="22328" y="30366"/>
                      <a:pt x="22402" y="29979"/>
                    </a:cubicBezTo>
                    <a:lnTo>
                      <a:pt x="22402" y="29994"/>
                    </a:lnTo>
                    <a:cubicBezTo>
                      <a:pt x="22432" y="29815"/>
                      <a:pt x="22492" y="29636"/>
                      <a:pt x="22492" y="29458"/>
                    </a:cubicBezTo>
                    <a:cubicBezTo>
                      <a:pt x="22521" y="28312"/>
                      <a:pt x="22551" y="27151"/>
                      <a:pt x="22492" y="26004"/>
                    </a:cubicBezTo>
                    <a:cubicBezTo>
                      <a:pt x="22492" y="25781"/>
                      <a:pt x="22402" y="25573"/>
                      <a:pt x="22343" y="25350"/>
                    </a:cubicBezTo>
                    <a:lnTo>
                      <a:pt x="22343" y="25350"/>
                    </a:lnTo>
                    <a:cubicBezTo>
                      <a:pt x="22238" y="25171"/>
                      <a:pt x="22164" y="24963"/>
                      <a:pt x="22030" y="24814"/>
                    </a:cubicBezTo>
                    <a:cubicBezTo>
                      <a:pt x="21539" y="24263"/>
                      <a:pt x="20973" y="23802"/>
                      <a:pt x="20229" y="23593"/>
                    </a:cubicBezTo>
                    <a:cubicBezTo>
                      <a:pt x="20095" y="23548"/>
                      <a:pt x="19976" y="23459"/>
                      <a:pt x="19857" y="23370"/>
                    </a:cubicBezTo>
                    <a:cubicBezTo>
                      <a:pt x="19812" y="23340"/>
                      <a:pt x="19812" y="23281"/>
                      <a:pt x="19782" y="23191"/>
                    </a:cubicBezTo>
                    <a:cubicBezTo>
                      <a:pt x="19961" y="23266"/>
                      <a:pt x="20095" y="23325"/>
                      <a:pt x="20244" y="23385"/>
                    </a:cubicBezTo>
                    <a:cubicBezTo>
                      <a:pt x="20482" y="23474"/>
                      <a:pt x="20735" y="23563"/>
                      <a:pt x="21018" y="23653"/>
                    </a:cubicBezTo>
                    <a:cubicBezTo>
                      <a:pt x="21092" y="23548"/>
                      <a:pt x="21197" y="23444"/>
                      <a:pt x="21286" y="23325"/>
                    </a:cubicBezTo>
                    <a:cubicBezTo>
                      <a:pt x="21345" y="23251"/>
                      <a:pt x="21405" y="23176"/>
                      <a:pt x="21450" y="23102"/>
                    </a:cubicBezTo>
                    <a:cubicBezTo>
                      <a:pt x="21494" y="23042"/>
                      <a:pt x="21524" y="22983"/>
                      <a:pt x="21569" y="22938"/>
                    </a:cubicBezTo>
                    <a:cubicBezTo>
                      <a:pt x="21628" y="22849"/>
                      <a:pt x="21673" y="22760"/>
                      <a:pt x="21732" y="22655"/>
                    </a:cubicBezTo>
                    <a:cubicBezTo>
                      <a:pt x="21792" y="22536"/>
                      <a:pt x="21837" y="22402"/>
                      <a:pt x="21896" y="22268"/>
                    </a:cubicBezTo>
                    <a:cubicBezTo>
                      <a:pt x="22045" y="22060"/>
                      <a:pt x="22045" y="21807"/>
                      <a:pt x="22060" y="21569"/>
                    </a:cubicBezTo>
                    <a:cubicBezTo>
                      <a:pt x="22060" y="21122"/>
                      <a:pt x="22075" y="20691"/>
                      <a:pt x="22045" y="20244"/>
                    </a:cubicBezTo>
                    <a:cubicBezTo>
                      <a:pt x="22030" y="19872"/>
                      <a:pt x="22015" y="19485"/>
                      <a:pt x="21851" y="19128"/>
                    </a:cubicBezTo>
                    <a:lnTo>
                      <a:pt x="21851" y="19128"/>
                    </a:lnTo>
                    <a:cubicBezTo>
                      <a:pt x="21762" y="18815"/>
                      <a:pt x="21688" y="18473"/>
                      <a:pt x="21554" y="18175"/>
                    </a:cubicBezTo>
                    <a:cubicBezTo>
                      <a:pt x="21405" y="17892"/>
                      <a:pt x="21197" y="17624"/>
                      <a:pt x="20988" y="17312"/>
                    </a:cubicBezTo>
                    <a:cubicBezTo>
                      <a:pt x="21107" y="17341"/>
                      <a:pt x="21167" y="17371"/>
                      <a:pt x="21226" y="17386"/>
                    </a:cubicBezTo>
                    <a:lnTo>
                      <a:pt x="21241" y="17386"/>
                    </a:lnTo>
                    <a:lnTo>
                      <a:pt x="21226" y="17386"/>
                    </a:lnTo>
                    <a:cubicBezTo>
                      <a:pt x="21316" y="17475"/>
                      <a:pt x="21390" y="17565"/>
                      <a:pt x="21494" y="17669"/>
                    </a:cubicBezTo>
                    <a:cubicBezTo>
                      <a:pt x="21539" y="17505"/>
                      <a:pt x="21554" y="17386"/>
                      <a:pt x="21584" y="17282"/>
                    </a:cubicBezTo>
                    <a:lnTo>
                      <a:pt x="21584" y="17282"/>
                    </a:lnTo>
                    <a:cubicBezTo>
                      <a:pt x="21628" y="17103"/>
                      <a:pt x="21673" y="16925"/>
                      <a:pt x="21703" y="16746"/>
                    </a:cubicBezTo>
                    <a:cubicBezTo>
                      <a:pt x="21792" y="16329"/>
                      <a:pt x="21911" y="15898"/>
                      <a:pt x="21896" y="15451"/>
                    </a:cubicBezTo>
                    <a:cubicBezTo>
                      <a:pt x="21881" y="14811"/>
                      <a:pt x="21688" y="14245"/>
                      <a:pt x="21226" y="13784"/>
                    </a:cubicBezTo>
                    <a:cubicBezTo>
                      <a:pt x="21122" y="13680"/>
                      <a:pt x="21018" y="13590"/>
                      <a:pt x="20884" y="13486"/>
                    </a:cubicBezTo>
                    <a:cubicBezTo>
                      <a:pt x="21077" y="13442"/>
                      <a:pt x="21167" y="13605"/>
                      <a:pt x="21286" y="13635"/>
                    </a:cubicBezTo>
                    <a:lnTo>
                      <a:pt x="21316" y="13650"/>
                    </a:lnTo>
                    <a:lnTo>
                      <a:pt x="21331" y="13650"/>
                    </a:lnTo>
                    <a:cubicBezTo>
                      <a:pt x="21464" y="13769"/>
                      <a:pt x="21598" y="13903"/>
                      <a:pt x="21718" y="14037"/>
                    </a:cubicBezTo>
                    <a:lnTo>
                      <a:pt x="21718" y="14037"/>
                    </a:lnTo>
                    <a:cubicBezTo>
                      <a:pt x="21762" y="14097"/>
                      <a:pt x="21807" y="14171"/>
                      <a:pt x="21881" y="14275"/>
                    </a:cubicBezTo>
                    <a:cubicBezTo>
                      <a:pt x="21911" y="14171"/>
                      <a:pt x="21941" y="14097"/>
                      <a:pt x="21971" y="14037"/>
                    </a:cubicBezTo>
                    <a:lnTo>
                      <a:pt x="21971" y="14037"/>
                    </a:lnTo>
                    <a:cubicBezTo>
                      <a:pt x="22015" y="13888"/>
                      <a:pt x="22090" y="13739"/>
                      <a:pt x="22119" y="13576"/>
                    </a:cubicBezTo>
                    <a:cubicBezTo>
                      <a:pt x="22149" y="13248"/>
                      <a:pt x="22164" y="12921"/>
                      <a:pt x="22194" y="12593"/>
                    </a:cubicBezTo>
                    <a:cubicBezTo>
                      <a:pt x="22253" y="11864"/>
                      <a:pt x="22224" y="11149"/>
                      <a:pt x="22105" y="10435"/>
                    </a:cubicBezTo>
                    <a:cubicBezTo>
                      <a:pt x="22000" y="9795"/>
                      <a:pt x="21956" y="9140"/>
                      <a:pt x="21360" y="8649"/>
                    </a:cubicBezTo>
                    <a:lnTo>
                      <a:pt x="21673" y="8649"/>
                    </a:lnTo>
                    <a:lnTo>
                      <a:pt x="21673" y="8634"/>
                    </a:lnTo>
                    <a:cubicBezTo>
                      <a:pt x="21926" y="8872"/>
                      <a:pt x="22075" y="9185"/>
                      <a:pt x="22224" y="9572"/>
                    </a:cubicBezTo>
                    <a:cubicBezTo>
                      <a:pt x="22313" y="9333"/>
                      <a:pt x="22402" y="9155"/>
                      <a:pt x="22432" y="8976"/>
                    </a:cubicBezTo>
                    <a:cubicBezTo>
                      <a:pt x="22566" y="8306"/>
                      <a:pt x="22700" y="7636"/>
                      <a:pt x="22774" y="6967"/>
                    </a:cubicBezTo>
                    <a:cubicBezTo>
                      <a:pt x="22834" y="6416"/>
                      <a:pt x="22819" y="5850"/>
                      <a:pt x="22834" y="5300"/>
                    </a:cubicBezTo>
                    <a:cubicBezTo>
                      <a:pt x="22849" y="4645"/>
                      <a:pt x="22804" y="3990"/>
                      <a:pt x="22953" y="3350"/>
                    </a:cubicBezTo>
                    <a:lnTo>
                      <a:pt x="22953" y="3365"/>
                    </a:lnTo>
                    <a:cubicBezTo>
                      <a:pt x="23132" y="2933"/>
                      <a:pt x="23102" y="2486"/>
                      <a:pt x="22998" y="2055"/>
                    </a:cubicBezTo>
                    <a:cubicBezTo>
                      <a:pt x="22804" y="1296"/>
                      <a:pt x="22477" y="983"/>
                      <a:pt x="21554" y="879"/>
                    </a:cubicBezTo>
                    <a:cubicBezTo>
                      <a:pt x="20973" y="819"/>
                      <a:pt x="20467" y="1102"/>
                      <a:pt x="19976" y="1355"/>
                    </a:cubicBezTo>
                    <a:cubicBezTo>
                      <a:pt x="19902" y="1400"/>
                      <a:pt x="19857" y="1474"/>
                      <a:pt x="19782" y="1549"/>
                    </a:cubicBezTo>
                    <a:cubicBezTo>
                      <a:pt x="19842" y="1578"/>
                      <a:pt x="19872" y="1593"/>
                      <a:pt x="19902" y="1608"/>
                    </a:cubicBezTo>
                    <a:cubicBezTo>
                      <a:pt x="20170" y="1772"/>
                      <a:pt x="20408" y="1965"/>
                      <a:pt x="20542" y="2263"/>
                    </a:cubicBezTo>
                    <a:cubicBezTo>
                      <a:pt x="20527" y="2323"/>
                      <a:pt x="20497" y="2382"/>
                      <a:pt x="20467" y="2442"/>
                    </a:cubicBezTo>
                    <a:cubicBezTo>
                      <a:pt x="20408" y="2412"/>
                      <a:pt x="20318" y="2397"/>
                      <a:pt x="20289" y="2337"/>
                    </a:cubicBezTo>
                    <a:cubicBezTo>
                      <a:pt x="20110" y="2010"/>
                      <a:pt x="19797" y="1846"/>
                      <a:pt x="19455" y="1712"/>
                    </a:cubicBezTo>
                    <a:cubicBezTo>
                      <a:pt x="19157" y="1593"/>
                      <a:pt x="18830" y="1563"/>
                      <a:pt x="18517" y="1578"/>
                    </a:cubicBezTo>
                    <a:cubicBezTo>
                      <a:pt x="18160" y="1608"/>
                      <a:pt x="17877" y="1727"/>
                      <a:pt x="17654" y="2010"/>
                    </a:cubicBezTo>
                    <a:cubicBezTo>
                      <a:pt x="17624" y="2070"/>
                      <a:pt x="17565" y="2099"/>
                      <a:pt x="17475" y="2189"/>
                    </a:cubicBezTo>
                    <a:cubicBezTo>
                      <a:pt x="17475" y="2084"/>
                      <a:pt x="17460" y="2040"/>
                      <a:pt x="17475" y="2010"/>
                    </a:cubicBezTo>
                    <a:cubicBezTo>
                      <a:pt x="17550" y="1757"/>
                      <a:pt x="17743" y="1593"/>
                      <a:pt x="17967" y="1489"/>
                    </a:cubicBezTo>
                    <a:cubicBezTo>
                      <a:pt x="18264" y="1325"/>
                      <a:pt x="18607" y="1296"/>
                      <a:pt x="18934" y="1340"/>
                    </a:cubicBezTo>
                    <a:cubicBezTo>
                      <a:pt x="19172" y="1370"/>
                      <a:pt x="19395" y="1429"/>
                      <a:pt x="19634" y="1474"/>
                    </a:cubicBezTo>
                    <a:cubicBezTo>
                      <a:pt x="19961" y="1042"/>
                      <a:pt x="20467" y="894"/>
                      <a:pt x="20944" y="730"/>
                    </a:cubicBezTo>
                    <a:cubicBezTo>
                      <a:pt x="21435" y="551"/>
                      <a:pt x="21941" y="611"/>
                      <a:pt x="22432" y="804"/>
                    </a:cubicBezTo>
                    <a:cubicBezTo>
                      <a:pt x="22283" y="655"/>
                      <a:pt x="22134" y="551"/>
                      <a:pt x="21941" y="522"/>
                    </a:cubicBezTo>
                    <a:cubicBezTo>
                      <a:pt x="21807" y="492"/>
                      <a:pt x="21673" y="462"/>
                      <a:pt x="21539" y="417"/>
                    </a:cubicBezTo>
                    <a:cubicBezTo>
                      <a:pt x="21271" y="313"/>
                      <a:pt x="21003" y="313"/>
                      <a:pt x="20735" y="358"/>
                    </a:cubicBezTo>
                    <a:cubicBezTo>
                      <a:pt x="20155" y="462"/>
                      <a:pt x="19589" y="492"/>
                      <a:pt x="19023" y="328"/>
                    </a:cubicBezTo>
                    <a:cubicBezTo>
                      <a:pt x="18607" y="209"/>
                      <a:pt x="18160" y="209"/>
                      <a:pt x="17743" y="298"/>
                    </a:cubicBezTo>
                    <a:cubicBezTo>
                      <a:pt x="17401" y="358"/>
                      <a:pt x="17059" y="417"/>
                      <a:pt x="16716" y="522"/>
                    </a:cubicBezTo>
                    <a:cubicBezTo>
                      <a:pt x="16225" y="670"/>
                      <a:pt x="15734" y="849"/>
                      <a:pt x="15243" y="1013"/>
                    </a:cubicBezTo>
                    <a:cubicBezTo>
                      <a:pt x="14707" y="1191"/>
                      <a:pt x="14245" y="1504"/>
                      <a:pt x="13873" y="1950"/>
                    </a:cubicBezTo>
                    <a:cubicBezTo>
                      <a:pt x="13650" y="2203"/>
                      <a:pt x="13442" y="2486"/>
                      <a:pt x="13218" y="2754"/>
                    </a:cubicBezTo>
                    <a:cubicBezTo>
                      <a:pt x="13159" y="2829"/>
                      <a:pt x="13129" y="2963"/>
                      <a:pt x="12980" y="2948"/>
                    </a:cubicBezTo>
                    <a:cubicBezTo>
                      <a:pt x="13040" y="2799"/>
                      <a:pt x="13099" y="2650"/>
                      <a:pt x="13159" y="2457"/>
                    </a:cubicBezTo>
                    <a:cubicBezTo>
                      <a:pt x="12950" y="2471"/>
                      <a:pt x="12757" y="2471"/>
                      <a:pt x="12578" y="2501"/>
                    </a:cubicBezTo>
                    <a:cubicBezTo>
                      <a:pt x="12132" y="2576"/>
                      <a:pt x="11804" y="2844"/>
                      <a:pt x="11521" y="3171"/>
                    </a:cubicBezTo>
                    <a:cubicBezTo>
                      <a:pt x="11149" y="3588"/>
                      <a:pt x="10718" y="3900"/>
                      <a:pt x="10167" y="4064"/>
                    </a:cubicBezTo>
                    <a:cubicBezTo>
                      <a:pt x="9899" y="4153"/>
                      <a:pt x="9676" y="4317"/>
                      <a:pt x="9482" y="4526"/>
                    </a:cubicBezTo>
                    <a:cubicBezTo>
                      <a:pt x="9006" y="5047"/>
                      <a:pt x="8634" y="5642"/>
                      <a:pt x="8306" y="6252"/>
                    </a:cubicBezTo>
                    <a:cubicBezTo>
                      <a:pt x="8113" y="6580"/>
                      <a:pt x="8009" y="6937"/>
                      <a:pt x="8038" y="7324"/>
                    </a:cubicBezTo>
                    <a:cubicBezTo>
                      <a:pt x="8083" y="7339"/>
                      <a:pt x="8113" y="7324"/>
                      <a:pt x="8128" y="7339"/>
                    </a:cubicBezTo>
                    <a:cubicBezTo>
                      <a:pt x="8187" y="7369"/>
                      <a:pt x="8247" y="7398"/>
                      <a:pt x="8262" y="7458"/>
                    </a:cubicBezTo>
                    <a:cubicBezTo>
                      <a:pt x="8277" y="7488"/>
                      <a:pt x="8217" y="7547"/>
                      <a:pt x="8187" y="7577"/>
                    </a:cubicBezTo>
                    <a:cubicBezTo>
                      <a:pt x="8172" y="7607"/>
                      <a:pt x="8128" y="7622"/>
                      <a:pt x="8098" y="7651"/>
                    </a:cubicBezTo>
                    <a:cubicBezTo>
                      <a:pt x="6758" y="8619"/>
                      <a:pt x="5865" y="9869"/>
                      <a:pt x="5761" y="11581"/>
                    </a:cubicBezTo>
                    <a:cubicBezTo>
                      <a:pt x="5731" y="12162"/>
                      <a:pt x="5612" y="12712"/>
                      <a:pt x="5300" y="13203"/>
                    </a:cubicBezTo>
                    <a:cubicBezTo>
                      <a:pt x="5166" y="13397"/>
                      <a:pt x="5047" y="13605"/>
                      <a:pt x="4927" y="13814"/>
                    </a:cubicBezTo>
                    <a:cubicBezTo>
                      <a:pt x="4660" y="14320"/>
                      <a:pt x="4719" y="14841"/>
                      <a:pt x="4793" y="15406"/>
                    </a:cubicBezTo>
                    <a:cubicBezTo>
                      <a:pt x="5151" y="14900"/>
                      <a:pt x="5151" y="14900"/>
                      <a:pt x="5329" y="14900"/>
                    </a:cubicBezTo>
                    <a:cubicBezTo>
                      <a:pt x="5210" y="15168"/>
                      <a:pt x="5047" y="15406"/>
                      <a:pt x="4987" y="15674"/>
                    </a:cubicBezTo>
                    <a:cubicBezTo>
                      <a:pt x="4942" y="15942"/>
                      <a:pt x="4793" y="16195"/>
                      <a:pt x="4913" y="16478"/>
                    </a:cubicBezTo>
                    <a:cubicBezTo>
                      <a:pt x="4957" y="16463"/>
                      <a:pt x="5002" y="16463"/>
                      <a:pt x="5047" y="16448"/>
                    </a:cubicBezTo>
                    <a:cubicBezTo>
                      <a:pt x="5121" y="16508"/>
                      <a:pt x="5121" y="16582"/>
                      <a:pt x="5076" y="16657"/>
                    </a:cubicBezTo>
                    <a:cubicBezTo>
                      <a:pt x="5047" y="16731"/>
                      <a:pt x="5017" y="16806"/>
                      <a:pt x="4987" y="16880"/>
                    </a:cubicBezTo>
                    <a:lnTo>
                      <a:pt x="5002" y="16880"/>
                    </a:lnTo>
                    <a:cubicBezTo>
                      <a:pt x="4972" y="16880"/>
                      <a:pt x="4942" y="16880"/>
                      <a:pt x="4927" y="16910"/>
                    </a:cubicBezTo>
                    <a:cubicBezTo>
                      <a:pt x="4630" y="17282"/>
                      <a:pt x="4347" y="17654"/>
                      <a:pt x="4049" y="18026"/>
                    </a:cubicBezTo>
                    <a:cubicBezTo>
                      <a:pt x="4019" y="18086"/>
                      <a:pt x="3990" y="18130"/>
                      <a:pt x="3960" y="18190"/>
                    </a:cubicBezTo>
                    <a:cubicBezTo>
                      <a:pt x="3826" y="18413"/>
                      <a:pt x="3692" y="18636"/>
                      <a:pt x="3558" y="18860"/>
                    </a:cubicBezTo>
                    <a:cubicBezTo>
                      <a:pt x="3498" y="18964"/>
                      <a:pt x="3454" y="19068"/>
                      <a:pt x="3409" y="19172"/>
                    </a:cubicBezTo>
                    <a:cubicBezTo>
                      <a:pt x="3320" y="19306"/>
                      <a:pt x="3245" y="19440"/>
                      <a:pt x="3171" y="19574"/>
                    </a:cubicBezTo>
                    <a:lnTo>
                      <a:pt x="3186" y="19574"/>
                    </a:lnTo>
                    <a:cubicBezTo>
                      <a:pt x="3037" y="19827"/>
                      <a:pt x="2888" y="20080"/>
                      <a:pt x="2769" y="20348"/>
                    </a:cubicBezTo>
                    <a:cubicBezTo>
                      <a:pt x="2486" y="21063"/>
                      <a:pt x="2174" y="21777"/>
                      <a:pt x="2010" y="22551"/>
                    </a:cubicBezTo>
                    <a:cubicBezTo>
                      <a:pt x="1995" y="22611"/>
                      <a:pt x="1980" y="22685"/>
                      <a:pt x="1965" y="22745"/>
                    </a:cubicBezTo>
                    <a:cubicBezTo>
                      <a:pt x="1950" y="22789"/>
                      <a:pt x="1936" y="22834"/>
                      <a:pt x="1921" y="22864"/>
                    </a:cubicBezTo>
                    <a:cubicBezTo>
                      <a:pt x="1727" y="23638"/>
                      <a:pt x="1683" y="24427"/>
                      <a:pt x="1593" y="25201"/>
                    </a:cubicBezTo>
                    <a:cubicBezTo>
                      <a:pt x="1563" y="25573"/>
                      <a:pt x="1549" y="25945"/>
                      <a:pt x="1519" y="26317"/>
                    </a:cubicBezTo>
                    <a:cubicBezTo>
                      <a:pt x="1504" y="26645"/>
                      <a:pt x="1474" y="26957"/>
                      <a:pt x="1474" y="27270"/>
                    </a:cubicBezTo>
                    <a:cubicBezTo>
                      <a:pt x="1459" y="27389"/>
                      <a:pt x="1504" y="27523"/>
                      <a:pt x="1534" y="27642"/>
                    </a:cubicBezTo>
                    <a:cubicBezTo>
                      <a:pt x="1504" y="27806"/>
                      <a:pt x="1623" y="27791"/>
                      <a:pt x="1727" y="27791"/>
                    </a:cubicBezTo>
                    <a:cubicBezTo>
                      <a:pt x="2055" y="27820"/>
                      <a:pt x="2337" y="27925"/>
                      <a:pt x="2516" y="28222"/>
                    </a:cubicBezTo>
                    <a:cubicBezTo>
                      <a:pt x="2635" y="28505"/>
                      <a:pt x="2605" y="28803"/>
                      <a:pt x="2576" y="29101"/>
                    </a:cubicBezTo>
                    <a:lnTo>
                      <a:pt x="2576" y="29086"/>
                    </a:lnTo>
                    <a:cubicBezTo>
                      <a:pt x="2546" y="29130"/>
                      <a:pt x="2531" y="29190"/>
                      <a:pt x="2501" y="29235"/>
                    </a:cubicBezTo>
                    <a:cubicBezTo>
                      <a:pt x="2442" y="29354"/>
                      <a:pt x="2442" y="29562"/>
                      <a:pt x="2248" y="29532"/>
                    </a:cubicBezTo>
                    <a:cubicBezTo>
                      <a:pt x="2084" y="29517"/>
                      <a:pt x="2055" y="29339"/>
                      <a:pt x="2025" y="29205"/>
                    </a:cubicBezTo>
                    <a:cubicBezTo>
                      <a:pt x="1950" y="28952"/>
                      <a:pt x="1965" y="28684"/>
                      <a:pt x="2010" y="28416"/>
                    </a:cubicBezTo>
                    <a:cubicBezTo>
                      <a:pt x="2025" y="28341"/>
                      <a:pt x="2114" y="28237"/>
                      <a:pt x="1995" y="28148"/>
                    </a:cubicBezTo>
                    <a:lnTo>
                      <a:pt x="1980" y="28148"/>
                    </a:lnTo>
                    <a:cubicBezTo>
                      <a:pt x="1876" y="28133"/>
                      <a:pt x="1787" y="28088"/>
                      <a:pt x="1668" y="28088"/>
                    </a:cubicBezTo>
                    <a:cubicBezTo>
                      <a:pt x="1459" y="28059"/>
                      <a:pt x="1310" y="27954"/>
                      <a:pt x="1266" y="27731"/>
                    </a:cubicBezTo>
                    <a:cubicBezTo>
                      <a:pt x="1236" y="27538"/>
                      <a:pt x="1221" y="27329"/>
                      <a:pt x="1206" y="27121"/>
                    </a:cubicBezTo>
                    <a:cubicBezTo>
                      <a:pt x="1191" y="27032"/>
                      <a:pt x="1236" y="26942"/>
                      <a:pt x="1147" y="26838"/>
                    </a:cubicBezTo>
                    <a:cubicBezTo>
                      <a:pt x="1102" y="26942"/>
                      <a:pt x="1072" y="27032"/>
                      <a:pt x="1042" y="27121"/>
                    </a:cubicBezTo>
                    <a:lnTo>
                      <a:pt x="1042" y="27106"/>
                    </a:lnTo>
                    <a:cubicBezTo>
                      <a:pt x="938" y="27433"/>
                      <a:pt x="789" y="27746"/>
                      <a:pt x="715" y="28074"/>
                    </a:cubicBezTo>
                    <a:cubicBezTo>
                      <a:pt x="596" y="28699"/>
                      <a:pt x="611" y="29339"/>
                      <a:pt x="655" y="29979"/>
                    </a:cubicBezTo>
                    <a:cubicBezTo>
                      <a:pt x="685" y="30232"/>
                      <a:pt x="789" y="30470"/>
                      <a:pt x="864" y="30708"/>
                    </a:cubicBezTo>
                    <a:lnTo>
                      <a:pt x="864" y="30708"/>
                    </a:lnTo>
                    <a:cubicBezTo>
                      <a:pt x="894" y="30768"/>
                      <a:pt x="923" y="30842"/>
                      <a:pt x="953" y="30946"/>
                    </a:cubicBezTo>
                    <a:cubicBezTo>
                      <a:pt x="998" y="30872"/>
                      <a:pt x="1028" y="30842"/>
                      <a:pt x="1042" y="30797"/>
                    </a:cubicBezTo>
                    <a:cubicBezTo>
                      <a:pt x="1132" y="30708"/>
                      <a:pt x="1221" y="30619"/>
                      <a:pt x="1325" y="30530"/>
                    </a:cubicBezTo>
                    <a:cubicBezTo>
                      <a:pt x="1415" y="30455"/>
                      <a:pt x="1519" y="30396"/>
                      <a:pt x="1608" y="30321"/>
                    </a:cubicBezTo>
                    <a:cubicBezTo>
                      <a:pt x="1638" y="30291"/>
                      <a:pt x="1668" y="30276"/>
                      <a:pt x="1712" y="30247"/>
                    </a:cubicBezTo>
                    <a:cubicBezTo>
                      <a:pt x="1772" y="30262"/>
                      <a:pt x="1846" y="30262"/>
                      <a:pt x="1936" y="30276"/>
                    </a:cubicBezTo>
                    <a:cubicBezTo>
                      <a:pt x="1906" y="30366"/>
                      <a:pt x="1876" y="30440"/>
                      <a:pt x="1846" y="30515"/>
                    </a:cubicBezTo>
                    <a:lnTo>
                      <a:pt x="1861" y="30530"/>
                    </a:lnTo>
                    <a:lnTo>
                      <a:pt x="1846" y="30515"/>
                    </a:lnTo>
                    <a:cubicBezTo>
                      <a:pt x="1727" y="30649"/>
                      <a:pt x="1593" y="30783"/>
                      <a:pt x="1459" y="30902"/>
                    </a:cubicBezTo>
                    <a:cubicBezTo>
                      <a:pt x="1310" y="31006"/>
                      <a:pt x="1162" y="31110"/>
                      <a:pt x="1147" y="31318"/>
                    </a:cubicBezTo>
                    <a:cubicBezTo>
                      <a:pt x="1117" y="31363"/>
                      <a:pt x="1087" y="31423"/>
                      <a:pt x="1042" y="31437"/>
                    </a:cubicBezTo>
                    <a:cubicBezTo>
                      <a:pt x="879" y="31512"/>
                      <a:pt x="819" y="31646"/>
                      <a:pt x="760" y="31780"/>
                    </a:cubicBezTo>
                    <a:lnTo>
                      <a:pt x="760" y="31780"/>
                    </a:lnTo>
                    <a:cubicBezTo>
                      <a:pt x="685" y="31914"/>
                      <a:pt x="611" y="32048"/>
                      <a:pt x="551" y="32182"/>
                    </a:cubicBezTo>
                    <a:lnTo>
                      <a:pt x="551" y="32182"/>
                    </a:lnTo>
                    <a:cubicBezTo>
                      <a:pt x="507" y="32286"/>
                      <a:pt x="462" y="32390"/>
                      <a:pt x="432" y="32509"/>
                    </a:cubicBezTo>
                    <a:lnTo>
                      <a:pt x="432" y="32494"/>
                    </a:lnTo>
                    <a:cubicBezTo>
                      <a:pt x="194" y="33194"/>
                      <a:pt x="268" y="33908"/>
                      <a:pt x="373" y="34608"/>
                    </a:cubicBezTo>
                    <a:lnTo>
                      <a:pt x="373" y="34608"/>
                    </a:lnTo>
                    <a:cubicBezTo>
                      <a:pt x="447" y="34965"/>
                      <a:pt x="492" y="35322"/>
                      <a:pt x="581" y="35665"/>
                    </a:cubicBezTo>
                    <a:cubicBezTo>
                      <a:pt x="685" y="36052"/>
                      <a:pt x="864" y="36409"/>
                      <a:pt x="1147" y="36707"/>
                    </a:cubicBezTo>
                    <a:lnTo>
                      <a:pt x="1176" y="36751"/>
                    </a:lnTo>
                    <a:cubicBezTo>
                      <a:pt x="1296" y="36885"/>
                      <a:pt x="1415" y="37019"/>
                      <a:pt x="1534" y="37153"/>
                    </a:cubicBezTo>
                    <a:cubicBezTo>
                      <a:pt x="1549" y="37168"/>
                      <a:pt x="1563" y="37183"/>
                      <a:pt x="1563" y="37198"/>
                    </a:cubicBezTo>
                    <a:cubicBezTo>
                      <a:pt x="1623" y="37272"/>
                      <a:pt x="1683" y="37347"/>
                      <a:pt x="1742" y="37421"/>
                    </a:cubicBezTo>
                    <a:lnTo>
                      <a:pt x="1742" y="37421"/>
                    </a:lnTo>
                    <a:cubicBezTo>
                      <a:pt x="1787" y="37496"/>
                      <a:pt x="1846" y="37570"/>
                      <a:pt x="1921" y="37704"/>
                    </a:cubicBezTo>
                    <a:cubicBezTo>
                      <a:pt x="1802" y="37689"/>
                      <a:pt x="1727" y="37674"/>
                      <a:pt x="1638" y="37659"/>
                    </a:cubicBezTo>
                    <a:cubicBezTo>
                      <a:pt x="1668" y="37957"/>
                      <a:pt x="1697" y="38255"/>
                      <a:pt x="1802" y="38523"/>
                    </a:cubicBezTo>
                    <a:cubicBezTo>
                      <a:pt x="1861" y="38701"/>
                      <a:pt x="1906" y="38880"/>
                      <a:pt x="1950" y="39059"/>
                    </a:cubicBezTo>
                    <a:cubicBezTo>
                      <a:pt x="2010" y="39178"/>
                      <a:pt x="2070" y="39297"/>
                      <a:pt x="2144" y="39416"/>
                    </a:cubicBezTo>
                    <a:cubicBezTo>
                      <a:pt x="2174" y="39460"/>
                      <a:pt x="2204" y="39505"/>
                      <a:pt x="2233" y="39565"/>
                    </a:cubicBezTo>
                    <a:lnTo>
                      <a:pt x="2531" y="39877"/>
                    </a:lnTo>
                    <a:lnTo>
                      <a:pt x="2531" y="39892"/>
                    </a:lnTo>
                    <a:cubicBezTo>
                      <a:pt x="2605" y="39967"/>
                      <a:pt x="2680" y="40041"/>
                      <a:pt x="2739" y="40115"/>
                    </a:cubicBezTo>
                    <a:cubicBezTo>
                      <a:pt x="2814" y="40190"/>
                      <a:pt x="2888" y="40264"/>
                      <a:pt x="2948" y="40324"/>
                    </a:cubicBezTo>
                    <a:cubicBezTo>
                      <a:pt x="3007" y="40398"/>
                      <a:pt x="3067" y="40488"/>
                      <a:pt x="3126" y="40562"/>
                    </a:cubicBezTo>
                    <a:lnTo>
                      <a:pt x="3126" y="40547"/>
                    </a:lnTo>
                    <a:cubicBezTo>
                      <a:pt x="3171" y="40666"/>
                      <a:pt x="3231" y="40770"/>
                      <a:pt x="3290" y="40889"/>
                    </a:cubicBezTo>
                    <a:lnTo>
                      <a:pt x="3290" y="40875"/>
                    </a:lnTo>
                    <a:cubicBezTo>
                      <a:pt x="3350" y="41038"/>
                      <a:pt x="3394" y="41187"/>
                      <a:pt x="3454" y="41336"/>
                    </a:cubicBezTo>
                    <a:cubicBezTo>
                      <a:pt x="3484" y="41440"/>
                      <a:pt x="3513" y="41544"/>
                      <a:pt x="3543" y="41649"/>
                    </a:cubicBezTo>
                    <a:cubicBezTo>
                      <a:pt x="3632" y="41842"/>
                      <a:pt x="3707" y="42021"/>
                      <a:pt x="3796" y="42214"/>
                    </a:cubicBezTo>
                    <a:lnTo>
                      <a:pt x="4049" y="42750"/>
                    </a:lnTo>
                    <a:cubicBezTo>
                      <a:pt x="4124" y="42884"/>
                      <a:pt x="4213" y="43018"/>
                      <a:pt x="4287" y="43152"/>
                    </a:cubicBezTo>
                    <a:cubicBezTo>
                      <a:pt x="4317" y="43211"/>
                      <a:pt x="4332" y="43286"/>
                      <a:pt x="4362" y="43345"/>
                    </a:cubicBezTo>
                    <a:cubicBezTo>
                      <a:pt x="4630" y="43688"/>
                      <a:pt x="4898" y="44015"/>
                      <a:pt x="5151" y="44343"/>
                    </a:cubicBezTo>
                    <a:cubicBezTo>
                      <a:pt x="5210" y="44417"/>
                      <a:pt x="5270" y="44492"/>
                      <a:pt x="5329" y="44566"/>
                    </a:cubicBezTo>
                    <a:lnTo>
                      <a:pt x="5329" y="44566"/>
                    </a:lnTo>
                    <a:cubicBezTo>
                      <a:pt x="5434" y="44700"/>
                      <a:pt x="5553" y="44834"/>
                      <a:pt x="5657" y="44953"/>
                    </a:cubicBezTo>
                    <a:cubicBezTo>
                      <a:pt x="5731" y="45027"/>
                      <a:pt x="5806" y="45102"/>
                      <a:pt x="5880" y="45176"/>
                    </a:cubicBezTo>
                    <a:cubicBezTo>
                      <a:pt x="5925" y="45206"/>
                      <a:pt x="5969" y="45236"/>
                      <a:pt x="6014" y="45280"/>
                    </a:cubicBezTo>
                    <a:cubicBezTo>
                      <a:pt x="6059" y="45117"/>
                      <a:pt x="6088" y="44983"/>
                      <a:pt x="6118" y="44849"/>
                    </a:cubicBezTo>
                    <a:cubicBezTo>
                      <a:pt x="6133" y="44849"/>
                      <a:pt x="6148" y="44849"/>
                      <a:pt x="6163" y="44849"/>
                    </a:cubicBezTo>
                    <a:cubicBezTo>
                      <a:pt x="6193" y="44998"/>
                      <a:pt x="6222" y="45132"/>
                      <a:pt x="6267" y="45280"/>
                    </a:cubicBezTo>
                    <a:lnTo>
                      <a:pt x="6267" y="45280"/>
                    </a:lnTo>
                    <a:cubicBezTo>
                      <a:pt x="6267" y="45400"/>
                      <a:pt x="6282" y="45534"/>
                      <a:pt x="6297" y="45653"/>
                    </a:cubicBezTo>
                    <a:cubicBezTo>
                      <a:pt x="6431" y="46382"/>
                      <a:pt x="6728" y="47052"/>
                      <a:pt x="7071" y="47707"/>
                    </a:cubicBezTo>
                    <a:cubicBezTo>
                      <a:pt x="7190" y="47930"/>
                      <a:pt x="7339" y="48153"/>
                      <a:pt x="7473" y="48377"/>
                    </a:cubicBezTo>
                    <a:lnTo>
                      <a:pt x="7562" y="48525"/>
                    </a:lnTo>
                    <a:cubicBezTo>
                      <a:pt x="7622" y="48600"/>
                      <a:pt x="7681" y="48674"/>
                      <a:pt x="7741" y="48749"/>
                    </a:cubicBezTo>
                    <a:lnTo>
                      <a:pt x="7741" y="48749"/>
                    </a:lnTo>
                    <a:cubicBezTo>
                      <a:pt x="7964" y="48972"/>
                      <a:pt x="8187" y="49195"/>
                      <a:pt x="8410" y="49418"/>
                    </a:cubicBezTo>
                    <a:cubicBezTo>
                      <a:pt x="8425" y="49433"/>
                      <a:pt x="8440" y="49448"/>
                      <a:pt x="8455" y="49463"/>
                    </a:cubicBezTo>
                    <a:cubicBezTo>
                      <a:pt x="8589" y="49582"/>
                      <a:pt x="8723" y="49686"/>
                      <a:pt x="8842" y="49805"/>
                    </a:cubicBezTo>
                    <a:lnTo>
                      <a:pt x="8857" y="49791"/>
                    </a:lnTo>
                    <a:lnTo>
                      <a:pt x="8842" y="49805"/>
                    </a:lnTo>
                    <a:cubicBezTo>
                      <a:pt x="9080" y="49984"/>
                      <a:pt x="9318" y="50178"/>
                      <a:pt x="9572" y="50356"/>
                    </a:cubicBezTo>
                    <a:lnTo>
                      <a:pt x="9884" y="50565"/>
                    </a:lnTo>
                    <a:cubicBezTo>
                      <a:pt x="9944" y="50594"/>
                      <a:pt x="10003" y="50639"/>
                      <a:pt x="10063" y="50669"/>
                    </a:cubicBezTo>
                    <a:cubicBezTo>
                      <a:pt x="10122" y="50773"/>
                      <a:pt x="10182" y="50684"/>
                      <a:pt x="10226" y="50669"/>
                    </a:cubicBezTo>
                    <a:cubicBezTo>
                      <a:pt x="10286" y="50684"/>
                      <a:pt x="10331" y="50713"/>
                      <a:pt x="10375" y="50728"/>
                    </a:cubicBezTo>
                    <a:lnTo>
                      <a:pt x="10673" y="51115"/>
                    </a:lnTo>
                    <a:cubicBezTo>
                      <a:pt x="10718" y="51175"/>
                      <a:pt x="10762" y="51234"/>
                      <a:pt x="10807" y="51279"/>
                    </a:cubicBezTo>
                    <a:cubicBezTo>
                      <a:pt x="11030" y="51502"/>
                      <a:pt x="11268" y="51741"/>
                      <a:pt x="11492" y="51964"/>
                    </a:cubicBezTo>
                    <a:cubicBezTo>
                      <a:pt x="11521" y="51994"/>
                      <a:pt x="11566" y="52023"/>
                      <a:pt x="11596" y="52053"/>
                    </a:cubicBezTo>
                    <a:cubicBezTo>
                      <a:pt x="11700" y="52142"/>
                      <a:pt x="11819" y="52247"/>
                      <a:pt x="11923" y="52351"/>
                    </a:cubicBezTo>
                    <a:cubicBezTo>
                      <a:pt x="11953" y="52351"/>
                      <a:pt x="11968" y="52366"/>
                      <a:pt x="11983" y="52381"/>
                    </a:cubicBezTo>
                    <a:cubicBezTo>
                      <a:pt x="12057" y="52440"/>
                      <a:pt x="12132" y="52500"/>
                      <a:pt x="12206" y="52544"/>
                    </a:cubicBezTo>
                    <a:moveTo>
                      <a:pt x="2308" y="20631"/>
                    </a:moveTo>
                    <a:cubicBezTo>
                      <a:pt x="2382" y="20438"/>
                      <a:pt x="2457" y="20244"/>
                      <a:pt x="2531" y="20065"/>
                    </a:cubicBezTo>
                    <a:cubicBezTo>
                      <a:pt x="2576" y="19961"/>
                      <a:pt x="2635" y="19857"/>
                      <a:pt x="2695" y="19753"/>
                    </a:cubicBezTo>
                    <a:cubicBezTo>
                      <a:pt x="2739" y="19634"/>
                      <a:pt x="2799" y="19530"/>
                      <a:pt x="2858" y="19410"/>
                    </a:cubicBezTo>
                    <a:lnTo>
                      <a:pt x="3022" y="19143"/>
                    </a:lnTo>
                    <a:cubicBezTo>
                      <a:pt x="3305" y="18681"/>
                      <a:pt x="3573" y="18220"/>
                      <a:pt x="3856" y="17773"/>
                    </a:cubicBezTo>
                    <a:lnTo>
                      <a:pt x="4019" y="17550"/>
                    </a:lnTo>
                    <a:cubicBezTo>
                      <a:pt x="4034" y="17520"/>
                      <a:pt x="4049" y="17505"/>
                      <a:pt x="4064" y="17490"/>
                    </a:cubicBezTo>
                    <a:cubicBezTo>
                      <a:pt x="4153" y="17401"/>
                      <a:pt x="4228" y="17312"/>
                      <a:pt x="4302" y="17222"/>
                    </a:cubicBezTo>
                    <a:lnTo>
                      <a:pt x="4287" y="17222"/>
                    </a:lnTo>
                    <a:lnTo>
                      <a:pt x="4302" y="17222"/>
                    </a:lnTo>
                    <a:cubicBezTo>
                      <a:pt x="4421" y="17103"/>
                      <a:pt x="4555" y="16969"/>
                      <a:pt x="4674" y="16835"/>
                    </a:cubicBezTo>
                    <a:cubicBezTo>
                      <a:pt x="4719" y="16776"/>
                      <a:pt x="4749" y="16672"/>
                      <a:pt x="4734" y="16612"/>
                    </a:cubicBezTo>
                    <a:cubicBezTo>
                      <a:pt x="4645" y="16374"/>
                      <a:pt x="4660" y="16136"/>
                      <a:pt x="4674" y="15883"/>
                    </a:cubicBezTo>
                    <a:cubicBezTo>
                      <a:pt x="4689" y="15823"/>
                      <a:pt x="4645" y="15734"/>
                      <a:pt x="4630" y="15659"/>
                    </a:cubicBezTo>
                    <a:lnTo>
                      <a:pt x="4630" y="15674"/>
                    </a:lnTo>
                    <a:cubicBezTo>
                      <a:pt x="4585" y="15496"/>
                      <a:pt x="4540" y="15317"/>
                      <a:pt x="4511" y="15139"/>
                    </a:cubicBezTo>
                    <a:cubicBezTo>
                      <a:pt x="4436" y="14707"/>
                      <a:pt x="4466" y="14290"/>
                      <a:pt x="4570" y="13858"/>
                    </a:cubicBezTo>
                    <a:cubicBezTo>
                      <a:pt x="4585" y="13814"/>
                      <a:pt x="4600" y="13769"/>
                      <a:pt x="4615" y="13739"/>
                    </a:cubicBezTo>
                    <a:cubicBezTo>
                      <a:pt x="4674" y="13635"/>
                      <a:pt x="4734" y="13516"/>
                      <a:pt x="4793" y="13412"/>
                    </a:cubicBezTo>
                    <a:cubicBezTo>
                      <a:pt x="4927" y="13159"/>
                      <a:pt x="5076" y="12906"/>
                      <a:pt x="5225" y="12638"/>
                    </a:cubicBezTo>
                    <a:cubicBezTo>
                      <a:pt x="5270" y="12549"/>
                      <a:pt x="5300" y="12459"/>
                      <a:pt x="5344" y="12370"/>
                    </a:cubicBezTo>
                    <a:lnTo>
                      <a:pt x="5344" y="12370"/>
                    </a:lnTo>
                    <a:cubicBezTo>
                      <a:pt x="5359" y="12325"/>
                      <a:pt x="5389" y="12266"/>
                      <a:pt x="5404" y="12206"/>
                    </a:cubicBezTo>
                    <a:cubicBezTo>
                      <a:pt x="5463" y="11715"/>
                      <a:pt x="5508" y="11224"/>
                      <a:pt x="5567" y="10733"/>
                    </a:cubicBezTo>
                    <a:lnTo>
                      <a:pt x="5567" y="10733"/>
                    </a:lnTo>
                    <a:cubicBezTo>
                      <a:pt x="5642" y="10494"/>
                      <a:pt x="5716" y="10256"/>
                      <a:pt x="5776" y="10003"/>
                    </a:cubicBezTo>
                    <a:lnTo>
                      <a:pt x="5776" y="10018"/>
                    </a:lnTo>
                    <a:cubicBezTo>
                      <a:pt x="5821" y="9914"/>
                      <a:pt x="5850" y="9825"/>
                      <a:pt x="5895" y="9735"/>
                    </a:cubicBezTo>
                    <a:cubicBezTo>
                      <a:pt x="6059" y="9452"/>
                      <a:pt x="6222" y="9185"/>
                      <a:pt x="6386" y="8902"/>
                    </a:cubicBezTo>
                    <a:cubicBezTo>
                      <a:pt x="6446" y="8827"/>
                      <a:pt x="6505" y="8768"/>
                      <a:pt x="6550" y="8693"/>
                    </a:cubicBezTo>
                    <a:lnTo>
                      <a:pt x="6550" y="8693"/>
                    </a:lnTo>
                    <a:cubicBezTo>
                      <a:pt x="6624" y="8604"/>
                      <a:pt x="6699" y="8500"/>
                      <a:pt x="6773" y="8411"/>
                    </a:cubicBezTo>
                    <a:cubicBezTo>
                      <a:pt x="6788" y="8396"/>
                      <a:pt x="6803" y="8366"/>
                      <a:pt x="6818" y="8351"/>
                    </a:cubicBezTo>
                    <a:cubicBezTo>
                      <a:pt x="6937" y="8232"/>
                      <a:pt x="7056" y="8113"/>
                      <a:pt x="7175" y="7979"/>
                    </a:cubicBezTo>
                    <a:lnTo>
                      <a:pt x="7160" y="7979"/>
                    </a:lnTo>
                    <a:lnTo>
                      <a:pt x="7160" y="7994"/>
                    </a:lnTo>
                    <a:cubicBezTo>
                      <a:pt x="7294" y="7875"/>
                      <a:pt x="7413" y="7756"/>
                      <a:pt x="7532" y="7636"/>
                    </a:cubicBezTo>
                    <a:cubicBezTo>
                      <a:pt x="7607" y="7592"/>
                      <a:pt x="7681" y="7532"/>
                      <a:pt x="7756" y="7473"/>
                    </a:cubicBezTo>
                    <a:cubicBezTo>
                      <a:pt x="7904" y="7473"/>
                      <a:pt x="7875" y="7354"/>
                      <a:pt x="7860" y="7279"/>
                    </a:cubicBezTo>
                    <a:cubicBezTo>
                      <a:pt x="7845" y="6952"/>
                      <a:pt x="7904" y="6654"/>
                      <a:pt x="8023" y="6371"/>
                    </a:cubicBezTo>
                    <a:cubicBezTo>
                      <a:pt x="8038" y="6342"/>
                      <a:pt x="8038" y="6297"/>
                      <a:pt x="8038" y="6267"/>
                    </a:cubicBezTo>
                    <a:cubicBezTo>
                      <a:pt x="8083" y="6148"/>
                      <a:pt x="8143" y="6044"/>
                      <a:pt x="8202" y="5940"/>
                    </a:cubicBezTo>
                    <a:cubicBezTo>
                      <a:pt x="8262" y="5850"/>
                      <a:pt x="8321" y="5761"/>
                      <a:pt x="8381" y="5672"/>
                    </a:cubicBezTo>
                    <a:lnTo>
                      <a:pt x="8381" y="5672"/>
                    </a:lnTo>
                    <a:cubicBezTo>
                      <a:pt x="8470" y="5523"/>
                      <a:pt x="8559" y="5374"/>
                      <a:pt x="8649" y="5225"/>
                    </a:cubicBezTo>
                    <a:cubicBezTo>
                      <a:pt x="8678" y="5166"/>
                      <a:pt x="8708" y="5106"/>
                      <a:pt x="8753" y="5047"/>
                    </a:cubicBezTo>
                    <a:cubicBezTo>
                      <a:pt x="8827" y="4942"/>
                      <a:pt x="8902" y="4838"/>
                      <a:pt x="8976" y="4734"/>
                    </a:cubicBezTo>
                    <a:lnTo>
                      <a:pt x="8976" y="4734"/>
                    </a:lnTo>
                    <a:lnTo>
                      <a:pt x="8976" y="4734"/>
                    </a:lnTo>
                    <a:cubicBezTo>
                      <a:pt x="9051" y="4645"/>
                      <a:pt x="9125" y="4540"/>
                      <a:pt x="9184" y="4451"/>
                    </a:cubicBezTo>
                    <a:cubicBezTo>
                      <a:pt x="9214" y="4436"/>
                      <a:pt x="9229" y="4406"/>
                      <a:pt x="9244" y="4392"/>
                    </a:cubicBezTo>
                    <a:cubicBezTo>
                      <a:pt x="9348" y="4287"/>
                      <a:pt x="9467" y="4183"/>
                      <a:pt x="9586" y="4079"/>
                    </a:cubicBezTo>
                    <a:lnTo>
                      <a:pt x="9572" y="4079"/>
                    </a:lnTo>
                    <a:cubicBezTo>
                      <a:pt x="9750" y="3975"/>
                      <a:pt x="9914" y="3885"/>
                      <a:pt x="10078" y="3796"/>
                    </a:cubicBezTo>
                    <a:lnTo>
                      <a:pt x="10078" y="3796"/>
                    </a:lnTo>
                    <a:cubicBezTo>
                      <a:pt x="10167" y="3766"/>
                      <a:pt x="10256" y="3722"/>
                      <a:pt x="10360" y="3692"/>
                    </a:cubicBezTo>
                    <a:lnTo>
                      <a:pt x="10896" y="3350"/>
                    </a:lnTo>
                    <a:cubicBezTo>
                      <a:pt x="11075" y="3275"/>
                      <a:pt x="11194" y="3141"/>
                      <a:pt x="11283" y="2963"/>
                    </a:cubicBezTo>
                    <a:cubicBezTo>
                      <a:pt x="11343" y="2903"/>
                      <a:pt x="11387" y="2858"/>
                      <a:pt x="11447" y="2799"/>
                    </a:cubicBezTo>
                    <a:cubicBezTo>
                      <a:pt x="11536" y="2724"/>
                      <a:pt x="11626" y="2650"/>
                      <a:pt x="11715" y="2576"/>
                    </a:cubicBezTo>
                    <a:cubicBezTo>
                      <a:pt x="11730" y="2561"/>
                      <a:pt x="11745" y="2546"/>
                      <a:pt x="11774" y="2531"/>
                    </a:cubicBezTo>
                    <a:cubicBezTo>
                      <a:pt x="11879" y="2471"/>
                      <a:pt x="11968" y="2412"/>
                      <a:pt x="12072" y="2367"/>
                    </a:cubicBezTo>
                    <a:cubicBezTo>
                      <a:pt x="12221" y="2308"/>
                      <a:pt x="12385" y="2248"/>
                      <a:pt x="12548" y="2189"/>
                    </a:cubicBezTo>
                    <a:lnTo>
                      <a:pt x="13367" y="2189"/>
                    </a:lnTo>
                    <a:cubicBezTo>
                      <a:pt x="13412" y="2114"/>
                      <a:pt x="13442" y="2055"/>
                      <a:pt x="13486" y="1980"/>
                    </a:cubicBezTo>
                    <a:lnTo>
                      <a:pt x="13486" y="1980"/>
                    </a:lnTo>
                    <a:cubicBezTo>
                      <a:pt x="13576" y="1876"/>
                      <a:pt x="13665" y="1757"/>
                      <a:pt x="13754" y="1638"/>
                    </a:cubicBezTo>
                    <a:cubicBezTo>
                      <a:pt x="13829" y="1578"/>
                      <a:pt x="13903" y="1504"/>
                      <a:pt x="13977" y="1429"/>
                    </a:cubicBezTo>
                    <a:cubicBezTo>
                      <a:pt x="14126" y="1325"/>
                      <a:pt x="14275" y="1206"/>
                      <a:pt x="14424" y="1102"/>
                    </a:cubicBezTo>
                    <a:lnTo>
                      <a:pt x="14424" y="1102"/>
                    </a:lnTo>
                    <a:cubicBezTo>
                      <a:pt x="14692" y="968"/>
                      <a:pt x="14975" y="849"/>
                      <a:pt x="15258" y="715"/>
                    </a:cubicBezTo>
                    <a:cubicBezTo>
                      <a:pt x="15391" y="655"/>
                      <a:pt x="15540" y="611"/>
                      <a:pt x="15674" y="551"/>
                    </a:cubicBezTo>
                    <a:cubicBezTo>
                      <a:pt x="16046" y="432"/>
                      <a:pt x="16419" y="328"/>
                      <a:pt x="16791" y="224"/>
                    </a:cubicBezTo>
                    <a:lnTo>
                      <a:pt x="16791" y="224"/>
                    </a:lnTo>
                    <a:cubicBezTo>
                      <a:pt x="16895" y="209"/>
                      <a:pt x="17014" y="179"/>
                      <a:pt x="17118" y="164"/>
                    </a:cubicBezTo>
                    <a:cubicBezTo>
                      <a:pt x="17193" y="149"/>
                      <a:pt x="17267" y="120"/>
                      <a:pt x="17326" y="105"/>
                    </a:cubicBezTo>
                    <a:cubicBezTo>
                      <a:pt x="17475" y="75"/>
                      <a:pt x="17624" y="30"/>
                      <a:pt x="17773" y="1"/>
                    </a:cubicBezTo>
                    <a:lnTo>
                      <a:pt x="17773" y="1"/>
                    </a:lnTo>
                    <a:lnTo>
                      <a:pt x="18755" y="1"/>
                    </a:lnTo>
                    <a:lnTo>
                      <a:pt x="18755" y="1"/>
                    </a:lnTo>
                    <a:cubicBezTo>
                      <a:pt x="18860" y="15"/>
                      <a:pt x="18979" y="45"/>
                      <a:pt x="19083" y="75"/>
                    </a:cubicBezTo>
                    <a:cubicBezTo>
                      <a:pt x="19247" y="105"/>
                      <a:pt x="19395" y="134"/>
                      <a:pt x="19559" y="164"/>
                    </a:cubicBezTo>
                    <a:cubicBezTo>
                      <a:pt x="19902" y="224"/>
                      <a:pt x="20244" y="194"/>
                      <a:pt x="20586" y="105"/>
                    </a:cubicBezTo>
                    <a:lnTo>
                      <a:pt x="20586" y="120"/>
                    </a:lnTo>
                    <a:cubicBezTo>
                      <a:pt x="20869" y="120"/>
                      <a:pt x="21167" y="120"/>
                      <a:pt x="21450" y="134"/>
                    </a:cubicBezTo>
                    <a:cubicBezTo>
                      <a:pt x="21613" y="179"/>
                      <a:pt x="21777" y="224"/>
                      <a:pt x="21926" y="268"/>
                    </a:cubicBezTo>
                    <a:cubicBezTo>
                      <a:pt x="22119" y="373"/>
                      <a:pt x="22313" y="462"/>
                      <a:pt x="22492" y="566"/>
                    </a:cubicBezTo>
                    <a:cubicBezTo>
                      <a:pt x="22506" y="581"/>
                      <a:pt x="22521" y="596"/>
                      <a:pt x="22551" y="611"/>
                    </a:cubicBezTo>
                    <a:cubicBezTo>
                      <a:pt x="22670" y="730"/>
                      <a:pt x="22804" y="864"/>
                      <a:pt x="22923" y="998"/>
                    </a:cubicBezTo>
                    <a:lnTo>
                      <a:pt x="22938" y="983"/>
                    </a:lnTo>
                    <a:cubicBezTo>
                      <a:pt x="22938" y="983"/>
                      <a:pt x="22923" y="998"/>
                      <a:pt x="22923" y="998"/>
                    </a:cubicBezTo>
                    <a:cubicBezTo>
                      <a:pt x="22983" y="1087"/>
                      <a:pt x="23042" y="1176"/>
                      <a:pt x="23102" y="1281"/>
                    </a:cubicBezTo>
                    <a:cubicBezTo>
                      <a:pt x="23132" y="1340"/>
                      <a:pt x="23161" y="1415"/>
                      <a:pt x="23191" y="1489"/>
                    </a:cubicBezTo>
                    <a:cubicBezTo>
                      <a:pt x="23266" y="1638"/>
                      <a:pt x="23310" y="1772"/>
                      <a:pt x="23266" y="1950"/>
                    </a:cubicBezTo>
                    <a:cubicBezTo>
                      <a:pt x="23266" y="2010"/>
                      <a:pt x="23310" y="2084"/>
                      <a:pt x="23325" y="2144"/>
                    </a:cubicBezTo>
                    <a:lnTo>
                      <a:pt x="23325" y="2144"/>
                    </a:lnTo>
                    <a:cubicBezTo>
                      <a:pt x="23340" y="2501"/>
                      <a:pt x="23385" y="2873"/>
                      <a:pt x="23251" y="3231"/>
                    </a:cubicBezTo>
                    <a:cubicBezTo>
                      <a:pt x="23117" y="3454"/>
                      <a:pt x="23057" y="3707"/>
                      <a:pt x="23057" y="3960"/>
                    </a:cubicBezTo>
                    <a:cubicBezTo>
                      <a:pt x="23042" y="4406"/>
                      <a:pt x="23042" y="4838"/>
                      <a:pt x="23072" y="5285"/>
                    </a:cubicBezTo>
                    <a:cubicBezTo>
                      <a:pt x="23087" y="5999"/>
                      <a:pt x="23087" y="6699"/>
                      <a:pt x="22938" y="7413"/>
                    </a:cubicBezTo>
                    <a:cubicBezTo>
                      <a:pt x="22864" y="7756"/>
                      <a:pt x="22834" y="8113"/>
                      <a:pt x="22789" y="8470"/>
                    </a:cubicBezTo>
                    <a:cubicBezTo>
                      <a:pt x="22745" y="8857"/>
                      <a:pt x="22611" y="9214"/>
                      <a:pt x="22477" y="9572"/>
                    </a:cubicBezTo>
                    <a:cubicBezTo>
                      <a:pt x="22432" y="9676"/>
                      <a:pt x="22372" y="9765"/>
                      <a:pt x="22298" y="9869"/>
                    </a:cubicBezTo>
                    <a:cubicBezTo>
                      <a:pt x="22536" y="10792"/>
                      <a:pt x="22536" y="11760"/>
                      <a:pt x="22492" y="12742"/>
                    </a:cubicBezTo>
                    <a:cubicBezTo>
                      <a:pt x="22492" y="12787"/>
                      <a:pt x="22492" y="12846"/>
                      <a:pt x="22492" y="12906"/>
                    </a:cubicBezTo>
                    <a:cubicBezTo>
                      <a:pt x="22477" y="13084"/>
                      <a:pt x="22462" y="13278"/>
                      <a:pt x="22447" y="13471"/>
                    </a:cubicBezTo>
                    <a:cubicBezTo>
                      <a:pt x="22372" y="13858"/>
                      <a:pt x="22298" y="14245"/>
                      <a:pt x="22045" y="14513"/>
                    </a:cubicBezTo>
                    <a:cubicBezTo>
                      <a:pt x="22090" y="14900"/>
                      <a:pt x="22179" y="15243"/>
                      <a:pt x="22164" y="15585"/>
                    </a:cubicBezTo>
                    <a:cubicBezTo>
                      <a:pt x="22149" y="16017"/>
                      <a:pt x="22060" y="16433"/>
                      <a:pt x="21985" y="16865"/>
                    </a:cubicBezTo>
                    <a:cubicBezTo>
                      <a:pt x="21926" y="17193"/>
                      <a:pt x="21822" y="17535"/>
                      <a:pt x="21732" y="17862"/>
                    </a:cubicBezTo>
                    <a:cubicBezTo>
                      <a:pt x="21718" y="17922"/>
                      <a:pt x="21747" y="17996"/>
                      <a:pt x="21762" y="18041"/>
                    </a:cubicBezTo>
                    <a:cubicBezTo>
                      <a:pt x="22209" y="18904"/>
                      <a:pt x="22417" y="19812"/>
                      <a:pt x="22387" y="20765"/>
                    </a:cubicBezTo>
                    <a:cubicBezTo>
                      <a:pt x="22387" y="20959"/>
                      <a:pt x="22387" y="21152"/>
                      <a:pt x="22402" y="21346"/>
                    </a:cubicBezTo>
                    <a:cubicBezTo>
                      <a:pt x="22447" y="22343"/>
                      <a:pt x="21941" y="23251"/>
                      <a:pt x="21241" y="23846"/>
                    </a:cubicBezTo>
                    <a:cubicBezTo>
                      <a:pt x="21301" y="23876"/>
                      <a:pt x="21375" y="23906"/>
                      <a:pt x="21435" y="23950"/>
                    </a:cubicBezTo>
                    <a:cubicBezTo>
                      <a:pt x="21613" y="24099"/>
                      <a:pt x="21777" y="24248"/>
                      <a:pt x="21956" y="24382"/>
                    </a:cubicBezTo>
                    <a:cubicBezTo>
                      <a:pt x="22521" y="24829"/>
                      <a:pt x="22804" y="25424"/>
                      <a:pt x="22804" y="26138"/>
                    </a:cubicBezTo>
                    <a:cubicBezTo>
                      <a:pt x="22819" y="26615"/>
                      <a:pt x="22864" y="27106"/>
                      <a:pt x="22730" y="27582"/>
                    </a:cubicBezTo>
                    <a:cubicBezTo>
                      <a:pt x="22715" y="27657"/>
                      <a:pt x="22730" y="27746"/>
                      <a:pt x="22730" y="27820"/>
                    </a:cubicBezTo>
                    <a:cubicBezTo>
                      <a:pt x="22745" y="28222"/>
                      <a:pt x="22745" y="28609"/>
                      <a:pt x="22774" y="29011"/>
                    </a:cubicBezTo>
                    <a:cubicBezTo>
                      <a:pt x="22804" y="29622"/>
                      <a:pt x="22715" y="30232"/>
                      <a:pt x="22566" y="30827"/>
                    </a:cubicBezTo>
                    <a:cubicBezTo>
                      <a:pt x="22402" y="31557"/>
                      <a:pt x="22328" y="32271"/>
                      <a:pt x="22372" y="33015"/>
                    </a:cubicBezTo>
                    <a:cubicBezTo>
                      <a:pt x="22372" y="33045"/>
                      <a:pt x="22372" y="33060"/>
                      <a:pt x="22387" y="33090"/>
                    </a:cubicBezTo>
                    <a:cubicBezTo>
                      <a:pt x="22462" y="33611"/>
                      <a:pt x="22566" y="34117"/>
                      <a:pt x="22774" y="34608"/>
                    </a:cubicBezTo>
                    <a:cubicBezTo>
                      <a:pt x="22804" y="34787"/>
                      <a:pt x="22849" y="34965"/>
                      <a:pt x="22879" y="35144"/>
                    </a:cubicBezTo>
                    <a:cubicBezTo>
                      <a:pt x="22893" y="35263"/>
                      <a:pt x="22923" y="35382"/>
                      <a:pt x="22938" y="35486"/>
                    </a:cubicBezTo>
                    <a:lnTo>
                      <a:pt x="22938" y="35486"/>
                    </a:lnTo>
                    <a:cubicBezTo>
                      <a:pt x="22953" y="35650"/>
                      <a:pt x="22968" y="35829"/>
                      <a:pt x="22998" y="36007"/>
                    </a:cubicBezTo>
                    <a:cubicBezTo>
                      <a:pt x="22998" y="36156"/>
                      <a:pt x="22998" y="36320"/>
                      <a:pt x="22998" y="36469"/>
                    </a:cubicBezTo>
                    <a:cubicBezTo>
                      <a:pt x="22983" y="36751"/>
                      <a:pt x="22953" y="37019"/>
                      <a:pt x="22938" y="37302"/>
                    </a:cubicBezTo>
                    <a:cubicBezTo>
                      <a:pt x="22908" y="37585"/>
                      <a:pt x="22864" y="37883"/>
                      <a:pt x="22834" y="38180"/>
                    </a:cubicBezTo>
                    <a:cubicBezTo>
                      <a:pt x="22759" y="38463"/>
                      <a:pt x="22670" y="38761"/>
                      <a:pt x="22581" y="39044"/>
                    </a:cubicBezTo>
                    <a:lnTo>
                      <a:pt x="22551" y="39193"/>
                    </a:lnTo>
                    <a:cubicBezTo>
                      <a:pt x="22462" y="39371"/>
                      <a:pt x="22358" y="39535"/>
                      <a:pt x="22268" y="39714"/>
                    </a:cubicBezTo>
                    <a:lnTo>
                      <a:pt x="22268" y="39714"/>
                    </a:lnTo>
                    <a:cubicBezTo>
                      <a:pt x="22164" y="39773"/>
                      <a:pt x="22238" y="39833"/>
                      <a:pt x="22283" y="39892"/>
                    </a:cubicBezTo>
                    <a:cubicBezTo>
                      <a:pt x="22611" y="40368"/>
                      <a:pt x="22715" y="40904"/>
                      <a:pt x="22715" y="41485"/>
                    </a:cubicBezTo>
                    <a:cubicBezTo>
                      <a:pt x="22700" y="41678"/>
                      <a:pt x="22715" y="41887"/>
                      <a:pt x="22715" y="42080"/>
                    </a:cubicBezTo>
                    <a:lnTo>
                      <a:pt x="22715" y="42080"/>
                    </a:lnTo>
                    <a:cubicBezTo>
                      <a:pt x="22700" y="42303"/>
                      <a:pt x="22670" y="42512"/>
                      <a:pt x="22655" y="42735"/>
                    </a:cubicBezTo>
                    <a:lnTo>
                      <a:pt x="22655" y="42735"/>
                    </a:lnTo>
                    <a:cubicBezTo>
                      <a:pt x="22566" y="43078"/>
                      <a:pt x="22625" y="43420"/>
                      <a:pt x="22700" y="43762"/>
                    </a:cubicBezTo>
                    <a:cubicBezTo>
                      <a:pt x="22819" y="44343"/>
                      <a:pt x="22968" y="44938"/>
                      <a:pt x="22938" y="45548"/>
                    </a:cubicBezTo>
                    <a:lnTo>
                      <a:pt x="22938" y="45534"/>
                    </a:lnTo>
                    <a:cubicBezTo>
                      <a:pt x="22893" y="45712"/>
                      <a:pt x="22849" y="45876"/>
                      <a:pt x="22804" y="46040"/>
                    </a:cubicBezTo>
                    <a:cubicBezTo>
                      <a:pt x="22789" y="46084"/>
                      <a:pt x="22789" y="46144"/>
                      <a:pt x="22774" y="46188"/>
                    </a:cubicBezTo>
                    <a:cubicBezTo>
                      <a:pt x="22640" y="46382"/>
                      <a:pt x="22506" y="46561"/>
                      <a:pt x="22372" y="46739"/>
                    </a:cubicBezTo>
                    <a:lnTo>
                      <a:pt x="22387" y="46754"/>
                    </a:lnTo>
                    <a:lnTo>
                      <a:pt x="22372" y="46739"/>
                    </a:lnTo>
                    <a:cubicBezTo>
                      <a:pt x="22283" y="46814"/>
                      <a:pt x="22194" y="46888"/>
                      <a:pt x="22105" y="46962"/>
                    </a:cubicBezTo>
                    <a:lnTo>
                      <a:pt x="22119" y="46977"/>
                    </a:lnTo>
                    <a:lnTo>
                      <a:pt x="22105" y="46962"/>
                    </a:lnTo>
                    <a:cubicBezTo>
                      <a:pt x="22015" y="47007"/>
                      <a:pt x="21926" y="47067"/>
                      <a:pt x="21807" y="47111"/>
                    </a:cubicBezTo>
                    <a:cubicBezTo>
                      <a:pt x="21837" y="47201"/>
                      <a:pt x="21866" y="47275"/>
                      <a:pt x="21896" y="47335"/>
                    </a:cubicBezTo>
                    <a:cubicBezTo>
                      <a:pt x="21926" y="47469"/>
                      <a:pt x="21956" y="47588"/>
                      <a:pt x="21985" y="47707"/>
                    </a:cubicBezTo>
                    <a:cubicBezTo>
                      <a:pt x="21985" y="47900"/>
                      <a:pt x="21985" y="48094"/>
                      <a:pt x="21985" y="48287"/>
                    </a:cubicBezTo>
                    <a:cubicBezTo>
                      <a:pt x="21926" y="48451"/>
                      <a:pt x="21881" y="48615"/>
                      <a:pt x="21837" y="48778"/>
                    </a:cubicBezTo>
                    <a:cubicBezTo>
                      <a:pt x="21792" y="48868"/>
                      <a:pt x="21747" y="48972"/>
                      <a:pt x="21703" y="49061"/>
                    </a:cubicBezTo>
                    <a:cubicBezTo>
                      <a:pt x="21569" y="49255"/>
                      <a:pt x="21435" y="49448"/>
                      <a:pt x="21301" y="49642"/>
                    </a:cubicBezTo>
                    <a:cubicBezTo>
                      <a:pt x="21301" y="49642"/>
                      <a:pt x="21345" y="49672"/>
                      <a:pt x="21375" y="49686"/>
                    </a:cubicBezTo>
                    <a:cubicBezTo>
                      <a:pt x="21405" y="49701"/>
                      <a:pt x="21435" y="49731"/>
                      <a:pt x="21464" y="49746"/>
                    </a:cubicBezTo>
                    <a:cubicBezTo>
                      <a:pt x="22015" y="50133"/>
                      <a:pt x="22313" y="50654"/>
                      <a:pt x="22253" y="51339"/>
                    </a:cubicBezTo>
                    <a:cubicBezTo>
                      <a:pt x="22224" y="51666"/>
                      <a:pt x="22149" y="51979"/>
                      <a:pt x="22105" y="52306"/>
                    </a:cubicBezTo>
                    <a:lnTo>
                      <a:pt x="22105" y="52306"/>
                    </a:lnTo>
                    <a:cubicBezTo>
                      <a:pt x="22060" y="52395"/>
                      <a:pt x="22030" y="52485"/>
                      <a:pt x="21985" y="52589"/>
                    </a:cubicBezTo>
                    <a:cubicBezTo>
                      <a:pt x="21881" y="52753"/>
                      <a:pt x="21777" y="52916"/>
                      <a:pt x="21673" y="53080"/>
                    </a:cubicBezTo>
                    <a:cubicBezTo>
                      <a:pt x="21539" y="53229"/>
                      <a:pt x="21405" y="53363"/>
                      <a:pt x="21271" y="53512"/>
                    </a:cubicBezTo>
                    <a:lnTo>
                      <a:pt x="21286" y="53527"/>
                    </a:lnTo>
                    <a:lnTo>
                      <a:pt x="21271" y="53512"/>
                    </a:lnTo>
                    <a:cubicBezTo>
                      <a:pt x="21152" y="53631"/>
                      <a:pt x="21018" y="53735"/>
                      <a:pt x="20884" y="53854"/>
                    </a:cubicBezTo>
                    <a:cubicBezTo>
                      <a:pt x="20839" y="53884"/>
                      <a:pt x="20780" y="53914"/>
                      <a:pt x="20735" y="53944"/>
                    </a:cubicBezTo>
                    <a:cubicBezTo>
                      <a:pt x="20571" y="54063"/>
                      <a:pt x="20408" y="54182"/>
                      <a:pt x="20244" y="54286"/>
                    </a:cubicBezTo>
                    <a:lnTo>
                      <a:pt x="20244" y="54301"/>
                    </a:lnTo>
                    <a:lnTo>
                      <a:pt x="20244" y="54286"/>
                    </a:lnTo>
                    <a:cubicBezTo>
                      <a:pt x="20125" y="54345"/>
                      <a:pt x="20021" y="54405"/>
                      <a:pt x="19902" y="54450"/>
                    </a:cubicBezTo>
                    <a:lnTo>
                      <a:pt x="19902" y="54450"/>
                    </a:lnTo>
                    <a:cubicBezTo>
                      <a:pt x="18875" y="54807"/>
                      <a:pt x="17803" y="54822"/>
                      <a:pt x="16731" y="54747"/>
                    </a:cubicBezTo>
                    <a:cubicBezTo>
                      <a:pt x="16419" y="54732"/>
                      <a:pt x="16106" y="54673"/>
                      <a:pt x="15793" y="54628"/>
                    </a:cubicBezTo>
                    <a:cubicBezTo>
                      <a:pt x="15645" y="54584"/>
                      <a:pt x="15496" y="54554"/>
                      <a:pt x="15347" y="54524"/>
                    </a:cubicBezTo>
                    <a:cubicBezTo>
                      <a:pt x="15124" y="54450"/>
                      <a:pt x="14915" y="54375"/>
                      <a:pt x="14692" y="54301"/>
                    </a:cubicBezTo>
                    <a:lnTo>
                      <a:pt x="14692" y="54301"/>
                    </a:lnTo>
                    <a:cubicBezTo>
                      <a:pt x="14543" y="54241"/>
                      <a:pt x="14409" y="54182"/>
                      <a:pt x="14260" y="54122"/>
                    </a:cubicBezTo>
                    <a:cubicBezTo>
                      <a:pt x="14260" y="54122"/>
                      <a:pt x="14260" y="54122"/>
                      <a:pt x="14260" y="54122"/>
                    </a:cubicBezTo>
                    <a:cubicBezTo>
                      <a:pt x="14037" y="54018"/>
                      <a:pt x="13814" y="53914"/>
                      <a:pt x="13590" y="53810"/>
                    </a:cubicBezTo>
                    <a:cubicBezTo>
                      <a:pt x="13516" y="53765"/>
                      <a:pt x="13442" y="53735"/>
                      <a:pt x="13367" y="53690"/>
                    </a:cubicBezTo>
                    <a:cubicBezTo>
                      <a:pt x="13278" y="53646"/>
                      <a:pt x="13189" y="53586"/>
                      <a:pt x="13099" y="53527"/>
                    </a:cubicBezTo>
                    <a:cubicBezTo>
                      <a:pt x="13055" y="53512"/>
                      <a:pt x="13025" y="53497"/>
                      <a:pt x="12980" y="53467"/>
                    </a:cubicBezTo>
                    <a:cubicBezTo>
                      <a:pt x="12891" y="53423"/>
                      <a:pt x="12802" y="53363"/>
                      <a:pt x="12712" y="53303"/>
                    </a:cubicBezTo>
                    <a:cubicBezTo>
                      <a:pt x="12593" y="53229"/>
                      <a:pt x="12489" y="53155"/>
                      <a:pt x="12385" y="53095"/>
                    </a:cubicBezTo>
                    <a:cubicBezTo>
                      <a:pt x="12310" y="53036"/>
                      <a:pt x="12236" y="52976"/>
                      <a:pt x="12161" y="52916"/>
                    </a:cubicBezTo>
                    <a:lnTo>
                      <a:pt x="12161" y="52916"/>
                    </a:lnTo>
                    <a:cubicBezTo>
                      <a:pt x="12087" y="52857"/>
                      <a:pt x="12027" y="52797"/>
                      <a:pt x="11953" y="52753"/>
                    </a:cubicBezTo>
                    <a:cubicBezTo>
                      <a:pt x="11849" y="52678"/>
                      <a:pt x="11760" y="52604"/>
                      <a:pt x="11655" y="52529"/>
                    </a:cubicBezTo>
                    <a:cubicBezTo>
                      <a:pt x="11626" y="52500"/>
                      <a:pt x="11581" y="52470"/>
                      <a:pt x="11551" y="52425"/>
                    </a:cubicBezTo>
                    <a:cubicBezTo>
                      <a:pt x="11343" y="52232"/>
                      <a:pt x="11149" y="52023"/>
                      <a:pt x="10941" y="51815"/>
                    </a:cubicBezTo>
                    <a:cubicBezTo>
                      <a:pt x="10926" y="51800"/>
                      <a:pt x="10911" y="51785"/>
                      <a:pt x="10896" y="51770"/>
                    </a:cubicBezTo>
                    <a:cubicBezTo>
                      <a:pt x="10822" y="51666"/>
                      <a:pt x="10747" y="51577"/>
                      <a:pt x="10688" y="51487"/>
                    </a:cubicBezTo>
                    <a:lnTo>
                      <a:pt x="10688" y="51487"/>
                    </a:lnTo>
                    <a:cubicBezTo>
                      <a:pt x="10628" y="51413"/>
                      <a:pt x="10569" y="51354"/>
                      <a:pt x="10509" y="51279"/>
                    </a:cubicBezTo>
                    <a:cubicBezTo>
                      <a:pt x="10420" y="51115"/>
                      <a:pt x="10316" y="50981"/>
                      <a:pt x="10122" y="50937"/>
                    </a:cubicBezTo>
                    <a:cubicBezTo>
                      <a:pt x="9959" y="50862"/>
                      <a:pt x="9795" y="50788"/>
                      <a:pt x="9646" y="50713"/>
                    </a:cubicBezTo>
                    <a:lnTo>
                      <a:pt x="9631" y="50728"/>
                    </a:lnTo>
                    <a:lnTo>
                      <a:pt x="9631" y="50713"/>
                    </a:lnTo>
                    <a:cubicBezTo>
                      <a:pt x="9527" y="50639"/>
                      <a:pt x="9408" y="50580"/>
                      <a:pt x="9304" y="50505"/>
                    </a:cubicBezTo>
                    <a:cubicBezTo>
                      <a:pt x="9244" y="50460"/>
                      <a:pt x="9184" y="50431"/>
                      <a:pt x="9140" y="50386"/>
                    </a:cubicBezTo>
                    <a:cubicBezTo>
                      <a:pt x="9065" y="50326"/>
                      <a:pt x="8991" y="50267"/>
                      <a:pt x="8931" y="50207"/>
                    </a:cubicBezTo>
                    <a:cubicBezTo>
                      <a:pt x="8812" y="50118"/>
                      <a:pt x="8708" y="50029"/>
                      <a:pt x="8589" y="49939"/>
                    </a:cubicBezTo>
                    <a:lnTo>
                      <a:pt x="8589" y="49954"/>
                    </a:lnTo>
                    <a:lnTo>
                      <a:pt x="8589" y="49939"/>
                    </a:lnTo>
                    <a:cubicBezTo>
                      <a:pt x="8455" y="49835"/>
                      <a:pt x="8321" y="49731"/>
                      <a:pt x="8202" y="49612"/>
                    </a:cubicBezTo>
                    <a:cubicBezTo>
                      <a:pt x="8172" y="49597"/>
                      <a:pt x="8157" y="49582"/>
                      <a:pt x="8143" y="49567"/>
                    </a:cubicBezTo>
                    <a:cubicBezTo>
                      <a:pt x="7919" y="49344"/>
                      <a:pt x="7711" y="49121"/>
                      <a:pt x="7488" y="48898"/>
                    </a:cubicBezTo>
                    <a:lnTo>
                      <a:pt x="7488" y="48898"/>
                    </a:lnTo>
                    <a:cubicBezTo>
                      <a:pt x="7428" y="48823"/>
                      <a:pt x="7369" y="48764"/>
                      <a:pt x="7309" y="48689"/>
                    </a:cubicBezTo>
                    <a:cubicBezTo>
                      <a:pt x="7279" y="48630"/>
                      <a:pt x="7249" y="48570"/>
                      <a:pt x="7205" y="48525"/>
                    </a:cubicBezTo>
                    <a:cubicBezTo>
                      <a:pt x="7056" y="48257"/>
                      <a:pt x="6907" y="48004"/>
                      <a:pt x="6773" y="47751"/>
                    </a:cubicBezTo>
                    <a:cubicBezTo>
                      <a:pt x="6714" y="47632"/>
                      <a:pt x="6654" y="47528"/>
                      <a:pt x="6609" y="47424"/>
                    </a:cubicBezTo>
                    <a:cubicBezTo>
                      <a:pt x="6535" y="47260"/>
                      <a:pt x="6461" y="47096"/>
                      <a:pt x="6386" y="46918"/>
                    </a:cubicBezTo>
                    <a:cubicBezTo>
                      <a:pt x="6356" y="46873"/>
                      <a:pt x="6341" y="46814"/>
                      <a:pt x="6327" y="46754"/>
                    </a:cubicBezTo>
                    <a:cubicBezTo>
                      <a:pt x="6282" y="46665"/>
                      <a:pt x="6252" y="46575"/>
                      <a:pt x="6222" y="46486"/>
                    </a:cubicBezTo>
                    <a:cubicBezTo>
                      <a:pt x="6208" y="46427"/>
                      <a:pt x="6178" y="46382"/>
                      <a:pt x="6163" y="46322"/>
                    </a:cubicBezTo>
                    <a:cubicBezTo>
                      <a:pt x="6133" y="46099"/>
                      <a:pt x="6118" y="45876"/>
                      <a:pt x="5999" y="45667"/>
                    </a:cubicBezTo>
                    <a:lnTo>
                      <a:pt x="5835" y="45548"/>
                    </a:lnTo>
                    <a:cubicBezTo>
                      <a:pt x="5746" y="45474"/>
                      <a:pt x="5642" y="45400"/>
                      <a:pt x="5553" y="45325"/>
                    </a:cubicBezTo>
                    <a:cubicBezTo>
                      <a:pt x="5478" y="45251"/>
                      <a:pt x="5419" y="45176"/>
                      <a:pt x="5344" y="45117"/>
                    </a:cubicBezTo>
                    <a:cubicBezTo>
                      <a:pt x="5255" y="44998"/>
                      <a:pt x="5151" y="44893"/>
                      <a:pt x="5061" y="44789"/>
                    </a:cubicBezTo>
                    <a:lnTo>
                      <a:pt x="4898" y="44566"/>
                    </a:lnTo>
                    <a:cubicBezTo>
                      <a:pt x="4823" y="44462"/>
                      <a:pt x="4764" y="44372"/>
                      <a:pt x="4689" y="44268"/>
                    </a:cubicBezTo>
                    <a:lnTo>
                      <a:pt x="4689" y="44283"/>
                    </a:lnTo>
                    <a:cubicBezTo>
                      <a:pt x="4630" y="44209"/>
                      <a:pt x="4570" y="44134"/>
                      <a:pt x="4526" y="44060"/>
                    </a:cubicBezTo>
                    <a:lnTo>
                      <a:pt x="4526" y="44060"/>
                    </a:lnTo>
                    <a:cubicBezTo>
                      <a:pt x="4466" y="43985"/>
                      <a:pt x="4406" y="43911"/>
                      <a:pt x="4347" y="43837"/>
                    </a:cubicBezTo>
                    <a:cubicBezTo>
                      <a:pt x="4273" y="43732"/>
                      <a:pt x="4198" y="43628"/>
                      <a:pt x="4124" y="43509"/>
                    </a:cubicBezTo>
                    <a:cubicBezTo>
                      <a:pt x="4064" y="43420"/>
                      <a:pt x="4019" y="43331"/>
                      <a:pt x="3960" y="43241"/>
                    </a:cubicBezTo>
                    <a:cubicBezTo>
                      <a:pt x="3945" y="43197"/>
                      <a:pt x="3930" y="43167"/>
                      <a:pt x="3900" y="43122"/>
                    </a:cubicBezTo>
                    <a:cubicBezTo>
                      <a:pt x="3856" y="43018"/>
                      <a:pt x="3796" y="42914"/>
                      <a:pt x="3737" y="42795"/>
                    </a:cubicBezTo>
                    <a:lnTo>
                      <a:pt x="3737" y="42795"/>
                    </a:lnTo>
                    <a:cubicBezTo>
                      <a:pt x="3632" y="42571"/>
                      <a:pt x="3528" y="42348"/>
                      <a:pt x="3424" y="42125"/>
                    </a:cubicBezTo>
                    <a:lnTo>
                      <a:pt x="3424" y="42125"/>
                    </a:lnTo>
                    <a:cubicBezTo>
                      <a:pt x="3379" y="42036"/>
                      <a:pt x="3335" y="41946"/>
                      <a:pt x="3305" y="41857"/>
                    </a:cubicBezTo>
                    <a:cubicBezTo>
                      <a:pt x="3245" y="41693"/>
                      <a:pt x="3186" y="41529"/>
                      <a:pt x="3141" y="41366"/>
                    </a:cubicBezTo>
                    <a:lnTo>
                      <a:pt x="2963" y="40934"/>
                    </a:lnTo>
                    <a:cubicBezTo>
                      <a:pt x="2903" y="40830"/>
                      <a:pt x="2829" y="40711"/>
                      <a:pt x="2754" y="40592"/>
                    </a:cubicBezTo>
                    <a:cubicBezTo>
                      <a:pt x="2546" y="40383"/>
                      <a:pt x="2352" y="40160"/>
                      <a:pt x="2144" y="39952"/>
                    </a:cubicBezTo>
                    <a:cubicBezTo>
                      <a:pt x="2114" y="39907"/>
                      <a:pt x="2070" y="39862"/>
                      <a:pt x="2040" y="39833"/>
                    </a:cubicBezTo>
                    <a:cubicBezTo>
                      <a:pt x="1980" y="39758"/>
                      <a:pt x="1921" y="39684"/>
                      <a:pt x="1876" y="39594"/>
                    </a:cubicBezTo>
                    <a:cubicBezTo>
                      <a:pt x="1802" y="39446"/>
                      <a:pt x="1727" y="39282"/>
                      <a:pt x="1653" y="39118"/>
                    </a:cubicBezTo>
                    <a:cubicBezTo>
                      <a:pt x="1608" y="38999"/>
                      <a:pt x="1578" y="38895"/>
                      <a:pt x="1534" y="38791"/>
                    </a:cubicBezTo>
                    <a:cubicBezTo>
                      <a:pt x="1519" y="38716"/>
                      <a:pt x="1504" y="38642"/>
                      <a:pt x="1489" y="38567"/>
                    </a:cubicBezTo>
                    <a:cubicBezTo>
                      <a:pt x="1444" y="38240"/>
                      <a:pt x="1385" y="37898"/>
                      <a:pt x="1355" y="37570"/>
                    </a:cubicBezTo>
                    <a:cubicBezTo>
                      <a:pt x="1325" y="37258"/>
                      <a:pt x="1191" y="37034"/>
                      <a:pt x="938" y="36856"/>
                    </a:cubicBezTo>
                    <a:lnTo>
                      <a:pt x="938" y="36856"/>
                    </a:lnTo>
                    <a:cubicBezTo>
                      <a:pt x="834" y="36707"/>
                      <a:pt x="715" y="36558"/>
                      <a:pt x="611" y="36409"/>
                    </a:cubicBezTo>
                    <a:cubicBezTo>
                      <a:pt x="551" y="36305"/>
                      <a:pt x="492" y="36201"/>
                      <a:pt x="447" y="36082"/>
                    </a:cubicBezTo>
                    <a:cubicBezTo>
                      <a:pt x="447" y="36067"/>
                      <a:pt x="447" y="36037"/>
                      <a:pt x="447" y="36007"/>
                    </a:cubicBezTo>
                    <a:cubicBezTo>
                      <a:pt x="120" y="35218"/>
                      <a:pt x="75" y="34370"/>
                      <a:pt x="15" y="33536"/>
                    </a:cubicBezTo>
                    <a:cubicBezTo>
                      <a:pt x="1" y="33119"/>
                      <a:pt x="90" y="32703"/>
                      <a:pt x="164" y="32286"/>
                    </a:cubicBezTo>
                    <a:lnTo>
                      <a:pt x="179" y="32286"/>
                    </a:lnTo>
                    <a:lnTo>
                      <a:pt x="164" y="32271"/>
                    </a:lnTo>
                    <a:cubicBezTo>
                      <a:pt x="209" y="32167"/>
                      <a:pt x="239" y="32063"/>
                      <a:pt x="268" y="31958"/>
                    </a:cubicBezTo>
                    <a:lnTo>
                      <a:pt x="611" y="31348"/>
                    </a:lnTo>
                    <a:cubicBezTo>
                      <a:pt x="626" y="31289"/>
                      <a:pt x="685" y="31229"/>
                      <a:pt x="670" y="31184"/>
                    </a:cubicBezTo>
                    <a:cubicBezTo>
                      <a:pt x="655" y="31110"/>
                      <a:pt x="596" y="31050"/>
                      <a:pt x="551" y="30976"/>
                    </a:cubicBezTo>
                    <a:lnTo>
                      <a:pt x="447" y="30753"/>
                    </a:lnTo>
                    <a:cubicBezTo>
                      <a:pt x="432" y="30693"/>
                      <a:pt x="432" y="30619"/>
                      <a:pt x="417" y="30559"/>
                    </a:cubicBezTo>
                    <a:cubicBezTo>
                      <a:pt x="313" y="30232"/>
                      <a:pt x="268" y="29889"/>
                      <a:pt x="283" y="29532"/>
                    </a:cubicBezTo>
                    <a:cubicBezTo>
                      <a:pt x="313" y="29175"/>
                      <a:pt x="313" y="28803"/>
                      <a:pt x="328" y="28431"/>
                    </a:cubicBezTo>
                    <a:cubicBezTo>
                      <a:pt x="358" y="28341"/>
                      <a:pt x="373" y="28252"/>
                      <a:pt x="388" y="28148"/>
                    </a:cubicBezTo>
                    <a:cubicBezTo>
                      <a:pt x="462" y="27925"/>
                      <a:pt x="536" y="27686"/>
                      <a:pt x="626" y="27463"/>
                    </a:cubicBezTo>
                    <a:lnTo>
                      <a:pt x="611" y="27463"/>
                    </a:lnTo>
                    <a:cubicBezTo>
                      <a:pt x="715" y="27240"/>
                      <a:pt x="834" y="27017"/>
                      <a:pt x="938" y="26793"/>
                    </a:cubicBezTo>
                    <a:cubicBezTo>
                      <a:pt x="983" y="26689"/>
                      <a:pt x="1042" y="26600"/>
                      <a:pt x="1102" y="26511"/>
                    </a:cubicBezTo>
                    <a:cubicBezTo>
                      <a:pt x="1236" y="26466"/>
                      <a:pt x="1236" y="26332"/>
                      <a:pt x="1251" y="26213"/>
                    </a:cubicBezTo>
                    <a:cubicBezTo>
                      <a:pt x="1266" y="26064"/>
                      <a:pt x="1266" y="25900"/>
                      <a:pt x="1281" y="25751"/>
                    </a:cubicBezTo>
                    <a:cubicBezTo>
                      <a:pt x="1385" y="24814"/>
                      <a:pt x="1489" y="23876"/>
                      <a:pt x="1608" y="22938"/>
                    </a:cubicBezTo>
                    <a:lnTo>
                      <a:pt x="1593" y="22938"/>
                    </a:lnTo>
                    <a:cubicBezTo>
                      <a:pt x="1653" y="22700"/>
                      <a:pt x="1712" y="22462"/>
                      <a:pt x="1772" y="22224"/>
                    </a:cubicBezTo>
                    <a:lnTo>
                      <a:pt x="1772" y="22239"/>
                    </a:lnTo>
                    <a:cubicBezTo>
                      <a:pt x="1802" y="22105"/>
                      <a:pt x="1846" y="21971"/>
                      <a:pt x="1876" y="21837"/>
                    </a:cubicBezTo>
                    <a:lnTo>
                      <a:pt x="1876" y="21852"/>
                    </a:lnTo>
                    <a:lnTo>
                      <a:pt x="2040" y="21346"/>
                    </a:lnTo>
                    <a:cubicBezTo>
                      <a:pt x="2084" y="21197"/>
                      <a:pt x="2144" y="21048"/>
                      <a:pt x="2204" y="20899"/>
                    </a:cubicBezTo>
                    <a:cubicBezTo>
                      <a:pt x="2233" y="20810"/>
                      <a:pt x="2278" y="20720"/>
                      <a:pt x="2308" y="2063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4626;p160">
                <a:extLst>
                  <a:ext uri="{FF2B5EF4-FFF2-40B4-BE49-F238E27FC236}">
                    <a16:creationId xmlns="" xmlns:a16="http://schemas.microsoft.com/office/drawing/2014/main" id="{FC1670CF-FA88-A99F-9C5C-E7B92904BEBE}"/>
                  </a:ext>
                </a:extLst>
              </p:cNvPr>
              <p:cNvSpPr/>
              <p:nvPr/>
            </p:nvSpPr>
            <p:spPr>
              <a:xfrm>
                <a:off x="7291066" y="3415047"/>
                <a:ext cx="7678" cy="1842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432" extrusionOk="0">
                    <a:moveTo>
                      <a:pt x="1" y="0"/>
                    </a:moveTo>
                    <a:lnTo>
                      <a:pt x="179" y="4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4627;p160">
                <a:extLst>
                  <a:ext uri="{FF2B5EF4-FFF2-40B4-BE49-F238E27FC236}">
                    <a16:creationId xmlns="" xmlns:a16="http://schemas.microsoft.com/office/drawing/2014/main" id="{D568C6C9-CA76-74CE-15A4-2BE26C9BBE11}"/>
                  </a:ext>
                </a:extLst>
              </p:cNvPr>
              <p:cNvSpPr/>
              <p:nvPr/>
            </p:nvSpPr>
            <p:spPr>
              <a:xfrm>
                <a:off x="7706970" y="3942670"/>
                <a:ext cx="11475" cy="7038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5" extrusionOk="0">
                    <a:moveTo>
                      <a:pt x="0" y="0"/>
                    </a:moveTo>
                    <a:cubicBezTo>
                      <a:pt x="90" y="60"/>
                      <a:pt x="179" y="120"/>
                      <a:pt x="268" y="164"/>
                    </a:cubicBezTo>
                    <a:cubicBezTo>
                      <a:pt x="179" y="120"/>
                      <a:pt x="90" y="6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4628;p160">
                <a:extLst>
                  <a:ext uri="{FF2B5EF4-FFF2-40B4-BE49-F238E27FC236}">
                    <a16:creationId xmlns="" xmlns:a16="http://schemas.microsoft.com/office/drawing/2014/main" id="{9D3DD910-B934-2488-7263-1E96EEE3B1DF}"/>
                  </a:ext>
                </a:extLst>
              </p:cNvPr>
              <p:cNvSpPr/>
              <p:nvPr/>
            </p:nvSpPr>
            <p:spPr>
              <a:xfrm>
                <a:off x="7333595" y="3513457"/>
                <a:ext cx="7038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69" extrusionOk="0">
                    <a:moveTo>
                      <a:pt x="1" y="0"/>
                    </a:moveTo>
                    <a:cubicBezTo>
                      <a:pt x="60" y="90"/>
                      <a:pt x="105" y="179"/>
                      <a:pt x="165" y="268"/>
                    </a:cubicBezTo>
                    <a:cubicBezTo>
                      <a:pt x="105" y="179"/>
                      <a:pt x="60" y="9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629;p160">
                <a:extLst>
                  <a:ext uri="{FF2B5EF4-FFF2-40B4-BE49-F238E27FC236}">
                    <a16:creationId xmlns="" xmlns:a16="http://schemas.microsoft.com/office/drawing/2014/main" id="{A482CB0C-94EA-34D9-0CB0-308B5D9D7344}"/>
                  </a:ext>
                </a:extLst>
              </p:cNvPr>
              <p:cNvSpPr/>
              <p:nvPr/>
            </p:nvSpPr>
            <p:spPr>
              <a:xfrm>
                <a:off x="7723478" y="3952182"/>
                <a:ext cx="11475" cy="7038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5" extrusionOk="0">
                    <a:moveTo>
                      <a:pt x="0" y="1"/>
                    </a:moveTo>
                    <a:cubicBezTo>
                      <a:pt x="90" y="60"/>
                      <a:pt x="179" y="120"/>
                      <a:pt x="268" y="164"/>
                    </a:cubicBezTo>
                    <a:cubicBezTo>
                      <a:pt x="179" y="120"/>
                      <a:pt x="90" y="60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630;p160">
                <a:extLst>
                  <a:ext uri="{FF2B5EF4-FFF2-40B4-BE49-F238E27FC236}">
                    <a16:creationId xmlns="" xmlns:a16="http://schemas.microsoft.com/office/drawing/2014/main" id="{88DECAE7-AF85-15CE-F38B-0712E20B16BC}"/>
                  </a:ext>
                </a:extLst>
              </p:cNvPr>
              <p:cNvSpPr/>
              <p:nvPr/>
            </p:nvSpPr>
            <p:spPr>
              <a:xfrm>
                <a:off x="7430127" y="3651878"/>
                <a:ext cx="4479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05" h="269" extrusionOk="0">
                    <a:moveTo>
                      <a:pt x="0" y="0"/>
                    </a:moveTo>
                    <a:cubicBezTo>
                      <a:pt x="30" y="89"/>
                      <a:pt x="60" y="179"/>
                      <a:pt x="105" y="268"/>
                    </a:cubicBezTo>
                    <a:cubicBezTo>
                      <a:pt x="60" y="179"/>
                      <a:pt x="30" y="8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631;p160">
                <a:extLst>
                  <a:ext uri="{FF2B5EF4-FFF2-40B4-BE49-F238E27FC236}">
                    <a16:creationId xmlns="" xmlns:a16="http://schemas.microsoft.com/office/drawing/2014/main" id="{E923F8E1-C3ED-32EA-9F79-EA4EC9D81E46}"/>
                  </a:ext>
                </a:extLst>
              </p:cNvPr>
              <p:cNvSpPr/>
              <p:nvPr/>
            </p:nvSpPr>
            <p:spPr>
              <a:xfrm>
                <a:off x="7652966" y="1778773"/>
                <a:ext cx="11475" cy="955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224" extrusionOk="0">
                    <a:moveTo>
                      <a:pt x="269" y="1"/>
                    </a:moveTo>
                    <a:cubicBezTo>
                      <a:pt x="180" y="75"/>
                      <a:pt x="90" y="149"/>
                      <a:pt x="1" y="224"/>
                    </a:cubicBezTo>
                    <a:cubicBezTo>
                      <a:pt x="90" y="149"/>
                      <a:pt x="180" y="75"/>
                      <a:pt x="2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632;p160">
                <a:extLst>
                  <a:ext uri="{FF2B5EF4-FFF2-40B4-BE49-F238E27FC236}">
                    <a16:creationId xmlns="" xmlns:a16="http://schemas.microsoft.com/office/drawing/2014/main" id="{B2174E9E-28B9-2EBA-7653-303701E7084F}"/>
                  </a:ext>
                </a:extLst>
              </p:cNvPr>
              <p:cNvSpPr/>
              <p:nvPr/>
            </p:nvSpPr>
            <p:spPr>
              <a:xfrm>
                <a:off x="7286630" y="2485469"/>
                <a:ext cx="7038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69" extrusionOk="0">
                    <a:moveTo>
                      <a:pt x="164" y="1"/>
                    </a:moveTo>
                    <a:lnTo>
                      <a:pt x="0" y="268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633;p160">
                <a:extLst>
                  <a:ext uri="{FF2B5EF4-FFF2-40B4-BE49-F238E27FC236}">
                    <a16:creationId xmlns="" xmlns:a16="http://schemas.microsoft.com/office/drawing/2014/main" id="{D7E4CA45-90C1-E36B-6942-22E72B074C9C}"/>
                  </a:ext>
                </a:extLst>
              </p:cNvPr>
              <p:cNvSpPr/>
              <p:nvPr/>
            </p:nvSpPr>
            <p:spPr>
              <a:xfrm>
                <a:off x="7258690" y="2548985"/>
                <a:ext cx="4479" cy="11432"/>
              </a:xfrm>
              <a:custGeom>
                <a:avLst/>
                <a:gdLst/>
                <a:ahLst/>
                <a:cxnLst/>
                <a:rect l="l" t="t" r="r" b="b"/>
                <a:pathLst>
                  <a:path w="105" h="268" extrusionOk="0">
                    <a:moveTo>
                      <a:pt x="105" y="0"/>
                    </a:moveTo>
                    <a:cubicBezTo>
                      <a:pt x="75" y="89"/>
                      <a:pt x="30" y="179"/>
                      <a:pt x="1" y="268"/>
                    </a:cubicBezTo>
                    <a:cubicBezTo>
                      <a:pt x="30" y="179"/>
                      <a:pt x="75" y="89"/>
                      <a:pt x="1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634;p160">
                <a:extLst>
                  <a:ext uri="{FF2B5EF4-FFF2-40B4-BE49-F238E27FC236}">
                    <a16:creationId xmlns="" xmlns:a16="http://schemas.microsoft.com/office/drawing/2014/main" id="{EEC2D469-C8DA-5D6D-440A-66489D523D9E}"/>
                  </a:ext>
                </a:extLst>
              </p:cNvPr>
              <p:cNvSpPr/>
              <p:nvPr/>
            </p:nvSpPr>
            <p:spPr>
              <a:xfrm>
                <a:off x="7411060" y="2084196"/>
                <a:ext cx="5119" cy="1211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84" extrusionOk="0">
                    <a:moveTo>
                      <a:pt x="120" y="0"/>
                    </a:moveTo>
                    <a:cubicBezTo>
                      <a:pt x="75" y="90"/>
                      <a:pt x="46" y="179"/>
                      <a:pt x="1" y="283"/>
                    </a:cubicBezTo>
                    <a:cubicBezTo>
                      <a:pt x="46" y="179"/>
                      <a:pt x="75" y="90"/>
                      <a:pt x="1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635;p160">
                <a:extLst>
                  <a:ext uri="{FF2B5EF4-FFF2-40B4-BE49-F238E27FC236}">
                    <a16:creationId xmlns="" xmlns:a16="http://schemas.microsoft.com/office/drawing/2014/main" id="{F2768787-EDB3-B422-A5C4-DF0F98E88D84}"/>
                  </a:ext>
                </a:extLst>
              </p:cNvPr>
              <p:cNvSpPr/>
              <p:nvPr/>
            </p:nvSpPr>
            <p:spPr>
              <a:xfrm>
                <a:off x="7387598" y="2196554"/>
                <a:ext cx="5119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69" extrusionOk="0">
                    <a:moveTo>
                      <a:pt x="119" y="1"/>
                    </a:moveTo>
                    <a:cubicBezTo>
                      <a:pt x="75" y="90"/>
                      <a:pt x="45" y="180"/>
                      <a:pt x="0" y="269"/>
                    </a:cubicBezTo>
                    <a:cubicBezTo>
                      <a:pt x="45" y="180"/>
                      <a:pt x="75" y="90"/>
                      <a:pt x="1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636;p160">
                <a:extLst>
                  <a:ext uri="{FF2B5EF4-FFF2-40B4-BE49-F238E27FC236}">
                    <a16:creationId xmlns="" xmlns:a16="http://schemas.microsoft.com/office/drawing/2014/main" id="{55E13758-A7C9-9D9F-7D4F-3BF62637593F}"/>
                  </a:ext>
                </a:extLst>
              </p:cNvPr>
              <p:cNvSpPr/>
              <p:nvPr/>
            </p:nvSpPr>
            <p:spPr>
              <a:xfrm>
                <a:off x="7329159" y="2417517"/>
                <a:ext cx="7038" cy="9598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25" extrusionOk="0">
                    <a:moveTo>
                      <a:pt x="164" y="1"/>
                    </a:moveTo>
                    <a:cubicBezTo>
                      <a:pt x="105" y="75"/>
                      <a:pt x="45" y="150"/>
                      <a:pt x="1" y="224"/>
                    </a:cubicBezTo>
                    <a:cubicBezTo>
                      <a:pt x="45" y="150"/>
                      <a:pt x="105" y="75"/>
                      <a:pt x="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637;p160">
                <a:extLst>
                  <a:ext uri="{FF2B5EF4-FFF2-40B4-BE49-F238E27FC236}">
                    <a16:creationId xmlns="" xmlns:a16="http://schemas.microsoft.com/office/drawing/2014/main" id="{E9DC3D77-1C51-3191-083F-46F57801AD4E}"/>
                  </a:ext>
                </a:extLst>
              </p:cNvPr>
              <p:cNvSpPr/>
              <p:nvPr/>
            </p:nvSpPr>
            <p:spPr>
              <a:xfrm>
                <a:off x="7885360" y="3588362"/>
                <a:ext cx="23547" cy="26064"/>
              </a:xfrm>
              <a:custGeom>
                <a:avLst/>
                <a:gdLst/>
                <a:ahLst/>
                <a:cxnLst/>
                <a:rect l="l" t="t" r="r" b="b"/>
                <a:pathLst>
                  <a:path w="552" h="611" extrusionOk="0">
                    <a:moveTo>
                      <a:pt x="492" y="611"/>
                    </a:moveTo>
                    <a:cubicBezTo>
                      <a:pt x="343" y="492"/>
                      <a:pt x="209" y="358"/>
                      <a:pt x="75" y="224"/>
                    </a:cubicBezTo>
                    <a:cubicBezTo>
                      <a:pt x="31" y="164"/>
                      <a:pt x="31" y="75"/>
                      <a:pt x="1" y="1"/>
                    </a:cubicBezTo>
                    <a:cubicBezTo>
                      <a:pt x="75" y="75"/>
                      <a:pt x="165" y="150"/>
                      <a:pt x="239" y="224"/>
                    </a:cubicBezTo>
                    <a:cubicBezTo>
                      <a:pt x="343" y="328"/>
                      <a:pt x="447" y="447"/>
                      <a:pt x="552" y="551"/>
                    </a:cubicBezTo>
                    <a:cubicBezTo>
                      <a:pt x="537" y="566"/>
                      <a:pt x="507" y="596"/>
                      <a:pt x="492" y="61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638;p160">
                <a:extLst>
                  <a:ext uri="{FF2B5EF4-FFF2-40B4-BE49-F238E27FC236}">
                    <a16:creationId xmlns="" xmlns:a16="http://schemas.microsoft.com/office/drawing/2014/main" id="{5268F3FA-B726-5A2F-3268-A019E372E371}"/>
                  </a:ext>
                </a:extLst>
              </p:cNvPr>
              <p:cNvSpPr/>
              <p:nvPr/>
            </p:nvSpPr>
            <p:spPr>
              <a:xfrm>
                <a:off x="7494880" y="3748368"/>
                <a:ext cx="28623" cy="28623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71" extrusionOk="0">
                    <a:moveTo>
                      <a:pt x="1" y="1"/>
                    </a:moveTo>
                    <a:cubicBezTo>
                      <a:pt x="224" y="224"/>
                      <a:pt x="447" y="447"/>
                      <a:pt x="670" y="670"/>
                    </a:cubicBezTo>
                    <a:cubicBezTo>
                      <a:pt x="447" y="447"/>
                      <a:pt x="224" y="224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639;p160">
                <a:extLst>
                  <a:ext uri="{FF2B5EF4-FFF2-40B4-BE49-F238E27FC236}">
                    <a16:creationId xmlns="" xmlns:a16="http://schemas.microsoft.com/office/drawing/2014/main" id="{56C10327-8201-6346-E152-A40EF92635CB}"/>
                  </a:ext>
                </a:extLst>
              </p:cNvPr>
              <p:cNvSpPr/>
              <p:nvPr/>
            </p:nvSpPr>
            <p:spPr>
              <a:xfrm>
                <a:off x="7868212" y="3990275"/>
                <a:ext cx="21670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6" extrusionOk="0">
                    <a:moveTo>
                      <a:pt x="1" y="1"/>
                    </a:moveTo>
                    <a:cubicBezTo>
                      <a:pt x="165" y="16"/>
                      <a:pt x="343" y="31"/>
                      <a:pt x="507" y="45"/>
                    </a:cubicBezTo>
                    <a:cubicBezTo>
                      <a:pt x="343" y="31"/>
                      <a:pt x="165" y="16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640;p160">
                <a:extLst>
                  <a:ext uri="{FF2B5EF4-FFF2-40B4-BE49-F238E27FC236}">
                    <a16:creationId xmlns="" xmlns:a16="http://schemas.microsoft.com/office/drawing/2014/main" id="{927A51CD-33AB-20BD-DABB-0FFC374956AA}"/>
                  </a:ext>
                </a:extLst>
              </p:cNvPr>
              <p:cNvSpPr/>
              <p:nvPr/>
            </p:nvSpPr>
            <p:spPr>
              <a:xfrm>
                <a:off x="8087297" y="3898221"/>
                <a:ext cx="6996" cy="13992"/>
              </a:xfrm>
              <a:custGeom>
                <a:avLst/>
                <a:gdLst/>
                <a:ahLst/>
                <a:cxnLst/>
                <a:rect l="l" t="t" r="r" b="b"/>
                <a:pathLst>
                  <a:path w="164" h="328" extrusionOk="0">
                    <a:moveTo>
                      <a:pt x="0" y="328"/>
                    </a:moveTo>
                    <a:cubicBezTo>
                      <a:pt x="45" y="224"/>
                      <a:pt x="104" y="120"/>
                      <a:pt x="164" y="1"/>
                    </a:cubicBezTo>
                    <a:cubicBezTo>
                      <a:pt x="104" y="120"/>
                      <a:pt x="45" y="224"/>
                      <a:pt x="0" y="32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641;p160">
                <a:extLst>
                  <a:ext uri="{FF2B5EF4-FFF2-40B4-BE49-F238E27FC236}">
                    <a16:creationId xmlns="" xmlns:a16="http://schemas.microsoft.com/office/drawing/2014/main" id="{F093BD8F-4675-B4D9-0CFD-DBE313F9F8D2}"/>
                  </a:ext>
                </a:extLst>
              </p:cNvPr>
              <p:cNvSpPr/>
              <p:nvPr/>
            </p:nvSpPr>
            <p:spPr>
              <a:xfrm>
                <a:off x="8084738" y="2635323"/>
                <a:ext cx="7038" cy="1211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84" extrusionOk="0">
                    <a:moveTo>
                      <a:pt x="1" y="283"/>
                    </a:moveTo>
                    <a:cubicBezTo>
                      <a:pt x="60" y="194"/>
                      <a:pt x="105" y="105"/>
                      <a:pt x="164" y="0"/>
                    </a:cubicBezTo>
                    <a:cubicBezTo>
                      <a:pt x="105" y="105"/>
                      <a:pt x="60" y="194"/>
                      <a:pt x="1" y="28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642;p160">
                <a:extLst>
                  <a:ext uri="{FF2B5EF4-FFF2-40B4-BE49-F238E27FC236}">
                    <a16:creationId xmlns="" xmlns:a16="http://schemas.microsoft.com/office/drawing/2014/main" id="{A2656C98-41D4-94D7-ABD2-260F613191D7}"/>
                  </a:ext>
                </a:extLst>
              </p:cNvPr>
              <p:cNvSpPr/>
              <p:nvPr/>
            </p:nvSpPr>
            <p:spPr>
              <a:xfrm>
                <a:off x="8072666" y="2654348"/>
                <a:ext cx="7038" cy="9598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25" extrusionOk="0">
                    <a:moveTo>
                      <a:pt x="1" y="224"/>
                    </a:moveTo>
                    <a:cubicBezTo>
                      <a:pt x="60" y="150"/>
                      <a:pt x="120" y="75"/>
                      <a:pt x="165" y="1"/>
                    </a:cubicBezTo>
                    <a:cubicBezTo>
                      <a:pt x="120" y="75"/>
                      <a:pt x="60" y="150"/>
                      <a:pt x="1" y="224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643;p160">
                <a:extLst>
                  <a:ext uri="{FF2B5EF4-FFF2-40B4-BE49-F238E27FC236}">
                    <a16:creationId xmlns="" xmlns:a16="http://schemas.microsoft.com/office/drawing/2014/main" id="{6141DC45-C009-6C70-4BCA-D45EA67C4432}"/>
                  </a:ext>
                </a:extLst>
              </p:cNvPr>
              <p:cNvSpPr/>
              <p:nvPr/>
            </p:nvSpPr>
            <p:spPr>
              <a:xfrm>
                <a:off x="8072666" y="3921725"/>
                <a:ext cx="7678" cy="891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209" extrusionOk="0">
                    <a:moveTo>
                      <a:pt x="1" y="209"/>
                    </a:moveTo>
                    <a:cubicBezTo>
                      <a:pt x="60" y="149"/>
                      <a:pt x="120" y="75"/>
                      <a:pt x="179" y="0"/>
                    </a:cubicBezTo>
                    <a:cubicBezTo>
                      <a:pt x="120" y="75"/>
                      <a:pt x="60" y="149"/>
                      <a:pt x="1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644;p160">
                <a:extLst>
                  <a:ext uri="{FF2B5EF4-FFF2-40B4-BE49-F238E27FC236}">
                    <a16:creationId xmlns="" xmlns:a16="http://schemas.microsoft.com/office/drawing/2014/main" id="{F8BAA6FF-51A1-7CEB-A362-00212C905168}"/>
                  </a:ext>
                </a:extLst>
              </p:cNvPr>
              <p:cNvSpPr/>
              <p:nvPr/>
            </p:nvSpPr>
            <p:spPr>
              <a:xfrm>
                <a:off x="8094251" y="3358527"/>
                <a:ext cx="7038" cy="891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209" extrusionOk="0">
                    <a:moveTo>
                      <a:pt x="1" y="209"/>
                    </a:moveTo>
                    <a:cubicBezTo>
                      <a:pt x="60" y="134"/>
                      <a:pt x="105" y="75"/>
                      <a:pt x="165" y="0"/>
                    </a:cubicBezTo>
                    <a:cubicBezTo>
                      <a:pt x="105" y="75"/>
                      <a:pt x="60" y="134"/>
                      <a:pt x="1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645;p160">
                <a:extLst>
                  <a:ext uri="{FF2B5EF4-FFF2-40B4-BE49-F238E27FC236}">
                    <a16:creationId xmlns="" xmlns:a16="http://schemas.microsoft.com/office/drawing/2014/main" id="{F970E782-CEDA-DC01-E57C-F6BB04FFB7B0}"/>
                  </a:ext>
                </a:extLst>
              </p:cNvPr>
              <p:cNvSpPr/>
              <p:nvPr/>
            </p:nvSpPr>
            <p:spPr>
              <a:xfrm>
                <a:off x="7258050" y="2769308"/>
                <a:ext cx="798804" cy="1149918"/>
              </a:xfrm>
              <a:custGeom>
                <a:avLst/>
                <a:gdLst/>
                <a:ahLst/>
                <a:cxnLst/>
                <a:rect l="l" t="t" r="r" b="b"/>
                <a:pathLst>
                  <a:path w="18726" h="26957" extrusionOk="0">
                    <a:moveTo>
                      <a:pt x="17371" y="22402"/>
                    </a:moveTo>
                    <a:cubicBezTo>
                      <a:pt x="17461" y="22834"/>
                      <a:pt x="17282" y="23087"/>
                      <a:pt x="16850" y="23116"/>
                    </a:cubicBezTo>
                    <a:cubicBezTo>
                      <a:pt x="16612" y="23131"/>
                      <a:pt x="16374" y="23146"/>
                      <a:pt x="16166" y="22968"/>
                    </a:cubicBezTo>
                    <a:cubicBezTo>
                      <a:pt x="16136" y="22953"/>
                      <a:pt x="16076" y="22938"/>
                      <a:pt x="16046" y="22938"/>
                    </a:cubicBezTo>
                    <a:cubicBezTo>
                      <a:pt x="15496" y="22982"/>
                      <a:pt x="14960" y="22908"/>
                      <a:pt x="14439" y="22774"/>
                    </a:cubicBezTo>
                    <a:lnTo>
                      <a:pt x="14439" y="22774"/>
                    </a:lnTo>
                    <a:cubicBezTo>
                      <a:pt x="14216" y="22700"/>
                      <a:pt x="13992" y="22625"/>
                      <a:pt x="13784" y="22551"/>
                    </a:cubicBezTo>
                    <a:lnTo>
                      <a:pt x="13769" y="22551"/>
                    </a:lnTo>
                    <a:lnTo>
                      <a:pt x="12400" y="21940"/>
                    </a:lnTo>
                    <a:lnTo>
                      <a:pt x="12400" y="21940"/>
                    </a:lnTo>
                    <a:lnTo>
                      <a:pt x="11417" y="21449"/>
                    </a:lnTo>
                    <a:lnTo>
                      <a:pt x="11402" y="21464"/>
                    </a:lnTo>
                    <a:lnTo>
                      <a:pt x="11417" y="21449"/>
                    </a:lnTo>
                    <a:cubicBezTo>
                      <a:pt x="11298" y="21360"/>
                      <a:pt x="11179" y="21300"/>
                      <a:pt x="11090" y="21196"/>
                    </a:cubicBezTo>
                    <a:cubicBezTo>
                      <a:pt x="11001" y="21077"/>
                      <a:pt x="10896" y="21077"/>
                      <a:pt x="10762" y="21077"/>
                    </a:cubicBezTo>
                    <a:cubicBezTo>
                      <a:pt x="10494" y="21092"/>
                      <a:pt x="10241" y="21092"/>
                      <a:pt x="9973" y="21092"/>
                    </a:cubicBezTo>
                    <a:cubicBezTo>
                      <a:pt x="9914" y="21092"/>
                      <a:pt x="9854" y="21107"/>
                      <a:pt x="9795" y="21122"/>
                    </a:cubicBezTo>
                    <a:cubicBezTo>
                      <a:pt x="9795" y="21122"/>
                      <a:pt x="9795" y="21122"/>
                      <a:pt x="9795" y="21122"/>
                    </a:cubicBezTo>
                    <a:cubicBezTo>
                      <a:pt x="9676" y="21181"/>
                      <a:pt x="9572" y="21256"/>
                      <a:pt x="9467" y="21330"/>
                    </a:cubicBezTo>
                    <a:lnTo>
                      <a:pt x="9467" y="21345"/>
                    </a:lnTo>
                    <a:lnTo>
                      <a:pt x="9452" y="21330"/>
                    </a:lnTo>
                    <a:cubicBezTo>
                      <a:pt x="9378" y="21405"/>
                      <a:pt x="9304" y="21479"/>
                      <a:pt x="9229" y="21568"/>
                    </a:cubicBezTo>
                    <a:cubicBezTo>
                      <a:pt x="9214" y="21583"/>
                      <a:pt x="9199" y="21598"/>
                      <a:pt x="9199" y="21613"/>
                    </a:cubicBezTo>
                    <a:cubicBezTo>
                      <a:pt x="8946" y="21881"/>
                      <a:pt x="8902" y="22208"/>
                      <a:pt x="8976" y="22566"/>
                    </a:cubicBezTo>
                    <a:lnTo>
                      <a:pt x="8961" y="22566"/>
                    </a:lnTo>
                    <a:cubicBezTo>
                      <a:pt x="9021" y="23235"/>
                      <a:pt x="9244" y="23831"/>
                      <a:pt x="9676" y="24337"/>
                    </a:cubicBezTo>
                    <a:lnTo>
                      <a:pt x="9676" y="24337"/>
                    </a:lnTo>
                    <a:cubicBezTo>
                      <a:pt x="9750" y="24426"/>
                      <a:pt x="9825" y="24516"/>
                      <a:pt x="9899" y="24605"/>
                    </a:cubicBezTo>
                    <a:lnTo>
                      <a:pt x="9914" y="24605"/>
                    </a:lnTo>
                    <a:lnTo>
                      <a:pt x="9899" y="24605"/>
                    </a:lnTo>
                    <a:cubicBezTo>
                      <a:pt x="9973" y="24694"/>
                      <a:pt x="10048" y="24769"/>
                      <a:pt x="10122" y="24843"/>
                    </a:cubicBezTo>
                    <a:cubicBezTo>
                      <a:pt x="10137" y="24858"/>
                      <a:pt x="10152" y="24873"/>
                      <a:pt x="10167" y="24873"/>
                    </a:cubicBezTo>
                    <a:cubicBezTo>
                      <a:pt x="10241" y="24932"/>
                      <a:pt x="10331" y="24992"/>
                      <a:pt x="10405" y="25051"/>
                    </a:cubicBezTo>
                    <a:cubicBezTo>
                      <a:pt x="10509" y="25126"/>
                      <a:pt x="10614" y="25200"/>
                      <a:pt x="10733" y="25290"/>
                    </a:cubicBezTo>
                    <a:cubicBezTo>
                      <a:pt x="10777" y="25319"/>
                      <a:pt x="10837" y="25349"/>
                      <a:pt x="10881" y="25379"/>
                    </a:cubicBezTo>
                    <a:cubicBezTo>
                      <a:pt x="10986" y="25438"/>
                      <a:pt x="11075" y="25483"/>
                      <a:pt x="11164" y="25543"/>
                    </a:cubicBezTo>
                    <a:cubicBezTo>
                      <a:pt x="11254" y="25602"/>
                      <a:pt x="11358" y="25662"/>
                      <a:pt x="11447" y="25706"/>
                    </a:cubicBezTo>
                    <a:lnTo>
                      <a:pt x="11447" y="25691"/>
                    </a:lnTo>
                    <a:lnTo>
                      <a:pt x="11447" y="25706"/>
                    </a:lnTo>
                    <a:cubicBezTo>
                      <a:pt x="11581" y="25781"/>
                      <a:pt x="11700" y="25855"/>
                      <a:pt x="11834" y="25930"/>
                    </a:cubicBezTo>
                    <a:lnTo>
                      <a:pt x="11834" y="25930"/>
                    </a:lnTo>
                    <a:lnTo>
                      <a:pt x="12325" y="26153"/>
                    </a:lnTo>
                    <a:cubicBezTo>
                      <a:pt x="12415" y="26183"/>
                      <a:pt x="12519" y="26212"/>
                      <a:pt x="12608" y="26257"/>
                    </a:cubicBezTo>
                    <a:cubicBezTo>
                      <a:pt x="12727" y="26287"/>
                      <a:pt x="12861" y="26332"/>
                      <a:pt x="12995" y="26376"/>
                    </a:cubicBezTo>
                    <a:cubicBezTo>
                      <a:pt x="13144" y="26406"/>
                      <a:pt x="13308" y="26436"/>
                      <a:pt x="13471" y="26480"/>
                    </a:cubicBezTo>
                    <a:cubicBezTo>
                      <a:pt x="13590" y="26495"/>
                      <a:pt x="13695" y="26510"/>
                      <a:pt x="13814" y="26525"/>
                    </a:cubicBezTo>
                    <a:lnTo>
                      <a:pt x="13814" y="26525"/>
                    </a:lnTo>
                    <a:cubicBezTo>
                      <a:pt x="14037" y="26540"/>
                      <a:pt x="14260" y="26570"/>
                      <a:pt x="14469" y="26585"/>
                    </a:cubicBezTo>
                    <a:lnTo>
                      <a:pt x="14484" y="26585"/>
                    </a:lnTo>
                    <a:cubicBezTo>
                      <a:pt x="14915" y="26644"/>
                      <a:pt x="15347" y="26644"/>
                      <a:pt x="15779" y="26585"/>
                    </a:cubicBezTo>
                    <a:cubicBezTo>
                      <a:pt x="15913" y="26585"/>
                      <a:pt x="16032" y="26585"/>
                      <a:pt x="16166" y="26585"/>
                    </a:cubicBezTo>
                    <a:cubicBezTo>
                      <a:pt x="16106" y="26629"/>
                      <a:pt x="16061" y="26704"/>
                      <a:pt x="15987" y="26719"/>
                    </a:cubicBezTo>
                    <a:cubicBezTo>
                      <a:pt x="15883" y="26763"/>
                      <a:pt x="15779" y="26793"/>
                      <a:pt x="15674" y="26808"/>
                    </a:cubicBezTo>
                    <a:cubicBezTo>
                      <a:pt x="14558" y="26957"/>
                      <a:pt x="13486" y="26853"/>
                      <a:pt x="12429" y="26480"/>
                    </a:cubicBezTo>
                    <a:cubicBezTo>
                      <a:pt x="11685" y="26227"/>
                      <a:pt x="11045" y="25811"/>
                      <a:pt x="10405" y="25379"/>
                    </a:cubicBezTo>
                    <a:cubicBezTo>
                      <a:pt x="9512" y="24754"/>
                      <a:pt x="8946" y="23920"/>
                      <a:pt x="8753" y="22819"/>
                    </a:cubicBezTo>
                    <a:cubicBezTo>
                      <a:pt x="8693" y="22461"/>
                      <a:pt x="8708" y="22104"/>
                      <a:pt x="8827" y="21747"/>
                    </a:cubicBezTo>
                    <a:lnTo>
                      <a:pt x="8827" y="21747"/>
                    </a:lnTo>
                    <a:cubicBezTo>
                      <a:pt x="8991" y="21568"/>
                      <a:pt x="9155" y="21375"/>
                      <a:pt x="9319" y="21196"/>
                    </a:cubicBezTo>
                    <a:lnTo>
                      <a:pt x="9319" y="21196"/>
                    </a:lnTo>
                    <a:cubicBezTo>
                      <a:pt x="9378" y="21152"/>
                      <a:pt x="9452" y="21122"/>
                      <a:pt x="9572" y="21062"/>
                    </a:cubicBezTo>
                    <a:cubicBezTo>
                      <a:pt x="9408" y="21018"/>
                      <a:pt x="9319" y="21003"/>
                      <a:pt x="9229" y="20988"/>
                    </a:cubicBezTo>
                    <a:cubicBezTo>
                      <a:pt x="8961" y="20913"/>
                      <a:pt x="8693" y="20824"/>
                      <a:pt x="8425" y="20750"/>
                    </a:cubicBezTo>
                    <a:cubicBezTo>
                      <a:pt x="8351" y="20705"/>
                      <a:pt x="8277" y="20675"/>
                      <a:pt x="8217" y="20631"/>
                    </a:cubicBezTo>
                    <a:cubicBezTo>
                      <a:pt x="8128" y="20571"/>
                      <a:pt x="8038" y="20512"/>
                      <a:pt x="7949" y="20452"/>
                    </a:cubicBezTo>
                    <a:lnTo>
                      <a:pt x="7934" y="20467"/>
                    </a:lnTo>
                    <a:lnTo>
                      <a:pt x="7949" y="20452"/>
                    </a:lnTo>
                    <a:cubicBezTo>
                      <a:pt x="7726" y="20258"/>
                      <a:pt x="7503" y="20050"/>
                      <a:pt x="7279" y="19857"/>
                    </a:cubicBezTo>
                    <a:lnTo>
                      <a:pt x="7279" y="19857"/>
                    </a:lnTo>
                    <a:lnTo>
                      <a:pt x="7294" y="19857"/>
                    </a:lnTo>
                    <a:cubicBezTo>
                      <a:pt x="7205" y="19752"/>
                      <a:pt x="7130" y="19633"/>
                      <a:pt x="7056" y="19529"/>
                    </a:cubicBezTo>
                    <a:cubicBezTo>
                      <a:pt x="7011" y="19455"/>
                      <a:pt x="6982" y="19380"/>
                      <a:pt x="6952" y="19321"/>
                    </a:cubicBezTo>
                    <a:cubicBezTo>
                      <a:pt x="6907" y="19217"/>
                      <a:pt x="6877" y="19127"/>
                      <a:pt x="6833" y="19038"/>
                    </a:cubicBezTo>
                    <a:cubicBezTo>
                      <a:pt x="6818" y="18978"/>
                      <a:pt x="6803" y="18934"/>
                      <a:pt x="6788" y="18874"/>
                    </a:cubicBezTo>
                    <a:cubicBezTo>
                      <a:pt x="6758" y="18651"/>
                      <a:pt x="6729" y="18428"/>
                      <a:pt x="6684" y="18204"/>
                    </a:cubicBezTo>
                    <a:cubicBezTo>
                      <a:pt x="6684" y="18160"/>
                      <a:pt x="6609" y="18130"/>
                      <a:pt x="6565" y="18085"/>
                    </a:cubicBezTo>
                    <a:lnTo>
                      <a:pt x="6565" y="18100"/>
                    </a:lnTo>
                    <a:lnTo>
                      <a:pt x="6565" y="18085"/>
                    </a:lnTo>
                    <a:cubicBezTo>
                      <a:pt x="6401" y="18011"/>
                      <a:pt x="6237" y="17951"/>
                      <a:pt x="6074" y="17877"/>
                    </a:cubicBezTo>
                    <a:lnTo>
                      <a:pt x="6074" y="17877"/>
                    </a:lnTo>
                    <a:cubicBezTo>
                      <a:pt x="5999" y="17862"/>
                      <a:pt x="5940" y="17832"/>
                      <a:pt x="5865" y="17832"/>
                    </a:cubicBezTo>
                    <a:cubicBezTo>
                      <a:pt x="5419" y="17817"/>
                      <a:pt x="4987" y="17907"/>
                      <a:pt x="4555" y="18041"/>
                    </a:cubicBezTo>
                    <a:cubicBezTo>
                      <a:pt x="4421" y="18070"/>
                      <a:pt x="4287" y="18175"/>
                      <a:pt x="4153" y="18249"/>
                    </a:cubicBezTo>
                    <a:cubicBezTo>
                      <a:pt x="4049" y="18175"/>
                      <a:pt x="4049" y="18070"/>
                      <a:pt x="4153" y="17996"/>
                    </a:cubicBezTo>
                    <a:cubicBezTo>
                      <a:pt x="4287" y="17907"/>
                      <a:pt x="4421" y="17832"/>
                      <a:pt x="4555" y="17773"/>
                    </a:cubicBezTo>
                    <a:cubicBezTo>
                      <a:pt x="4719" y="17713"/>
                      <a:pt x="4883" y="17669"/>
                      <a:pt x="5047" y="17609"/>
                    </a:cubicBezTo>
                    <a:cubicBezTo>
                      <a:pt x="5151" y="17594"/>
                      <a:pt x="5255" y="17579"/>
                      <a:pt x="5344" y="17549"/>
                    </a:cubicBezTo>
                    <a:cubicBezTo>
                      <a:pt x="5478" y="17535"/>
                      <a:pt x="5627" y="17520"/>
                      <a:pt x="5761" y="17505"/>
                    </a:cubicBezTo>
                    <a:cubicBezTo>
                      <a:pt x="6014" y="17564"/>
                      <a:pt x="6282" y="17609"/>
                      <a:pt x="6535" y="17669"/>
                    </a:cubicBezTo>
                    <a:cubicBezTo>
                      <a:pt x="6595" y="17698"/>
                      <a:pt x="6639" y="17728"/>
                      <a:pt x="6714" y="17773"/>
                    </a:cubicBezTo>
                    <a:cubicBezTo>
                      <a:pt x="6758" y="17549"/>
                      <a:pt x="6803" y="17356"/>
                      <a:pt x="6833" y="17162"/>
                    </a:cubicBezTo>
                    <a:lnTo>
                      <a:pt x="6937" y="16835"/>
                    </a:lnTo>
                    <a:cubicBezTo>
                      <a:pt x="6996" y="16686"/>
                      <a:pt x="7056" y="16552"/>
                      <a:pt x="7116" y="16403"/>
                    </a:cubicBezTo>
                    <a:lnTo>
                      <a:pt x="7116" y="16403"/>
                    </a:lnTo>
                    <a:cubicBezTo>
                      <a:pt x="7235" y="16195"/>
                      <a:pt x="7339" y="15972"/>
                      <a:pt x="7458" y="15748"/>
                    </a:cubicBezTo>
                    <a:lnTo>
                      <a:pt x="7443" y="15733"/>
                    </a:lnTo>
                    <a:lnTo>
                      <a:pt x="7458" y="15748"/>
                    </a:lnTo>
                    <a:cubicBezTo>
                      <a:pt x="7547" y="15659"/>
                      <a:pt x="7622" y="15555"/>
                      <a:pt x="7711" y="15466"/>
                    </a:cubicBezTo>
                    <a:cubicBezTo>
                      <a:pt x="7726" y="15451"/>
                      <a:pt x="7756" y="15421"/>
                      <a:pt x="7771" y="15406"/>
                    </a:cubicBezTo>
                    <a:cubicBezTo>
                      <a:pt x="7800" y="15391"/>
                      <a:pt x="7830" y="15361"/>
                      <a:pt x="7845" y="15346"/>
                    </a:cubicBezTo>
                    <a:cubicBezTo>
                      <a:pt x="7443" y="15257"/>
                      <a:pt x="7026" y="15168"/>
                      <a:pt x="6624" y="15064"/>
                    </a:cubicBezTo>
                    <a:lnTo>
                      <a:pt x="6624" y="15064"/>
                    </a:lnTo>
                    <a:cubicBezTo>
                      <a:pt x="6401" y="14930"/>
                      <a:pt x="6178" y="14781"/>
                      <a:pt x="5955" y="14632"/>
                    </a:cubicBezTo>
                    <a:cubicBezTo>
                      <a:pt x="5940" y="14617"/>
                      <a:pt x="5925" y="14602"/>
                      <a:pt x="5910" y="14587"/>
                    </a:cubicBezTo>
                    <a:cubicBezTo>
                      <a:pt x="5776" y="14409"/>
                      <a:pt x="5642" y="14245"/>
                      <a:pt x="5523" y="14081"/>
                    </a:cubicBezTo>
                    <a:lnTo>
                      <a:pt x="5523" y="14081"/>
                    </a:lnTo>
                    <a:cubicBezTo>
                      <a:pt x="5419" y="13858"/>
                      <a:pt x="5300" y="13635"/>
                      <a:pt x="5195" y="13411"/>
                    </a:cubicBezTo>
                    <a:lnTo>
                      <a:pt x="5195" y="13411"/>
                    </a:lnTo>
                    <a:cubicBezTo>
                      <a:pt x="5106" y="13054"/>
                      <a:pt x="5002" y="12682"/>
                      <a:pt x="4913" y="12325"/>
                    </a:cubicBezTo>
                    <a:cubicBezTo>
                      <a:pt x="4779" y="12295"/>
                      <a:pt x="4645" y="12265"/>
                      <a:pt x="4496" y="12221"/>
                    </a:cubicBezTo>
                    <a:cubicBezTo>
                      <a:pt x="4421" y="12206"/>
                      <a:pt x="4332" y="12161"/>
                      <a:pt x="4258" y="12161"/>
                    </a:cubicBezTo>
                    <a:cubicBezTo>
                      <a:pt x="4020" y="12161"/>
                      <a:pt x="3766" y="12176"/>
                      <a:pt x="3528" y="12191"/>
                    </a:cubicBezTo>
                    <a:cubicBezTo>
                      <a:pt x="3394" y="12206"/>
                      <a:pt x="3305" y="12161"/>
                      <a:pt x="3305" y="12027"/>
                    </a:cubicBezTo>
                    <a:cubicBezTo>
                      <a:pt x="3290" y="11834"/>
                      <a:pt x="3246" y="11640"/>
                      <a:pt x="3260" y="11447"/>
                    </a:cubicBezTo>
                    <a:cubicBezTo>
                      <a:pt x="3320" y="10955"/>
                      <a:pt x="3171" y="10524"/>
                      <a:pt x="2873" y="10152"/>
                    </a:cubicBezTo>
                    <a:cubicBezTo>
                      <a:pt x="2784" y="10033"/>
                      <a:pt x="2650" y="9943"/>
                      <a:pt x="2546" y="9839"/>
                    </a:cubicBezTo>
                    <a:cubicBezTo>
                      <a:pt x="2531" y="9824"/>
                      <a:pt x="2516" y="9809"/>
                      <a:pt x="2501" y="9794"/>
                    </a:cubicBezTo>
                    <a:cubicBezTo>
                      <a:pt x="2427" y="9660"/>
                      <a:pt x="2338" y="9541"/>
                      <a:pt x="2278" y="9407"/>
                    </a:cubicBezTo>
                    <a:cubicBezTo>
                      <a:pt x="2099" y="9035"/>
                      <a:pt x="2099" y="9005"/>
                      <a:pt x="1683" y="9035"/>
                    </a:cubicBezTo>
                    <a:cubicBezTo>
                      <a:pt x="1281" y="9050"/>
                      <a:pt x="968" y="8916"/>
                      <a:pt x="700" y="8633"/>
                    </a:cubicBezTo>
                    <a:cubicBezTo>
                      <a:pt x="626" y="8559"/>
                      <a:pt x="566" y="8470"/>
                      <a:pt x="507" y="8380"/>
                    </a:cubicBezTo>
                    <a:cubicBezTo>
                      <a:pt x="179" y="7830"/>
                      <a:pt x="1" y="7249"/>
                      <a:pt x="75" y="6609"/>
                    </a:cubicBezTo>
                    <a:cubicBezTo>
                      <a:pt x="105" y="6594"/>
                      <a:pt x="135" y="6564"/>
                      <a:pt x="179" y="6549"/>
                    </a:cubicBezTo>
                    <a:cubicBezTo>
                      <a:pt x="194" y="6683"/>
                      <a:pt x="209" y="6803"/>
                      <a:pt x="224" y="6936"/>
                    </a:cubicBezTo>
                    <a:cubicBezTo>
                      <a:pt x="224" y="6951"/>
                      <a:pt x="224" y="6966"/>
                      <a:pt x="224" y="6996"/>
                    </a:cubicBezTo>
                    <a:cubicBezTo>
                      <a:pt x="269" y="7145"/>
                      <a:pt x="298" y="7294"/>
                      <a:pt x="328" y="7457"/>
                    </a:cubicBezTo>
                    <a:cubicBezTo>
                      <a:pt x="343" y="7502"/>
                      <a:pt x="358" y="7547"/>
                      <a:pt x="373" y="7606"/>
                    </a:cubicBezTo>
                    <a:cubicBezTo>
                      <a:pt x="417" y="7696"/>
                      <a:pt x="462" y="7800"/>
                      <a:pt x="492" y="7889"/>
                    </a:cubicBezTo>
                    <a:cubicBezTo>
                      <a:pt x="566" y="8023"/>
                      <a:pt x="641" y="8142"/>
                      <a:pt x="700" y="8261"/>
                    </a:cubicBezTo>
                    <a:cubicBezTo>
                      <a:pt x="923" y="8618"/>
                      <a:pt x="1236" y="8827"/>
                      <a:pt x="1683" y="8797"/>
                    </a:cubicBezTo>
                    <a:cubicBezTo>
                      <a:pt x="1772" y="8782"/>
                      <a:pt x="1861" y="8797"/>
                      <a:pt x="1951" y="8797"/>
                    </a:cubicBezTo>
                    <a:cubicBezTo>
                      <a:pt x="2129" y="8797"/>
                      <a:pt x="2263" y="8872"/>
                      <a:pt x="2352" y="9020"/>
                    </a:cubicBezTo>
                    <a:cubicBezTo>
                      <a:pt x="2442" y="9154"/>
                      <a:pt x="2591" y="9259"/>
                      <a:pt x="2695" y="9363"/>
                    </a:cubicBezTo>
                    <a:lnTo>
                      <a:pt x="2695" y="9363"/>
                    </a:lnTo>
                    <a:cubicBezTo>
                      <a:pt x="2814" y="9467"/>
                      <a:pt x="2918" y="9556"/>
                      <a:pt x="3022" y="9660"/>
                    </a:cubicBezTo>
                    <a:cubicBezTo>
                      <a:pt x="3067" y="9690"/>
                      <a:pt x="3097" y="9720"/>
                      <a:pt x="3141" y="9750"/>
                    </a:cubicBezTo>
                    <a:cubicBezTo>
                      <a:pt x="3260" y="9869"/>
                      <a:pt x="3394" y="9973"/>
                      <a:pt x="3528" y="10092"/>
                    </a:cubicBezTo>
                    <a:cubicBezTo>
                      <a:pt x="3558" y="10122"/>
                      <a:pt x="3588" y="10152"/>
                      <a:pt x="3618" y="10181"/>
                    </a:cubicBezTo>
                    <a:cubicBezTo>
                      <a:pt x="3722" y="10315"/>
                      <a:pt x="3871" y="10405"/>
                      <a:pt x="3796" y="10613"/>
                    </a:cubicBezTo>
                    <a:cubicBezTo>
                      <a:pt x="3781" y="10643"/>
                      <a:pt x="3826" y="10717"/>
                      <a:pt x="3856" y="10762"/>
                    </a:cubicBezTo>
                    <a:cubicBezTo>
                      <a:pt x="3960" y="10896"/>
                      <a:pt x="4079" y="11030"/>
                      <a:pt x="4183" y="11179"/>
                    </a:cubicBezTo>
                    <a:lnTo>
                      <a:pt x="4198" y="11179"/>
                    </a:lnTo>
                    <a:lnTo>
                      <a:pt x="4407" y="11357"/>
                    </a:lnTo>
                    <a:cubicBezTo>
                      <a:pt x="4421" y="11372"/>
                      <a:pt x="4436" y="11387"/>
                      <a:pt x="4451" y="11402"/>
                    </a:cubicBezTo>
                    <a:lnTo>
                      <a:pt x="4674" y="11566"/>
                    </a:lnTo>
                    <a:cubicBezTo>
                      <a:pt x="4749" y="11625"/>
                      <a:pt x="4823" y="11670"/>
                      <a:pt x="4898" y="11729"/>
                    </a:cubicBezTo>
                    <a:cubicBezTo>
                      <a:pt x="4942" y="11729"/>
                      <a:pt x="5002" y="11744"/>
                      <a:pt x="5002" y="11729"/>
                    </a:cubicBezTo>
                    <a:cubicBezTo>
                      <a:pt x="5032" y="11625"/>
                      <a:pt x="5047" y="11506"/>
                      <a:pt x="5076" y="11387"/>
                    </a:cubicBezTo>
                    <a:cubicBezTo>
                      <a:pt x="5091" y="11328"/>
                      <a:pt x="5106" y="11268"/>
                      <a:pt x="5121" y="11223"/>
                    </a:cubicBezTo>
                    <a:cubicBezTo>
                      <a:pt x="5166" y="11134"/>
                      <a:pt x="5210" y="11045"/>
                      <a:pt x="5240" y="10955"/>
                    </a:cubicBezTo>
                    <a:cubicBezTo>
                      <a:pt x="5285" y="10896"/>
                      <a:pt x="5315" y="10836"/>
                      <a:pt x="5344" y="10777"/>
                    </a:cubicBezTo>
                    <a:cubicBezTo>
                      <a:pt x="5404" y="10747"/>
                      <a:pt x="5463" y="10702"/>
                      <a:pt x="5538" y="10643"/>
                    </a:cubicBezTo>
                    <a:cubicBezTo>
                      <a:pt x="5091" y="10345"/>
                      <a:pt x="4749" y="9988"/>
                      <a:pt x="4436" y="9616"/>
                    </a:cubicBezTo>
                    <a:cubicBezTo>
                      <a:pt x="4317" y="9467"/>
                      <a:pt x="4213" y="9318"/>
                      <a:pt x="4094" y="9169"/>
                    </a:cubicBezTo>
                    <a:lnTo>
                      <a:pt x="4079" y="9184"/>
                    </a:lnTo>
                    <a:cubicBezTo>
                      <a:pt x="4079" y="9184"/>
                      <a:pt x="4094" y="9169"/>
                      <a:pt x="4094" y="9169"/>
                    </a:cubicBezTo>
                    <a:cubicBezTo>
                      <a:pt x="3960" y="8961"/>
                      <a:pt x="3811" y="8738"/>
                      <a:pt x="3662" y="8514"/>
                    </a:cubicBezTo>
                    <a:lnTo>
                      <a:pt x="3647" y="8529"/>
                    </a:lnTo>
                    <a:lnTo>
                      <a:pt x="3662" y="8514"/>
                    </a:lnTo>
                    <a:cubicBezTo>
                      <a:pt x="3603" y="8425"/>
                      <a:pt x="3543" y="8336"/>
                      <a:pt x="3484" y="8246"/>
                    </a:cubicBezTo>
                    <a:lnTo>
                      <a:pt x="3499" y="8246"/>
                    </a:lnTo>
                    <a:cubicBezTo>
                      <a:pt x="3409" y="8112"/>
                      <a:pt x="3335" y="7993"/>
                      <a:pt x="3260" y="7859"/>
                    </a:cubicBezTo>
                    <a:lnTo>
                      <a:pt x="3260" y="7859"/>
                    </a:lnTo>
                    <a:cubicBezTo>
                      <a:pt x="3156" y="7636"/>
                      <a:pt x="3052" y="7428"/>
                      <a:pt x="2933" y="7204"/>
                    </a:cubicBezTo>
                    <a:lnTo>
                      <a:pt x="2933" y="7204"/>
                    </a:lnTo>
                    <a:cubicBezTo>
                      <a:pt x="2903" y="7115"/>
                      <a:pt x="2859" y="7026"/>
                      <a:pt x="2814" y="6936"/>
                    </a:cubicBezTo>
                    <a:cubicBezTo>
                      <a:pt x="2799" y="6877"/>
                      <a:pt x="2784" y="6817"/>
                      <a:pt x="2769" y="6773"/>
                    </a:cubicBezTo>
                    <a:cubicBezTo>
                      <a:pt x="2739" y="6654"/>
                      <a:pt x="2695" y="6535"/>
                      <a:pt x="2665" y="6430"/>
                    </a:cubicBezTo>
                    <a:lnTo>
                      <a:pt x="2665" y="6430"/>
                    </a:lnTo>
                    <a:cubicBezTo>
                      <a:pt x="2665" y="6401"/>
                      <a:pt x="2665" y="6371"/>
                      <a:pt x="2665" y="6356"/>
                    </a:cubicBezTo>
                    <a:cubicBezTo>
                      <a:pt x="2457" y="5627"/>
                      <a:pt x="2382" y="4882"/>
                      <a:pt x="2308" y="4138"/>
                    </a:cubicBezTo>
                    <a:cubicBezTo>
                      <a:pt x="2293" y="4034"/>
                      <a:pt x="2338" y="4019"/>
                      <a:pt x="2427" y="4034"/>
                    </a:cubicBezTo>
                    <a:cubicBezTo>
                      <a:pt x="2442" y="4049"/>
                      <a:pt x="2442" y="4064"/>
                      <a:pt x="2457" y="4079"/>
                    </a:cubicBezTo>
                    <a:cubicBezTo>
                      <a:pt x="2486" y="4198"/>
                      <a:pt x="2516" y="4302"/>
                      <a:pt x="2531" y="4406"/>
                    </a:cubicBezTo>
                    <a:lnTo>
                      <a:pt x="2531" y="4406"/>
                    </a:lnTo>
                    <a:cubicBezTo>
                      <a:pt x="2561" y="4555"/>
                      <a:pt x="2576" y="4719"/>
                      <a:pt x="2605" y="4867"/>
                    </a:cubicBezTo>
                    <a:cubicBezTo>
                      <a:pt x="2680" y="5254"/>
                      <a:pt x="2769" y="5627"/>
                      <a:pt x="2859" y="6014"/>
                    </a:cubicBezTo>
                    <a:lnTo>
                      <a:pt x="2859" y="5999"/>
                    </a:lnTo>
                    <a:lnTo>
                      <a:pt x="3141" y="6847"/>
                    </a:lnTo>
                    <a:cubicBezTo>
                      <a:pt x="3216" y="7011"/>
                      <a:pt x="3260" y="7190"/>
                      <a:pt x="3350" y="7338"/>
                    </a:cubicBezTo>
                    <a:cubicBezTo>
                      <a:pt x="3662" y="7859"/>
                      <a:pt x="3975" y="8380"/>
                      <a:pt x="4302" y="8886"/>
                    </a:cubicBezTo>
                    <a:cubicBezTo>
                      <a:pt x="4302" y="8901"/>
                      <a:pt x="4332" y="8916"/>
                      <a:pt x="4347" y="8916"/>
                    </a:cubicBezTo>
                    <a:cubicBezTo>
                      <a:pt x="4392" y="8991"/>
                      <a:pt x="4451" y="9065"/>
                      <a:pt x="4511" y="9154"/>
                    </a:cubicBezTo>
                    <a:lnTo>
                      <a:pt x="4511" y="9139"/>
                    </a:lnTo>
                    <a:cubicBezTo>
                      <a:pt x="4570" y="9214"/>
                      <a:pt x="4615" y="9288"/>
                      <a:pt x="4674" y="9363"/>
                    </a:cubicBezTo>
                    <a:lnTo>
                      <a:pt x="4674" y="9363"/>
                    </a:lnTo>
                    <a:cubicBezTo>
                      <a:pt x="4749" y="9452"/>
                      <a:pt x="4823" y="9556"/>
                      <a:pt x="4898" y="9646"/>
                    </a:cubicBezTo>
                    <a:cubicBezTo>
                      <a:pt x="4987" y="9809"/>
                      <a:pt x="5121" y="9928"/>
                      <a:pt x="5285" y="10018"/>
                    </a:cubicBezTo>
                    <a:lnTo>
                      <a:pt x="5553" y="10241"/>
                    </a:lnTo>
                    <a:lnTo>
                      <a:pt x="5568" y="10241"/>
                    </a:lnTo>
                    <a:lnTo>
                      <a:pt x="5553" y="10241"/>
                    </a:lnTo>
                    <a:cubicBezTo>
                      <a:pt x="5672" y="10330"/>
                      <a:pt x="5776" y="10405"/>
                      <a:pt x="5895" y="10479"/>
                    </a:cubicBezTo>
                    <a:cubicBezTo>
                      <a:pt x="5999" y="10524"/>
                      <a:pt x="6089" y="10598"/>
                      <a:pt x="6193" y="10643"/>
                    </a:cubicBezTo>
                    <a:cubicBezTo>
                      <a:pt x="6669" y="10821"/>
                      <a:pt x="7130" y="11000"/>
                      <a:pt x="7651" y="11015"/>
                    </a:cubicBezTo>
                    <a:cubicBezTo>
                      <a:pt x="7964" y="11060"/>
                      <a:pt x="8291" y="11119"/>
                      <a:pt x="8604" y="11015"/>
                    </a:cubicBezTo>
                    <a:cubicBezTo>
                      <a:pt x="8961" y="10941"/>
                      <a:pt x="9319" y="10911"/>
                      <a:pt x="9616" y="10658"/>
                    </a:cubicBezTo>
                    <a:cubicBezTo>
                      <a:pt x="9646" y="10583"/>
                      <a:pt x="9661" y="10494"/>
                      <a:pt x="9691" y="10405"/>
                    </a:cubicBezTo>
                    <a:cubicBezTo>
                      <a:pt x="9765" y="10330"/>
                      <a:pt x="9839" y="10256"/>
                      <a:pt x="9914" y="10181"/>
                    </a:cubicBezTo>
                    <a:cubicBezTo>
                      <a:pt x="10063" y="10107"/>
                      <a:pt x="10212" y="10033"/>
                      <a:pt x="10360" y="9958"/>
                    </a:cubicBezTo>
                    <a:lnTo>
                      <a:pt x="10688" y="9913"/>
                    </a:lnTo>
                    <a:lnTo>
                      <a:pt x="10688" y="9913"/>
                    </a:lnTo>
                    <a:cubicBezTo>
                      <a:pt x="10807" y="9884"/>
                      <a:pt x="10911" y="9839"/>
                      <a:pt x="11030" y="9809"/>
                    </a:cubicBezTo>
                    <a:lnTo>
                      <a:pt x="11030" y="9809"/>
                    </a:lnTo>
                    <a:cubicBezTo>
                      <a:pt x="11149" y="9750"/>
                      <a:pt x="11283" y="9690"/>
                      <a:pt x="11417" y="9631"/>
                    </a:cubicBezTo>
                    <a:cubicBezTo>
                      <a:pt x="11670" y="9646"/>
                      <a:pt x="11894" y="9541"/>
                      <a:pt x="12117" y="9407"/>
                    </a:cubicBezTo>
                    <a:cubicBezTo>
                      <a:pt x="12236" y="9333"/>
                      <a:pt x="12355" y="9259"/>
                      <a:pt x="12519" y="9154"/>
                    </a:cubicBezTo>
                    <a:cubicBezTo>
                      <a:pt x="12295" y="9095"/>
                      <a:pt x="12132" y="9050"/>
                      <a:pt x="11953" y="9020"/>
                    </a:cubicBezTo>
                    <a:lnTo>
                      <a:pt x="11953" y="9020"/>
                    </a:lnTo>
                    <a:cubicBezTo>
                      <a:pt x="11864" y="8976"/>
                      <a:pt x="11775" y="8946"/>
                      <a:pt x="11685" y="8901"/>
                    </a:cubicBezTo>
                    <a:cubicBezTo>
                      <a:pt x="11685" y="8901"/>
                      <a:pt x="11685" y="8901"/>
                      <a:pt x="11685" y="8901"/>
                    </a:cubicBezTo>
                    <a:cubicBezTo>
                      <a:pt x="11343" y="8663"/>
                      <a:pt x="10986" y="8425"/>
                      <a:pt x="10643" y="8187"/>
                    </a:cubicBezTo>
                    <a:lnTo>
                      <a:pt x="9929" y="7472"/>
                    </a:lnTo>
                    <a:lnTo>
                      <a:pt x="9914" y="7487"/>
                    </a:lnTo>
                    <a:lnTo>
                      <a:pt x="9929" y="7472"/>
                    </a:lnTo>
                    <a:cubicBezTo>
                      <a:pt x="9869" y="7383"/>
                      <a:pt x="9810" y="7294"/>
                      <a:pt x="9750" y="7204"/>
                    </a:cubicBezTo>
                    <a:cubicBezTo>
                      <a:pt x="9691" y="7100"/>
                      <a:pt x="9646" y="6981"/>
                      <a:pt x="9586" y="6877"/>
                    </a:cubicBezTo>
                    <a:cubicBezTo>
                      <a:pt x="9512" y="6669"/>
                      <a:pt x="9438" y="6460"/>
                      <a:pt x="9348" y="6252"/>
                    </a:cubicBezTo>
                    <a:cubicBezTo>
                      <a:pt x="9244" y="6296"/>
                      <a:pt x="9155" y="6341"/>
                      <a:pt x="9080" y="6371"/>
                    </a:cubicBezTo>
                    <a:lnTo>
                      <a:pt x="9080" y="6371"/>
                    </a:lnTo>
                    <a:cubicBezTo>
                      <a:pt x="8976" y="6386"/>
                      <a:pt x="8887" y="6401"/>
                      <a:pt x="8783" y="6430"/>
                    </a:cubicBezTo>
                    <a:cubicBezTo>
                      <a:pt x="8530" y="6505"/>
                      <a:pt x="8262" y="6520"/>
                      <a:pt x="8009" y="6490"/>
                    </a:cubicBezTo>
                    <a:cubicBezTo>
                      <a:pt x="7830" y="6460"/>
                      <a:pt x="7666" y="6416"/>
                      <a:pt x="7503" y="6371"/>
                    </a:cubicBezTo>
                    <a:lnTo>
                      <a:pt x="7503" y="6371"/>
                    </a:lnTo>
                    <a:cubicBezTo>
                      <a:pt x="7175" y="6192"/>
                      <a:pt x="6848" y="5999"/>
                      <a:pt x="6520" y="5820"/>
                    </a:cubicBezTo>
                    <a:lnTo>
                      <a:pt x="6505" y="5835"/>
                    </a:lnTo>
                    <a:lnTo>
                      <a:pt x="6520" y="5820"/>
                    </a:lnTo>
                    <a:cubicBezTo>
                      <a:pt x="6342" y="5627"/>
                      <a:pt x="6178" y="5418"/>
                      <a:pt x="6014" y="5225"/>
                    </a:cubicBezTo>
                    <a:cubicBezTo>
                      <a:pt x="5969" y="5180"/>
                      <a:pt x="5940" y="5121"/>
                      <a:pt x="5910" y="5061"/>
                    </a:cubicBezTo>
                    <a:cubicBezTo>
                      <a:pt x="5821" y="4882"/>
                      <a:pt x="5716" y="4689"/>
                      <a:pt x="5627" y="4510"/>
                    </a:cubicBezTo>
                    <a:lnTo>
                      <a:pt x="5627" y="4510"/>
                    </a:lnTo>
                    <a:cubicBezTo>
                      <a:pt x="5597" y="4406"/>
                      <a:pt x="5553" y="4287"/>
                      <a:pt x="5523" y="4183"/>
                    </a:cubicBezTo>
                    <a:lnTo>
                      <a:pt x="5523" y="4183"/>
                    </a:lnTo>
                    <a:cubicBezTo>
                      <a:pt x="5359" y="3662"/>
                      <a:pt x="5389" y="3141"/>
                      <a:pt x="5389" y="2605"/>
                    </a:cubicBezTo>
                    <a:cubicBezTo>
                      <a:pt x="5404" y="2337"/>
                      <a:pt x="5389" y="2054"/>
                      <a:pt x="5419" y="1786"/>
                    </a:cubicBezTo>
                    <a:cubicBezTo>
                      <a:pt x="5448" y="1518"/>
                      <a:pt x="5344" y="1310"/>
                      <a:pt x="5151" y="1131"/>
                    </a:cubicBezTo>
                    <a:cubicBezTo>
                      <a:pt x="4883" y="893"/>
                      <a:pt x="4600" y="655"/>
                      <a:pt x="4317" y="432"/>
                    </a:cubicBezTo>
                    <a:lnTo>
                      <a:pt x="4302" y="432"/>
                    </a:lnTo>
                    <a:lnTo>
                      <a:pt x="4317" y="432"/>
                    </a:lnTo>
                    <a:cubicBezTo>
                      <a:pt x="4198" y="298"/>
                      <a:pt x="4094" y="179"/>
                      <a:pt x="3975" y="60"/>
                    </a:cubicBezTo>
                    <a:lnTo>
                      <a:pt x="4034" y="0"/>
                    </a:lnTo>
                    <a:cubicBezTo>
                      <a:pt x="4079" y="30"/>
                      <a:pt x="4139" y="60"/>
                      <a:pt x="4183" y="75"/>
                    </a:cubicBezTo>
                    <a:cubicBezTo>
                      <a:pt x="4198" y="89"/>
                      <a:pt x="4213" y="104"/>
                      <a:pt x="4243" y="119"/>
                    </a:cubicBezTo>
                    <a:cubicBezTo>
                      <a:pt x="4317" y="179"/>
                      <a:pt x="4392" y="238"/>
                      <a:pt x="4466" y="298"/>
                    </a:cubicBezTo>
                    <a:cubicBezTo>
                      <a:pt x="4481" y="313"/>
                      <a:pt x="4496" y="328"/>
                      <a:pt x="4511" y="342"/>
                    </a:cubicBezTo>
                    <a:cubicBezTo>
                      <a:pt x="4600" y="417"/>
                      <a:pt x="4689" y="491"/>
                      <a:pt x="4794" y="566"/>
                    </a:cubicBezTo>
                    <a:lnTo>
                      <a:pt x="4794" y="566"/>
                    </a:lnTo>
                    <a:cubicBezTo>
                      <a:pt x="4868" y="625"/>
                      <a:pt x="4942" y="685"/>
                      <a:pt x="5017" y="744"/>
                    </a:cubicBezTo>
                    <a:cubicBezTo>
                      <a:pt x="5032" y="759"/>
                      <a:pt x="5047" y="759"/>
                      <a:pt x="5061" y="774"/>
                    </a:cubicBezTo>
                    <a:cubicBezTo>
                      <a:pt x="5121" y="834"/>
                      <a:pt x="5195" y="908"/>
                      <a:pt x="5255" y="968"/>
                    </a:cubicBezTo>
                    <a:cubicBezTo>
                      <a:pt x="5538" y="1206"/>
                      <a:pt x="5702" y="1489"/>
                      <a:pt x="5687" y="1890"/>
                    </a:cubicBezTo>
                    <a:cubicBezTo>
                      <a:pt x="5657" y="2337"/>
                      <a:pt x="5657" y="2784"/>
                      <a:pt x="5657" y="3230"/>
                    </a:cubicBezTo>
                    <a:cubicBezTo>
                      <a:pt x="5657" y="3483"/>
                      <a:pt x="5672" y="3736"/>
                      <a:pt x="5791" y="3974"/>
                    </a:cubicBezTo>
                    <a:lnTo>
                      <a:pt x="5791" y="3960"/>
                    </a:lnTo>
                    <a:cubicBezTo>
                      <a:pt x="5821" y="4079"/>
                      <a:pt x="5865" y="4183"/>
                      <a:pt x="5895" y="4302"/>
                    </a:cubicBezTo>
                    <a:lnTo>
                      <a:pt x="6148" y="4793"/>
                    </a:lnTo>
                    <a:cubicBezTo>
                      <a:pt x="6208" y="4882"/>
                      <a:pt x="6267" y="4987"/>
                      <a:pt x="6342" y="5076"/>
                    </a:cubicBezTo>
                    <a:cubicBezTo>
                      <a:pt x="6386" y="5150"/>
                      <a:pt x="6431" y="5225"/>
                      <a:pt x="6490" y="5284"/>
                    </a:cubicBezTo>
                    <a:cubicBezTo>
                      <a:pt x="6580" y="5388"/>
                      <a:pt x="6669" y="5478"/>
                      <a:pt x="6773" y="5582"/>
                    </a:cubicBezTo>
                    <a:cubicBezTo>
                      <a:pt x="6907" y="5671"/>
                      <a:pt x="7056" y="5746"/>
                      <a:pt x="7190" y="5835"/>
                    </a:cubicBezTo>
                    <a:cubicBezTo>
                      <a:pt x="7309" y="5895"/>
                      <a:pt x="7428" y="5954"/>
                      <a:pt x="7547" y="6014"/>
                    </a:cubicBezTo>
                    <a:cubicBezTo>
                      <a:pt x="7592" y="6029"/>
                      <a:pt x="7651" y="6043"/>
                      <a:pt x="7696" y="6058"/>
                    </a:cubicBezTo>
                    <a:cubicBezTo>
                      <a:pt x="7994" y="6192"/>
                      <a:pt x="8306" y="6222"/>
                      <a:pt x="8619" y="6118"/>
                    </a:cubicBezTo>
                    <a:lnTo>
                      <a:pt x="9199" y="5939"/>
                    </a:lnTo>
                    <a:cubicBezTo>
                      <a:pt x="9229" y="5924"/>
                      <a:pt x="9289" y="5909"/>
                      <a:pt x="9289" y="5880"/>
                    </a:cubicBezTo>
                    <a:cubicBezTo>
                      <a:pt x="9333" y="5731"/>
                      <a:pt x="9393" y="5761"/>
                      <a:pt x="9467" y="5850"/>
                    </a:cubicBezTo>
                    <a:lnTo>
                      <a:pt x="9452" y="5850"/>
                    </a:lnTo>
                    <a:cubicBezTo>
                      <a:pt x="9631" y="6192"/>
                      <a:pt x="9795" y="6549"/>
                      <a:pt x="9959" y="6907"/>
                    </a:cubicBezTo>
                    <a:cubicBezTo>
                      <a:pt x="9973" y="6936"/>
                      <a:pt x="9988" y="6966"/>
                      <a:pt x="10003" y="6996"/>
                    </a:cubicBezTo>
                    <a:cubicBezTo>
                      <a:pt x="10093" y="7115"/>
                      <a:pt x="10167" y="7219"/>
                      <a:pt x="10241" y="7338"/>
                    </a:cubicBezTo>
                    <a:cubicBezTo>
                      <a:pt x="10256" y="7353"/>
                      <a:pt x="10256" y="7368"/>
                      <a:pt x="10271" y="7383"/>
                    </a:cubicBezTo>
                    <a:cubicBezTo>
                      <a:pt x="10390" y="7502"/>
                      <a:pt x="10509" y="7606"/>
                      <a:pt x="10628" y="7725"/>
                    </a:cubicBezTo>
                    <a:cubicBezTo>
                      <a:pt x="10673" y="7770"/>
                      <a:pt x="10733" y="7830"/>
                      <a:pt x="10792" y="7874"/>
                    </a:cubicBezTo>
                    <a:cubicBezTo>
                      <a:pt x="10867" y="7934"/>
                      <a:pt x="10941" y="7993"/>
                      <a:pt x="11015" y="8053"/>
                    </a:cubicBezTo>
                    <a:cubicBezTo>
                      <a:pt x="11254" y="8276"/>
                      <a:pt x="11521" y="8470"/>
                      <a:pt x="11834" y="8589"/>
                    </a:cubicBezTo>
                    <a:lnTo>
                      <a:pt x="12102" y="8708"/>
                    </a:lnTo>
                    <a:cubicBezTo>
                      <a:pt x="12281" y="8797"/>
                      <a:pt x="12459" y="8812"/>
                      <a:pt x="12653" y="8812"/>
                    </a:cubicBezTo>
                    <a:lnTo>
                      <a:pt x="13099" y="8857"/>
                    </a:lnTo>
                    <a:cubicBezTo>
                      <a:pt x="13189" y="8827"/>
                      <a:pt x="13278" y="8812"/>
                      <a:pt x="13337" y="8767"/>
                    </a:cubicBezTo>
                    <a:cubicBezTo>
                      <a:pt x="13501" y="8604"/>
                      <a:pt x="13724" y="8529"/>
                      <a:pt x="13933" y="8425"/>
                    </a:cubicBezTo>
                    <a:cubicBezTo>
                      <a:pt x="14052" y="8410"/>
                      <a:pt x="14156" y="8395"/>
                      <a:pt x="14275" y="8365"/>
                    </a:cubicBezTo>
                    <a:cubicBezTo>
                      <a:pt x="14379" y="8351"/>
                      <a:pt x="14484" y="8336"/>
                      <a:pt x="14588" y="8321"/>
                    </a:cubicBezTo>
                    <a:cubicBezTo>
                      <a:pt x="14707" y="8291"/>
                      <a:pt x="14826" y="8276"/>
                      <a:pt x="14930" y="8261"/>
                    </a:cubicBezTo>
                    <a:cubicBezTo>
                      <a:pt x="15332" y="8217"/>
                      <a:pt x="15704" y="8380"/>
                      <a:pt x="16076" y="8485"/>
                    </a:cubicBezTo>
                    <a:cubicBezTo>
                      <a:pt x="16180" y="8544"/>
                      <a:pt x="16285" y="8604"/>
                      <a:pt x="16404" y="8663"/>
                    </a:cubicBezTo>
                    <a:lnTo>
                      <a:pt x="16835" y="8916"/>
                    </a:lnTo>
                    <a:lnTo>
                      <a:pt x="17163" y="9259"/>
                    </a:lnTo>
                    <a:lnTo>
                      <a:pt x="17163" y="9259"/>
                    </a:lnTo>
                    <a:cubicBezTo>
                      <a:pt x="17222" y="9348"/>
                      <a:pt x="17282" y="9452"/>
                      <a:pt x="17341" y="9541"/>
                    </a:cubicBezTo>
                    <a:cubicBezTo>
                      <a:pt x="17341" y="9571"/>
                      <a:pt x="17356" y="9601"/>
                      <a:pt x="17371" y="9646"/>
                    </a:cubicBezTo>
                    <a:cubicBezTo>
                      <a:pt x="17431" y="9765"/>
                      <a:pt x="17490" y="9899"/>
                      <a:pt x="17565" y="10033"/>
                    </a:cubicBezTo>
                    <a:cubicBezTo>
                      <a:pt x="17654" y="10345"/>
                      <a:pt x="17862" y="10583"/>
                      <a:pt x="18041" y="10851"/>
                    </a:cubicBezTo>
                    <a:cubicBezTo>
                      <a:pt x="18175" y="11015"/>
                      <a:pt x="18309" y="11194"/>
                      <a:pt x="18473" y="11372"/>
                    </a:cubicBezTo>
                    <a:cubicBezTo>
                      <a:pt x="18607" y="11536"/>
                      <a:pt x="18726" y="11700"/>
                      <a:pt x="18711" y="11938"/>
                    </a:cubicBezTo>
                    <a:cubicBezTo>
                      <a:pt x="18681" y="11923"/>
                      <a:pt x="18651" y="11893"/>
                      <a:pt x="18622" y="11878"/>
                    </a:cubicBezTo>
                    <a:cubicBezTo>
                      <a:pt x="18562" y="11789"/>
                      <a:pt x="18517" y="11685"/>
                      <a:pt x="18443" y="11625"/>
                    </a:cubicBezTo>
                    <a:cubicBezTo>
                      <a:pt x="18249" y="11447"/>
                      <a:pt x="18056" y="11268"/>
                      <a:pt x="17848" y="11104"/>
                    </a:cubicBezTo>
                    <a:cubicBezTo>
                      <a:pt x="17669" y="10851"/>
                      <a:pt x="17490" y="10583"/>
                      <a:pt x="17297" y="10330"/>
                    </a:cubicBezTo>
                    <a:lnTo>
                      <a:pt x="17297" y="10345"/>
                    </a:lnTo>
                    <a:lnTo>
                      <a:pt x="17312" y="10330"/>
                    </a:lnTo>
                    <a:cubicBezTo>
                      <a:pt x="17207" y="10152"/>
                      <a:pt x="17118" y="9973"/>
                      <a:pt x="17029" y="9780"/>
                    </a:cubicBezTo>
                    <a:lnTo>
                      <a:pt x="17029" y="9780"/>
                    </a:lnTo>
                    <a:cubicBezTo>
                      <a:pt x="16925" y="9526"/>
                      <a:pt x="16791" y="9273"/>
                      <a:pt x="16523" y="9125"/>
                    </a:cubicBezTo>
                    <a:cubicBezTo>
                      <a:pt x="16493" y="9110"/>
                      <a:pt x="16478" y="9095"/>
                      <a:pt x="16463" y="9080"/>
                    </a:cubicBezTo>
                    <a:cubicBezTo>
                      <a:pt x="16002" y="8589"/>
                      <a:pt x="15451" y="8395"/>
                      <a:pt x="14781" y="8499"/>
                    </a:cubicBezTo>
                    <a:cubicBezTo>
                      <a:pt x="14588" y="8529"/>
                      <a:pt x="14394" y="8559"/>
                      <a:pt x="14186" y="8589"/>
                    </a:cubicBezTo>
                    <a:cubicBezTo>
                      <a:pt x="13933" y="8633"/>
                      <a:pt x="13710" y="8708"/>
                      <a:pt x="13531" y="8901"/>
                    </a:cubicBezTo>
                    <a:lnTo>
                      <a:pt x="13546" y="8916"/>
                    </a:lnTo>
                    <a:lnTo>
                      <a:pt x="13531" y="8901"/>
                    </a:lnTo>
                    <a:cubicBezTo>
                      <a:pt x="13412" y="8991"/>
                      <a:pt x="13278" y="9080"/>
                      <a:pt x="13159" y="9184"/>
                    </a:cubicBezTo>
                    <a:cubicBezTo>
                      <a:pt x="12861" y="9378"/>
                      <a:pt x="12668" y="9660"/>
                      <a:pt x="12489" y="9943"/>
                    </a:cubicBezTo>
                    <a:lnTo>
                      <a:pt x="12504" y="9958"/>
                    </a:lnTo>
                    <a:lnTo>
                      <a:pt x="12489" y="9943"/>
                    </a:lnTo>
                    <a:cubicBezTo>
                      <a:pt x="12415" y="10062"/>
                      <a:pt x="12340" y="10167"/>
                      <a:pt x="12266" y="10286"/>
                    </a:cubicBezTo>
                    <a:lnTo>
                      <a:pt x="12266" y="10271"/>
                    </a:lnTo>
                    <a:cubicBezTo>
                      <a:pt x="12176" y="10479"/>
                      <a:pt x="12072" y="10687"/>
                      <a:pt x="11983" y="10896"/>
                    </a:cubicBezTo>
                    <a:cubicBezTo>
                      <a:pt x="11953" y="11000"/>
                      <a:pt x="11923" y="11104"/>
                      <a:pt x="11894" y="11208"/>
                    </a:cubicBezTo>
                    <a:cubicBezTo>
                      <a:pt x="11849" y="11387"/>
                      <a:pt x="11819" y="11581"/>
                      <a:pt x="11775" y="11774"/>
                    </a:cubicBezTo>
                    <a:lnTo>
                      <a:pt x="11775" y="11759"/>
                    </a:lnTo>
                    <a:cubicBezTo>
                      <a:pt x="11715" y="12221"/>
                      <a:pt x="11700" y="12667"/>
                      <a:pt x="11834" y="13114"/>
                    </a:cubicBezTo>
                    <a:lnTo>
                      <a:pt x="11834" y="13099"/>
                    </a:lnTo>
                    <a:cubicBezTo>
                      <a:pt x="11879" y="13292"/>
                      <a:pt x="11938" y="13471"/>
                      <a:pt x="11998" y="13650"/>
                    </a:cubicBezTo>
                    <a:lnTo>
                      <a:pt x="11998" y="13650"/>
                    </a:lnTo>
                    <a:cubicBezTo>
                      <a:pt x="12028" y="13739"/>
                      <a:pt x="12072" y="13843"/>
                      <a:pt x="12117" y="13932"/>
                    </a:cubicBezTo>
                    <a:cubicBezTo>
                      <a:pt x="12236" y="14156"/>
                      <a:pt x="12340" y="14379"/>
                      <a:pt x="12474" y="14587"/>
                    </a:cubicBezTo>
                    <a:cubicBezTo>
                      <a:pt x="12549" y="14706"/>
                      <a:pt x="12668" y="14811"/>
                      <a:pt x="12757" y="14915"/>
                    </a:cubicBezTo>
                    <a:cubicBezTo>
                      <a:pt x="12816" y="14989"/>
                      <a:pt x="12876" y="15064"/>
                      <a:pt x="12936" y="15138"/>
                    </a:cubicBezTo>
                    <a:lnTo>
                      <a:pt x="13590" y="15793"/>
                    </a:lnTo>
                    <a:cubicBezTo>
                      <a:pt x="13680" y="15867"/>
                      <a:pt x="13784" y="15957"/>
                      <a:pt x="13873" y="16031"/>
                    </a:cubicBezTo>
                    <a:cubicBezTo>
                      <a:pt x="14156" y="16225"/>
                      <a:pt x="14439" y="16433"/>
                      <a:pt x="14722" y="16627"/>
                    </a:cubicBezTo>
                    <a:cubicBezTo>
                      <a:pt x="14856" y="16716"/>
                      <a:pt x="14990" y="16775"/>
                      <a:pt x="15124" y="16850"/>
                    </a:cubicBezTo>
                    <a:cubicBezTo>
                      <a:pt x="15228" y="16909"/>
                      <a:pt x="15317" y="16954"/>
                      <a:pt x="15406" y="17014"/>
                    </a:cubicBezTo>
                    <a:cubicBezTo>
                      <a:pt x="15659" y="17148"/>
                      <a:pt x="15927" y="17267"/>
                      <a:pt x="16180" y="17401"/>
                    </a:cubicBezTo>
                    <a:cubicBezTo>
                      <a:pt x="16270" y="17430"/>
                      <a:pt x="16359" y="17475"/>
                      <a:pt x="16448" y="17520"/>
                    </a:cubicBezTo>
                    <a:cubicBezTo>
                      <a:pt x="16701" y="17609"/>
                      <a:pt x="16954" y="17698"/>
                      <a:pt x="17222" y="17788"/>
                    </a:cubicBezTo>
                    <a:cubicBezTo>
                      <a:pt x="17327" y="17832"/>
                      <a:pt x="17446" y="17892"/>
                      <a:pt x="17550" y="17951"/>
                    </a:cubicBezTo>
                    <a:lnTo>
                      <a:pt x="17550" y="17951"/>
                    </a:lnTo>
                    <a:cubicBezTo>
                      <a:pt x="17654" y="18011"/>
                      <a:pt x="17743" y="18070"/>
                      <a:pt x="17833" y="18130"/>
                    </a:cubicBezTo>
                    <a:cubicBezTo>
                      <a:pt x="17996" y="18219"/>
                      <a:pt x="18160" y="18294"/>
                      <a:pt x="18324" y="18383"/>
                    </a:cubicBezTo>
                    <a:cubicBezTo>
                      <a:pt x="18488" y="18472"/>
                      <a:pt x="18592" y="18606"/>
                      <a:pt x="18636" y="18770"/>
                    </a:cubicBezTo>
                    <a:cubicBezTo>
                      <a:pt x="18651" y="18874"/>
                      <a:pt x="18651" y="18978"/>
                      <a:pt x="18547" y="19008"/>
                    </a:cubicBezTo>
                    <a:cubicBezTo>
                      <a:pt x="18473" y="19023"/>
                      <a:pt x="18369" y="18993"/>
                      <a:pt x="18309" y="18949"/>
                    </a:cubicBezTo>
                    <a:cubicBezTo>
                      <a:pt x="18190" y="18859"/>
                      <a:pt x="18101" y="18740"/>
                      <a:pt x="18011" y="18636"/>
                    </a:cubicBezTo>
                    <a:cubicBezTo>
                      <a:pt x="17937" y="18547"/>
                      <a:pt x="17862" y="18457"/>
                      <a:pt x="17788" y="18398"/>
                    </a:cubicBezTo>
                    <a:cubicBezTo>
                      <a:pt x="17356" y="18070"/>
                      <a:pt x="16820" y="17907"/>
                      <a:pt x="16329" y="17698"/>
                    </a:cubicBezTo>
                    <a:cubicBezTo>
                      <a:pt x="15779" y="17475"/>
                      <a:pt x="15213" y="17237"/>
                      <a:pt x="14692" y="16924"/>
                    </a:cubicBezTo>
                    <a:cubicBezTo>
                      <a:pt x="14632" y="16895"/>
                      <a:pt x="14558" y="16865"/>
                      <a:pt x="14484" y="16835"/>
                    </a:cubicBezTo>
                    <a:cubicBezTo>
                      <a:pt x="14424" y="16805"/>
                      <a:pt x="14364" y="16761"/>
                      <a:pt x="14320" y="16731"/>
                    </a:cubicBezTo>
                    <a:cubicBezTo>
                      <a:pt x="14260" y="16671"/>
                      <a:pt x="14201" y="16612"/>
                      <a:pt x="14141" y="16582"/>
                    </a:cubicBezTo>
                    <a:cubicBezTo>
                      <a:pt x="13724" y="16314"/>
                      <a:pt x="13367" y="16001"/>
                      <a:pt x="13025" y="15644"/>
                    </a:cubicBezTo>
                    <a:cubicBezTo>
                      <a:pt x="12876" y="15495"/>
                      <a:pt x="12727" y="15332"/>
                      <a:pt x="12563" y="15168"/>
                    </a:cubicBezTo>
                    <a:lnTo>
                      <a:pt x="12563" y="15183"/>
                    </a:lnTo>
                    <a:lnTo>
                      <a:pt x="12578" y="15168"/>
                    </a:lnTo>
                    <a:cubicBezTo>
                      <a:pt x="12504" y="15093"/>
                      <a:pt x="12444" y="15004"/>
                      <a:pt x="12385" y="14900"/>
                    </a:cubicBezTo>
                    <a:cubicBezTo>
                      <a:pt x="12310" y="15034"/>
                      <a:pt x="12266" y="15153"/>
                      <a:pt x="12191" y="15227"/>
                    </a:cubicBezTo>
                    <a:cubicBezTo>
                      <a:pt x="11849" y="15525"/>
                      <a:pt x="11626" y="15897"/>
                      <a:pt x="11402" y="16284"/>
                    </a:cubicBezTo>
                    <a:lnTo>
                      <a:pt x="11402" y="16284"/>
                    </a:lnTo>
                    <a:cubicBezTo>
                      <a:pt x="11313" y="16433"/>
                      <a:pt x="11239" y="16567"/>
                      <a:pt x="11164" y="16716"/>
                    </a:cubicBezTo>
                    <a:lnTo>
                      <a:pt x="11164" y="16716"/>
                    </a:lnTo>
                    <a:cubicBezTo>
                      <a:pt x="11045" y="17014"/>
                      <a:pt x="10911" y="17296"/>
                      <a:pt x="10822" y="17594"/>
                    </a:cubicBezTo>
                    <a:cubicBezTo>
                      <a:pt x="10762" y="17773"/>
                      <a:pt x="10762" y="17966"/>
                      <a:pt x="10733" y="18160"/>
                    </a:cubicBezTo>
                    <a:lnTo>
                      <a:pt x="10733" y="18175"/>
                    </a:lnTo>
                    <a:cubicBezTo>
                      <a:pt x="10733" y="18175"/>
                      <a:pt x="10733" y="18189"/>
                      <a:pt x="10733" y="18189"/>
                    </a:cubicBezTo>
                    <a:cubicBezTo>
                      <a:pt x="10733" y="18413"/>
                      <a:pt x="10718" y="18651"/>
                      <a:pt x="10703" y="18874"/>
                    </a:cubicBezTo>
                    <a:cubicBezTo>
                      <a:pt x="10703" y="18904"/>
                      <a:pt x="10658" y="18949"/>
                      <a:pt x="10628" y="18978"/>
                    </a:cubicBezTo>
                    <a:lnTo>
                      <a:pt x="10643" y="18978"/>
                    </a:lnTo>
                    <a:cubicBezTo>
                      <a:pt x="10465" y="18502"/>
                      <a:pt x="10465" y="18011"/>
                      <a:pt x="10584" y="17520"/>
                    </a:cubicBezTo>
                    <a:cubicBezTo>
                      <a:pt x="10658" y="17282"/>
                      <a:pt x="10733" y="17028"/>
                      <a:pt x="10807" y="16790"/>
                    </a:cubicBezTo>
                    <a:lnTo>
                      <a:pt x="10807" y="16790"/>
                    </a:lnTo>
                    <a:cubicBezTo>
                      <a:pt x="10852" y="16656"/>
                      <a:pt x="10911" y="16522"/>
                      <a:pt x="10971" y="16403"/>
                    </a:cubicBezTo>
                    <a:cubicBezTo>
                      <a:pt x="11075" y="16210"/>
                      <a:pt x="11179" y="16031"/>
                      <a:pt x="11283" y="15838"/>
                    </a:cubicBezTo>
                    <a:cubicBezTo>
                      <a:pt x="11477" y="15585"/>
                      <a:pt x="11670" y="15332"/>
                      <a:pt x="11864" y="15079"/>
                    </a:cubicBezTo>
                    <a:cubicBezTo>
                      <a:pt x="11923" y="15004"/>
                      <a:pt x="11894" y="14930"/>
                      <a:pt x="11864" y="14855"/>
                    </a:cubicBezTo>
                    <a:cubicBezTo>
                      <a:pt x="11670" y="14364"/>
                      <a:pt x="11328" y="13977"/>
                      <a:pt x="10956" y="13620"/>
                    </a:cubicBezTo>
                    <a:cubicBezTo>
                      <a:pt x="10867" y="13531"/>
                      <a:pt x="10762" y="13441"/>
                      <a:pt x="10643" y="13352"/>
                    </a:cubicBezTo>
                    <a:cubicBezTo>
                      <a:pt x="10554" y="13456"/>
                      <a:pt x="10494" y="13545"/>
                      <a:pt x="10420" y="13620"/>
                    </a:cubicBezTo>
                    <a:cubicBezTo>
                      <a:pt x="10286" y="13739"/>
                      <a:pt x="10167" y="13858"/>
                      <a:pt x="10018" y="13962"/>
                    </a:cubicBezTo>
                    <a:cubicBezTo>
                      <a:pt x="9959" y="14022"/>
                      <a:pt x="9869" y="14051"/>
                      <a:pt x="9825" y="13932"/>
                    </a:cubicBezTo>
                    <a:cubicBezTo>
                      <a:pt x="9825" y="13932"/>
                      <a:pt x="9825" y="13918"/>
                      <a:pt x="9825" y="13918"/>
                    </a:cubicBezTo>
                    <a:cubicBezTo>
                      <a:pt x="10465" y="13218"/>
                      <a:pt x="10941" y="12429"/>
                      <a:pt x="11149" y="11506"/>
                    </a:cubicBezTo>
                    <a:cubicBezTo>
                      <a:pt x="11164" y="11402"/>
                      <a:pt x="11224" y="11313"/>
                      <a:pt x="11283" y="11223"/>
                    </a:cubicBezTo>
                    <a:cubicBezTo>
                      <a:pt x="11358" y="11119"/>
                      <a:pt x="11462" y="11045"/>
                      <a:pt x="11536" y="10941"/>
                    </a:cubicBezTo>
                    <a:cubicBezTo>
                      <a:pt x="11670" y="10717"/>
                      <a:pt x="11804" y="10479"/>
                      <a:pt x="11938" y="10256"/>
                    </a:cubicBezTo>
                    <a:cubicBezTo>
                      <a:pt x="11968" y="10196"/>
                      <a:pt x="11983" y="10152"/>
                      <a:pt x="12028" y="10047"/>
                    </a:cubicBezTo>
                    <a:cubicBezTo>
                      <a:pt x="11462" y="10271"/>
                      <a:pt x="10941" y="10449"/>
                      <a:pt x="10450" y="10673"/>
                    </a:cubicBezTo>
                    <a:cubicBezTo>
                      <a:pt x="9973" y="10896"/>
                      <a:pt x="9482" y="11119"/>
                      <a:pt x="8976" y="11253"/>
                    </a:cubicBezTo>
                    <a:cubicBezTo>
                      <a:pt x="8619" y="11342"/>
                      <a:pt x="8277" y="11402"/>
                      <a:pt x="7919" y="11357"/>
                    </a:cubicBezTo>
                    <a:cubicBezTo>
                      <a:pt x="7711" y="11328"/>
                      <a:pt x="7488" y="11298"/>
                      <a:pt x="7279" y="11283"/>
                    </a:cubicBezTo>
                    <a:cubicBezTo>
                      <a:pt x="7145" y="11283"/>
                      <a:pt x="6996" y="11283"/>
                      <a:pt x="6848" y="11313"/>
                    </a:cubicBezTo>
                    <a:cubicBezTo>
                      <a:pt x="6699" y="11357"/>
                      <a:pt x="6550" y="11432"/>
                      <a:pt x="6386" y="11491"/>
                    </a:cubicBezTo>
                    <a:cubicBezTo>
                      <a:pt x="6312" y="11521"/>
                      <a:pt x="6222" y="11536"/>
                      <a:pt x="6148" y="11566"/>
                    </a:cubicBezTo>
                    <a:cubicBezTo>
                      <a:pt x="6267" y="11313"/>
                      <a:pt x="6520" y="11298"/>
                      <a:pt x="6699" y="11149"/>
                    </a:cubicBezTo>
                    <a:cubicBezTo>
                      <a:pt x="6371" y="11015"/>
                      <a:pt x="6044" y="10896"/>
                      <a:pt x="5687" y="10762"/>
                    </a:cubicBezTo>
                    <a:cubicBezTo>
                      <a:pt x="5627" y="10881"/>
                      <a:pt x="5538" y="11000"/>
                      <a:pt x="5493" y="11134"/>
                    </a:cubicBezTo>
                    <a:cubicBezTo>
                      <a:pt x="5270" y="11715"/>
                      <a:pt x="5181" y="12295"/>
                      <a:pt x="5389" y="12905"/>
                    </a:cubicBezTo>
                    <a:cubicBezTo>
                      <a:pt x="5538" y="13352"/>
                      <a:pt x="5702" y="13769"/>
                      <a:pt x="5984" y="14141"/>
                    </a:cubicBezTo>
                    <a:cubicBezTo>
                      <a:pt x="6520" y="14840"/>
                      <a:pt x="7309" y="14959"/>
                      <a:pt x="8113" y="15064"/>
                    </a:cubicBezTo>
                    <a:cubicBezTo>
                      <a:pt x="8291" y="14959"/>
                      <a:pt x="8351" y="15153"/>
                      <a:pt x="8500" y="15213"/>
                    </a:cubicBezTo>
                    <a:cubicBezTo>
                      <a:pt x="8351" y="15287"/>
                      <a:pt x="8217" y="15302"/>
                      <a:pt x="8128" y="15391"/>
                    </a:cubicBezTo>
                    <a:cubicBezTo>
                      <a:pt x="7860" y="15659"/>
                      <a:pt x="7592" y="15942"/>
                      <a:pt x="7458" y="16314"/>
                    </a:cubicBezTo>
                    <a:cubicBezTo>
                      <a:pt x="7339" y="16716"/>
                      <a:pt x="7190" y="17118"/>
                      <a:pt x="7086" y="17520"/>
                    </a:cubicBezTo>
                    <a:cubicBezTo>
                      <a:pt x="6967" y="17966"/>
                      <a:pt x="6952" y="18413"/>
                      <a:pt x="7160" y="18830"/>
                    </a:cubicBezTo>
                    <a:cubicBezTo>
                      <a:pt x="7190" y="18949"/>
                      <a:pt x="7235" y="19053"/>
                      <a:pt x="7264" y="19157"/>
                    </a:cubicBezTo>
                    <a:cubicBezTo>
                      <a:pt x="7324" y="19246"/>
                      <a:pt x="7369" y="19351"/>
                      <a:pt x="7428" y="19440"/>
                    </a:cubicBezTo>
                    <a:cubicBezTo>
                      <a:pt x="7488" y="19514"/>
                      <a:pt x="7532" y="19589"/>
                      <a:pt x="7577" y="19648"/>
                    </a:cubicBezTo>
                    <a:cubicBezTo>
                      <a:pt x="7696" y="19767"/>
                      <a:pt x="7815" y="19886"/>
                      <a:pt x="7919" y="19991"/>
                    </a:cubicBezTo>
                    <a:cubicBezTo>
                      <a:pt x="8098" y="20199"/>
                      <a:pt x="8336" y="20333"/>
                      <a:pt x="8589" y="20422"/>
                    </a:cubicBezTo>
                    <a:cubicBezTo>
                      <a:pt x="8678" y="20467"/>
                      <a:pt x="8768" y="20497"/>
                      <a:pt x="8857" y="20541"/>
                    </a:cubicBezTo>
                    <a:cubicBezTo>
                      <a:pt x="9065" y="20601"/>
                      <a:pt x="9259" y="20646"/>
                      <a:pt x="9467" y="20690"/>
                    </a:cubicBezTo>
                    <a:cubicBezTo>
                      <a:pt x="9586" y="20705"/>
                      <a:pt x="9691" y="20735"/>
                      <a:pt x="9810" y="20750"/>
                    </a:cubicBezTo>
                    <a:cubicBezTo>
                      <a:pt x="9825" y="20765"/>
                      <a:pt x="9839" y="20765"/>
                      <a:pt x="9854" y="20750"/>
                    </a:cubicBezTo>
                    <a:lnTo>
                      <a:pt x="10569" y="20794"/>
                    </a:lnTo>
                    <a:cubicBezTo>
                      <a:pt x="10599" y="20794"/>
                      <a:pt x="10614" y="20794"/>
                      <a:pt x="10628" y="20794"/>
                    </a:cubicBezTo>
                    <a:lnTo>
                      <a:pt x="11492" y="20794"/>
                    </a:lnTo>
                    <a:cubicBezTo>
                      <a:pt x="11432" y="20884"/>
                      <a:pt x="11402" y="20913"/>
                      <a:pt x="11373" y="20958"/>
                    </a:cubicBezTo>
                    <a:cubicBezTo>
                      <a:pt x="11373" y="21003"/>
                      <a:pt x="11388" y="21047"/>
                      <a:pt x="11388" y="21077"/>
                    </a:cubicBezTo>
                    <a:cubicBezTo>
                      <a:pt x="11477" y="21137"/>
                      <a:pt x="11581" y="21196"/>
                      <a:pt x="11670" y="21256"/>
                    </a:cubicBezTo>
                    <a:cubicBezTo>
                      <a:pt x="11745" y="21286"/>
                      <a:pt x="11819" y="21315"/>
                      <a:pt x="11894" y="21345"/>
                    </a:cubicBezTo>
                    <a:cubicBezTo>
                      <a:pt x="11983" y="21390"/>
                      <a:pt x="12072" y="21434"/>
                      <a:pt x="12162" y="21479"/>
                    </a:cubicBezTo>
                    <a:cubicBezTo>
                      <a:pt x="12489" y="21628"/>
                      <a:pt x="12831" y="21762"/>
                      <a:pt x="13159" y="21911"/>
                    </a:cubicBezTo>
                    <a:cubicBezTo>
                      <a:pt x="13278" y="21970"/>
                      <a:pt x="13412" y="22030"/>
                      <a:pt x="13546" y="22089"/>
                    </a:cubicBezTo>
                    <a:cubicBezTo>
                      <a:pt x="14037" y="22327"/>
                      <a:pt x="14558" y="22521"/>
                      <a:pt x="15124" y="22566"/>
                    </a:cubicBezTo>
                    <a:cubicBezTo>
                      <a:pt x="15481" y="22640"/>
                      <a:pt x="15838" y="22655"/>
                      <a:pt x="16210" y="22566"/>
                    </a:cubicBezTo>
                    <a:cubicBezTo>
                      <a:pt x="16270" y="22551"/>
                      <a:pt x="16344" y="22521"/>
                      <a:pt x="16404" y="22506"/>
                    </a:cubicBezTo>
                    <a:cubicBezTo>
                      <a:pt x="16493" y="22476"/>
                      <a:pt x="16597" y="22432"/>
                      <a:pt x="16687" y="22402"/>
                    </a:cubicBezTo>
                    <a:cubicBezTo>
                      <a:pt x="16746" y="22357"/>
                      <a:pt x="16791" y="22327"/>
                      <a:pt x="16850" y="22283"/>
                    </a:cubicBezTo>
                    <a:cubicBezTo>
                      <a:pt x="16895" y="22283"/>
                      <a:pt x="16940" y="22283"/>
                      <a:pt x="16969" y="22268"/>
                    </a:cubicBezTo>
                    <a:cubicBezTo>
                      <a:pt x="17074" y="22208"/>
                      <a:pt x="17148" y="22223"/>
                      <a:pt x="17222" y="22313"/>
                    </a:cubicBezTo>
                    <a:cubicBezTo>
                      <a:pt x="17282" y="22342"/>
                      <a:pt x="17327" y="22372"/>
                      <a:pt x="17371" y="22402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646;p160">
                <a:extLst>
                  <a:ext uri="{FF2B5EF4-FFF2-40B4-BE49-F238E27FC236}">
                    <a16:creationId xmlns="" xmlns:a16="http://schemas.microsoft.com/office/drawing/2014/main" id="{9E03D87C-03C8-5DE5-1C47-2B14CE9782D3}"/>
                  </a:ext>
                </a:extLst>
              </p:cNvPr>
              <p:cNvSpPr/>
              <p:nvPr/>
            </p:nvSpPr>
            <p:spPr>
              <a:xfrm>
                <a:off x="7342510" y="2034032"/>
                <a:ext cx="692758" cy="1040715"/>
              </a:xfrm>
              <a:custGeom>
                <a:avLst/>
                <a:gdLst/>
                <a:ahLst/>
                <a:cxnLst/>
                <a:rect l="l" t="t" r="r" b="b"/>
                <a:pathLst>
                  <a:path w="16240" h="24397" extrusionOk="0">
                    <a:moveTo>
                      <a:pt x="8604" y="15525"/>
                    </a:moveTo>
                    <a:cubicBezTo>
                      <a:pt x="8574" y="15421"/>
                      <a:pt x="8559" y="15302"/>
                      <a:pt x="8544" y="15198"/>
                    </a:cubicBezTo>
                    <a:cubicBezTo>
                      <a:pt x="8440" y="14588"/>
                      <a:pt x="8321" y="13992"/>
                      <a:pt x="8232" y="13382"/>
                    </a:cubicBezTo>
                    <a:cubicBezTo>
                      <a:pt x="8217" y="13278"/>
                      <a:pt x="8217" y="13144"/>
                      <a:pt x="8261" y="13040"/>
                    </a:cubicBezTo>
                    <a:cubicBezTo>
                      <a:pt x="8395" y="12787"/>
                      <a:pt x="8544" y="12533"/>
                      <a:pt x="8708" y="12295"/>
                    </a:cubicBezTo>
                    <a:cubicBezTo>
                      <a:pt x="8767" y="12191"/>
                      <a:pt x="8887" y="12102"/>
                      <a:pt x="8976" y="12013"/>
                    </a:cubicBezTo>
                    <a:cubicBezTo>
                      <a:pt x="8991" y="12027"/>
                      <a:pt x="9021" y="12042"/>
                      <a:pt x="9035" y="12057"/>
                    </a:cubicBezTo>
                    <a:lnTo>
                      <a:pt x="8857" y="12385"/>
                    </a:lnTo>
                    <a:cubicBezTo>
                      <a:pt x="8857" y="12385"/>
                      <a:pt x="8857" y="12385"/>
                      <a:pt x="8857" y="12385"/>
                    </a:cubicBezTo>
                    <a:cubicBezTo>
                      <a:pt x="8782" y="12504"/>
                      <a:pt x="8708" y="12608"/>
                      <a:pt x="8634" y="12727"/>
                    </a:cubicBezTo>
                    <a:cubicBezTo>
                      <a:pt x="8619" y="12757"/>
                      <a:pt x="8604" y="12787"/>
                      <a:pt x="8589" y="12816"/>
                    </a:cubicBezTo>
                    <a:cubicBezTo>
                      <a:pt x="8485" y="12935"/>
                      <a:pt x="8410" y="13054"/>
                      <a:pt x="8425" y="13218"/>
                    </a:cubicBezTo>
                    <a:cubicBezTo>
                      <a:pt x="8440" y="13337"/>
                      <a:pt x="8455" y="13441"/>
                      <a:pt x="8455" y="13561"/>
                    </a:cubicBezTo>
                    <a:cubicBezTo>
                      <a:pt x="8485" y="13694"/>
                      <a:pt x="8514" y="13814"/>
                      <a:pt x="8529" y="13948"/>
                    </a:cubicBezTo>
                    <a:lnTo>
                      <a:pt x="8529" y="13948"/>
                    </a:lnTo>
                    <a:cubicBezTo>
                      <a:pt x="8559" y="14126"/>
                      <a:pt x="8604" y="14320"/>
                      <a:pt x="8634" y="14498"/>
                    </a:cubicBezTo>
                    <a:lnTo>
                      <a:pt x="8634" y="14498"/>
                    </a:lnTo>
                    <a:cubicBezTo>
                      <a:pt x="8767" y="15034"/>
                      <a:pt x="8901" y="15555"/>
                      <a:pt x="9021" y="16091"/>
                    </a:cubicBezTo>
                    <a:lnTo>
                      <a:pt x="9021" y="16091"/>
                    </a:lnTo>
                    <a:cubicBezTo>
                      <a:pt x="9080" y="16299"/>
                      <a:pt x="9140" y="16493"/>
                      <a:pt x="9199" y="16701"/>
                    </a:cubicBezTo>
                    <a:cubicBezTo>
                      <a:pt x="9229" y="16835"/>
                      <a:pt x="9259" y="16954"/>
                      <a:pt x="9303" y="17073"/>
                    </a:cubicBezTo>
                    <a:cubicBezTo>
                      <a:pt x="9348" y="17192"/>
                      <a:pt x="9408" y="17297"/>
                      <a:pt x="9467" y="17416"/>
                    </a:cubicBezTo>
                    <a:cubicBezTo>
                      <a:pt x="9899" y="17684"/>
                      <a:pt x="10315" y="17966"/>
                      <a:pt x="10747" y="18220"/>
                    </a:cubicBezTo>
                    <a:cubicBezTo>
                      <a:pt x="11685" y="18755"/>
                      <a:pt x="12667" y="19217"/>
                      <a:pt x="13724" y="19455"/>
                    </a:cubicBezTo>
                    <a:cubicBezTo>
                      <a:pt x="13933" y="19515"/>
                      <a:pt x="13962" y="19500"/>
                      <a:pt x="14096" y="19321"/>
                    </a:cubicBezTo>
                    <a:cubicBezTo>
                      <a:pt x="14171" y="19217"/>
                      <a:pt x="14260" y="19113"/>
                      <a:pt x="14334" y="19008"/>
                    </a:cubicBezTo>
                    <a:lnTo>
                      <a:pt x="14334" y="19008"/>
                    </a:lnTo>
                    <a:cubicBezTo>
                      <a:pt x="14483" y="18860"/>
                      <a:pt x="14617" y="18711"/>
                      <a:pt x="14766" y="18577"/>
                    </a:cubicBezTo>
                    <a:lnTo>
                      <a:pt x="14766" y="18577"/>
                    </a:lnTo>
                    <a:cubicBezTo>
                      <a:pt x="14840" y="18517"/>
                      <a:pt x="14915" y="18458"/>
                      <a:pt x="14989" y="18398"/>
                    </a:cubicBezTo>
                    <a:lnTo>
                      <a:pt x="14989" y="18398"/>
                    </a:lnTo>
                    <a:cubicBezTo>
                      <a:pt x="15138" y="18309"/>
                      <a:pt x="15287" y="18220"/>
                      <a:pt x="15421" y="18130"/>
                    </a:cubicBezTo>
                    <a:lnTo>
                      <a:pt x="15525" y="18056"/>
                    </a:lnTo>
                    <a:cubicBezTo>
                      <a:pt x="15748" y="18041"/>
                      <a:pt x="15942" y="17862"/>
                      <a:pt x="16240" y="17937"/>
                    </a:cubicBezTo>
                    <a:cubicBezTo>
                      <a:pt x="16150" y="18041"/>
                      <a:pt x="16076" y="18130"/>
                      <a:pt x="16016" y="18205"/>
                    </a:cubicBezTo>
                    <a:lnTo>
                      <a:pt x="16016" y="18220"/>
                    </a:lnTo>
                    <a:lnTo>
                      <a:pt x="16002" y="18220"/>
                    </a:lnTo>
                    <a:cubicBezTo>
                      <a:pt x="15734" y="18383"/>
                      <a:pt x="15451" y="18547"/>
                      <a:pt x="15183" y="18740"/>
                    </a:cubicBezTo>
                    <a:cubicBezTo>
                      <a:pt x="15004" y="18874"/>
                      <a:pt x="14855" y="19053"/>
                      <a:pt x="14692" y="19202"/>
                    </a:cubicBezTo>
                    <a:lnTo>
                      <a:pt x="14707" y="19217"/>
                    </a:lnTo>
                    <a:lnTo>
                      <a:pt x="14692" y="19202"/>
                    </a:lnTo>
                    <a:cubicBezTo>
                      <a:pt x="14558" y="19395"/>
                      <a:pt x="14424" y="19574"/>
                      <a:pt x="14305" y="19768"/>
                    </a:cubicBezTo>
                    <a:cubicBezTo>
                      <a:pt x="14275" y="19827"/>
                      <a:pt x="14230" y="19902"/>
                      <a:pt x="14200" y="19976"/>
                    </a:cubicBezTo>
                    <a:cubicBezTo>
                      <a:pt x="14141" y="20155"/>
                      <a:pt x="14066" y="20333"/>
                      <a:pt x="14037" y="20512"/>
                    </a:cubicBezTo>
                    <a:cubicBezTo>
                      <a:pt x="14007" y="20690"/>
                      <a:pt x="13903" y="20780"/>
                      <a:pt x="13769" y="20854"/>
                    </a:cubicBezTo>
                    <a:cubicBezTo>
                      <a:pt x="13709" y="20884"/>
                      <a:pt x="13650" y="20899"/>
                      <a:pt x="13590" y="20914"/>
                    </a:cubicBezTo>
                    <a:cubicBezTo>
                      <a:pt x="12697" y="21197"/>
                      <a:pt x="11893" y="21598"/>
                      <a:pt x="11268" y="22313"/>
                    </a:cubicBezTo>
                    <a:cubicBezTo>
                      <a:pt x="11119" y="22477"/>
                      <a:pt x="10985" y="22640"/>
                      <a:pt x="10881" y="22834"/>
                    </a:cubicBezTo>
                    <a:cubicBezTo>
                      <a:pt x="10688" y="23206"/>
                      <a:pt x="10539" y="23593"/>
                      <a:pt x="10464" y="23995"/>
                    </a:cubicBezTo>
                    <a:cubicBezTo>
                      <a:pt x="10449" y="24099"/>
                      <a:pt x="10420" y="24203"/>
                      <a:pt x="10375" y="24307"/>
                    </a:cubicBezTo>
                    <a:cubicBezTo>
                      <a:pt x="10345" y="24352"/>
                      <a:pt x="10286" y="24367"/>
                      <a:pt x="10226" y="24397"/>
                    </a:cubicBezTo>
                    <a:cubicBezTo>
                      <a:pt x="10226" y="24352"/>
                      <a:pt x="10211" y="24293"/>
                      <a:pt x="10196" y="24233"/>
                    </a:cubicBezTo>
                    <a:lnTo>
                      <a:pt x="10196" y="24233"/>
                    </a:lnTo>
                    <a:cubicBezTo>
                      <a:pt x="10286" y="23772"/>
                      <a:pt x="10420" y="23310"/>
                      <a:pt x="10598" y="22864"/>
                    </a:cubicBezTo>
                    <a:lnTo>
                      <a:pt x="10583" y="22864"/>
                    </a:lnTo>
                    <a:cubicBezTo>
                      <a:pt x="10703" y="22655"/>
                      <a:pt x="10807" y="22447"/>
                      <a:pt x="10911" y="22238"/>
                    </a:cubicBezTo>
                    <a:cubicBezTo>
                      <a:pt x="11000" y="22149"/>
                      <a:pt x="11090" y="22060"/>
                      <a:pt x="11179" y="21956"/>
                    </a:cubicBezTo>
                    <a:cubicBezTo>
                      <a:pt x="11402" y="21747"/>
                      <a:pt x="11640" y="21539"/>
                      <a:pt x="11864" y="21316"/>
                    </a:cubicBezTo>
                    <a:lnTo>
                      <a:pt x="12012" y="21197"/>
                    </a:lnTo>
                    <a:cubicBezTo>
                      <a:pt x="12102" y="21152"/>
                      <a:pt x="12206" y="21092"/>
                      <a:pt x="12310" y="21048"/>
                    </a:cubicBezTo>
                    <a:cubicBezTo>
                      <a:pt x="12533" y="20839"/>
                      <a:pt x="12861" y="20809"/>
                      <a:pt x="13114" y="20661"/>
                    </a:cubicBezTo>
                    <a:cubicBezTo>
                      <a:pt x="13233" y="20646"/>
                      <a:pt x="13352" y="20601"/>
                      <a:pt x="13441" y="20527"/>
                    </a:cubicBezTo>
                    <a:cubicBezTo>
                      <a:pt x="13188" y="19976"/>
                      <a:pt x="12771" y="19619"/>
                      <a:pt x="12251" y="19366"/>
                    </a:cubicBezTo>
                    <a:cubicBezTo>
                      <a:pt x="12191" y="19336"/>
                      <a:pt x="12146" y="19306"/>
                      <a:pt x="12087" y="19261"/>
                    </a:cubicBezTo>
                    <a:cubicBezTo>
                      <a:pt x="11997" y="19217"/>
                      <a:pt x="11893" y="19157"/>
                      <a:pt x="11789" y="19098"/>
                    </a:cubicBezTo>
                    <a:lnTo>
                      <a:pt x="11789" y="19098"/>
                    </a:lnTo>
                    <a:cubicBezTo>
                      <a:pt x="11238" y="18785"/>
                      <a:pt x="10673" y="18473"/>
                      <a:pt x="10107" y="18160"/>
                    </a:cubicBezTo>
                    <a:cubicBezTo>
                      <a:pt x="10107" y="18160"/>
                      <a:pt x="10092" y="18175"/>
                      <a:pt x="10077" y="18175"/>
                    </a:cubicBezTo>
                    <a:cubicBezTo>
                      <a:pt x="9973" y="18100"/>
                      <a:pt x="9869" y="18026"/>
                      <a:pt x="9750" y="17952"/>
                    </a:cubicBezTo>
                    <a:cubicBezTo>
                      <a:pt x="9661" y="17892"/>
                      <a:pt x="9586" y="17803"/>
                      <a:pt x="9482" y="17758"/>
                    </a:cubicBezTo>
                    <a:cubicBezTo>
                      <a:pt x="9288" y="17684"/>
                      <a:pt x="9169" y="17550"/>
                      <a:pt x="9095" y="17371"/>
                    </a:cubicBezTo>
                    <a:cubicBezTo>
                      <a:pt x="9080" y="17341"/>
                      <a:pt x="9050" y="17312"/>
                      <a:pt x="9035" y="17297"/>
                    </a:cubicBezTo>
                    <a:lnTo>
                      <a:pt x="8991" y="17133"/>
                    </a:lnTo>
                    <a:cubicBezTo>
                      <a:pt x="8887" y="17073"/>
                      <a:pt x="8797" y="16999"/>
                      <a:pt x="8708" y="16939"/>
                    </a:cubicBezTo>
                    <a:cubicBezTo>
                      <a:pt x="8232" y="16657"/>
                      <a:pt x="7696" y="16508"/>
                      <a:pt x="7145" y="16448"/>
                    </a:cubicBezTo>
                    <a:cubicBezTo>
                      <a:pt x="6445" y="16389"/>
                      <a:pt x="5835" y="16091"/>
                      <a:pt x="5255" y="15719"/>
                    </a:cubicBezTo>
                    <a:cubicBezTo>
                      <a:pt x="5016" y="15570"/>
                      <a:pt x="4838" y="15332"/>
                      <a:pt x="4629" y="15138"/>
                    </a:cubicBezTo>
                    <a:cubicBezTo>
                      <a:pt x="4451" y="14975"/>
                      <a:pt x="4272" y="14811"/>
                      <a:pt x="4094" y="14632"/>
                    </a:cubicBezTo>
                    <a:lnTo>
                      <a:pt x="4094" y="14647"/>
                    </a:lnTo>
                    <a:lnTo>
                      <a:pt x="4094" y="14632"/>
                    </a:lnTo>
                    <a:cubicBezTo>
                      <a:pt x="3989" y="14558"/>
                      <a:pt x="3870" y="14498"/>
                      <a:pt x="3766" y="14424"/>
                    </a:cubicBezTo>
                    <a:lnTo>
                      <a:pt x="3766" y="14424"/>
                    </a:lnTo>
                    <a:cubicBezTo>
                      <a:pt x="3602" y="14320"/>
                      <a:pt x="3454" y="14186"/>
                      <a:pt x="3290" y="14111"/>
                    </a:cubicBezTo>
                    <a:cubicBezTo>
                      <a:pt x="2977" y="13948"/>
                      <a:pt x="2650" y="13918"/>
                      <a:pt x="2322" y="14096"/>
                    </a:cubicBezTo>
                    <a:lnTo>
                      <a:pt x="2322" y="14096"/>
                    </a:lnTo>
                    <a:cubicBezTo>
                      <a:pt x="2233" y="14171"/>
                      <a:pt x="2144" y="14245"/>
                      <a:pt x="2054" y="14335"/>
                    </a:cubicBezTo>
                    <a:cubicBezTo>
                      <a:pt x="2010" y="14275"/>
                      <a:pt x="1980" y="14230"/>
                      <a:pt x="1965" y="14215"/>
                    </a:cubicBezTo>
                    <a:cubicBezTo>
                      <a:pt x="1772" y="14215"/>
                      <a:pt x="1667" y="14349"/>
                      <a:pt x="1563" y="14483"/>
                    </a:cubicBezTo>
                    <a:cubicBezTo>
                      <a:pt x="1489" y="14573"/>
                      <a:pt x="1399" y="14662"/>
                      <a:pt x="1310" y="14736"/>
                    </a:cubicBezTo>
                    <a:cubicBezTo>
                      <a:pt x="1132" y="14885"/>
                      <a:pt x="953" y="15034"/>
                      <a:pt x="774" y="15183"/>
                    </a:cubicBezTo>
                    <a:lnTo>
                      <a:pt x="774" y="15198"/>
                    </a:lnTo>
                    <a:lnTo>
                      <a:pt x="774" y="15183"/>
                    </a:lnTo>
                    <a:cubicBezTo>
                      <a:pt x="551" y="15332"/>
                      <a:pt x="328" y="15466"/>
                      <a:pt x="119" y="15615"/>
                    </a:cubicBezTo>
                    <a:cubicBezTo>
                      <a:pt x="60" y="15659"/>
                      <a:pt x="30" y="15644"/>
                      <a:pt x="0" y="15585"/>
                    </a:cubicBezTo>
                    <a:cubicBezTo>
                      <a:pt x="149" y="15436"/>
                      <a:pt x="298" y="15302"/>
                      <a:pt x="447" y="15153"/>
                    </a:cubicBezTo>
                    <a:lnTo>
                      <a:pt x="730" y="14930"/>
                    </a:lnTo>
                    <a:cubicBezTo>
                      <a:pt x="804" y="14856"/>
                      <a:pt x="879" y="14781"/>
                      <a:pt x="953" y="14722"/>
                    </a:cubicBezTo>
                    <a:cubicBezTo>
                      <a:pt x="1310" y="14513"/>
                      <a:pt x="1533" y="14186"/>
                      <a:pt x="1727" y="13828"/>
                    </a:cubicBezTo>
                    <a:lnTo>
                      <a:pt x="1727" y="13843"/>
                    </a:lnTo>
                    <a:cubicBezTo>
                      <a:pt x="1816" y="13590"/>
                      <a:pt x="1906" y="13352"/>
                      <a:pt x="1995" y="13099"/>
                    </a:cubicBezTo>
                    <a:cubicBezTo>
                      <a:pt x="2025" y="12995"/>
                      <a:pt x="2054" y="12891"/>
                      <a:pt x="2084" y="12772"/>
                    </a:cubicBezTo>
                    <a:cubicBezTo>
                      <a:pt x="2025" y="12727"/>
                      <a:pt x="1965" y="12667"/>
                      <a:pt x="1906" y="12608"/>
                    </a:cubicBezTo>
                    <a:cubicBezTo>
                      <a:pt x="1846" y="12533"/>
                      <a:pt x="1786" y="12459"/>
                      <a:pt x="1727" y="12385"/>
                    </a:cubicBezTo>
                    <a:lnTo>
                      <a:pt x="1727" y="12385"/>
                    </a:lnTo>
                    <a:cubicBezTo>
                      <a:pt x="1414" y="11893"/>
                      <a:pt x="1221" y="11343"/>
                      <a:pt x="1117" y="10762"/>
                    </a:cubicBezTo>
                    <a:cubicBezTo>
                      <a:pt x="1027" y="10256"/>
                      <a:pt x="1042" y="9750"/>
                      <a:pt x="1042" y="9244"/>
                    </a:cubicBezTo>
                    <a:cubicBezTo>
                      <a:pt x="1042" y="8827"/>
                      <a:pt x="1102" y="8440"/>
                      <a:pt x="1236" y="8053"/>
                    </a:cubicBezTo>
                    <a:cubicBezTo>
                      <a:pt x="1266" y="8023"/>
                      <a:pt x="1295" y="7994"/>
                      <a:pt x="1325" y="7949"/>
                    </a:cubicBezTo>
                    <a:cubicBezTo>
                      <a:pt x="1563" y="7577"/>
                      <a:pt x="1757" y="7487"/>
                      <a:pt x="2173" y="7607"/>
                    </a:cubicBezTo>
                    <a:cubicBezTo>
                      <a:pt x="2367" y="7666"/>
                      <a:pt x="2546" y="7755"/>
                      <a:pt x="2739" y="7830"/>
                    </a:cubicBezTo>
                    <a:cubicBezTo>
                      <a:pt x="2888" y="7056"/>
                      <a:pt x="3305" y="6416"/>
                      <a:pt x="3811" y="5835"/>
                    </a:cubicBezTo>
                    <a:cubicBezTo>
                      <a:pt x="3900" y="5731"/>
                      <a:pt x="3930" y="5627"/>
                      <a:pt x="3915" y="5493"/>
                    </a:cubicBezTo>
                    <a:cubicBezTo>
                      <a:pt x="3885" y="5195"/>
                      <a:pt x="3870" y="4883"/>
                      <a:pt x="3855" y="4585"/>
                    </a:cubicBezTo>
                    <a:cubicBezTo>
                      <a:pt x="3826" y="4168"/>
                      <a:pt x="3945" y="3796"/>
                      <a:pt x="4153" y="3439"/>
                    </a:cubicBezTo>
                    <a:cubicBezTo>
                      <a:pt x="4287" y="3201"/>
                      <a:pt x="4421" y="2962"/>
                      <a:pt x="4555" y="2709"/>
                    </a:cubicBezTo>
                    <a:cubicBezTo>
                      <a:pt x="4198" y="2293"/>
                      <a:pt x="3930" y="1846"/>
                      <a:pt x="3781" y="1325"/>
                    </a:cubicBezTo>
                    <a:cubicBezTo>
                      <a:pt x="3692" y="998"/>
                      <a:pt x="3632" y="670"/>
                      <a:pt x="3662" y="328"/>
                    </a:cubicBezTo>
                    <a:cubicBezTo>
                      <a:pt x="3662" y="239"/>
                      <a:pt x="3692" y="149"/>
                      <a:pt x="3722" y="60"/>
                    </a:cubicBezTo>
                    <a:cubicBezTo>
                      <a:pt x="3736" y="30"/>
                      <a:pt x="3796" y="0"/>
                      <a:pt x="3826" y="0"/>
                    </a:cubicBezTo>
                    <a:cubicBezTo>
                      <a:pt x="3855" y="0"/>
                      <a:pt x="3885" y="60"/>
                      <a:pt x="3885" y="90"/>
                    </a:cubicBezTo>
                    <a:cubicBezTo>
                      <a:pt x="3915" y="358"/>
                      <a:pt x="3915" y="626"/>
                      <a:pt x="3960" y="879"/>
                    </a:cubicBezTo>
                    <a:cubicBezTo>
                      <a:pt x="4064" y="1459"/>
                      <a:pt x="4347" y="1950"/>
                      <a:pt x="4704" y="2412"/>
                    </a:cubicBezTo>
                    <a:cubicBezTo>
                      <a:pt x="4749" y="2382"/>
                      <a:pt x="4793" y="2352"/>
                      <a:pt x="4838" y="2322"/>
                    </a:cubicBezTo>
                    <a:cubicBezTo>
                      <a:pt x="4972" y="2174"/>
                      <a:pt x="5106" y="2025"/>
                      <a:pt x="5225" y="1876"/>
                    </a:cubicBezTo>
                    <a:cubicBezTo>
                      <a:pt x="5552" y="1608"/>
                      <a:pt x="5939" y="1444"/>
                      <a:pt x="6326" y="1310"/>
                    </a:cubicBezTo>
                    <a:cubicBezTo>
                      <a:pt x="6624" y="1206"/>
                      <a:pt x="6952" y="1117"/>
                      <a:pt x="7279" y="1042"/>
                    </a:cubicBezTo>
                    <a:cubicBezTo>
                      <a:pt x="7487" y="998"/>
                      <a:pt x="7711" y="1013"/>
                      <a:pt x="7919" y="1027"/>
                    </a:cubicBezTo>
                    <a:cubicBezTo>
                      <a:pt x="8098" y="1042"/>
                      <a:pt x="8247" y="1117"/>
                      <a:pt x="8336" y="1325"/>
                    </a:cubicBezTo>
                    <a:cubicBezTo>
                      <a:pt x="8276" y="1340"/>
                      <a:pt x="8232" y="1355"/>
                      <a:pt x="8202" y="1340"/>
                    </a:cubicBezTo>
                    <a:cubicBezTo>
                      <a:pt x="7964" y="1191"/>
                      <a:pt x="7711" y="1206"/>
                      <a:pt x="7458" y="1266"/>
                    </a:cubicBezTo>
                    <a:cubicBezTo>
                      <a:pt x="6773" y="1429"/>
                      <a:pt x="6118" y="1653"/>
                      <a:pt x="5523" y="2025"/>
                    </a:cubicBezTo>
                    <a:cubicBezTo>
                      <a:pt x="5389" y="2099"/>
                      <a:pt x="5270" y="2203"/>
                      <a:pt x="5180" y="2337"/>
                    </a:cubicBezTo>
                    <a:cubicBezTo>
                      <a:pt x="4868" y="2799"/>
                      <a:pt x="4570" y="3260"/>
                      <a:pt x="4287" y="3751"/>
                    </a:cubicBezTo>
                    <a:cubicBezTo>
                      <a:pt x="4183" y="3930"/>
                      <a:pt x="4109" y="4168"/>
                      <a:pt x="4109" y="4377"/>
                    </a:cubicBezTo>
                    <a:cubicBezTo>
                      <a:pt x="4094" y="4898"/>
                      <a:pt x="4109" y="5433"/>
                      <a:pt x="4123" y="5969"/>
                    </a:cubicBezTo>
                    <a:cubicBezTo>
                      <a:pt x="4079" y="6014"/>
                      <a:pt x="3975" y="6073"/>
                      <a:pt x="3915" y="6148"/>
                    </a:cubicBezTo>
                    <a:cubicBezTo>
                      <a:pt x="3692" y="6475"/>
                      <a:pt x="3439" y="6788"/>
                      <a:pt x="3275" y="7130"/>
                    </a:cubicBezTo>
                    <a:cubicBezTo>
                      <a:pt x="2873" y="7979"/>
                      <a:pt x="2843" y="8857"/>
                      <a:pt x="3067" y="9765"/>
                    </a:cubicBezTo>
                    <a:cubicBezTo>
                      <a:pt x="3201" y="10360"/>
                      <a:pt x="3468" y="10896"/>
                      <a:pt x="3855" y="11372"/>
                    </a:cubicBezTo>
                    <a:cubicBezTo>
                      <a:pt x="3900" y="11447"/>
                      <a:pt x="3960" y="11506"/>
                      <a:pt x="4034" y="11611"/>
                    </a:cubicBezTo>
                    <a:cubicBezTo>
                      <a:pt x="3647" y="11536"/>
                      <a:pt x="3067" y="10703"/>
                      <a:pt x="2873" y="10033"/>
                    </a:cubicBezTo>
                    <a:cubicBezTo>
                      <a:pt x="2680" y="9378"/>
                      <a:pt x="2575" y="8723"/>
                      <a:pt x="2724" y="8023"/>
                    </a:cubicBezTo>
                    <a:cubicBezTo>
                      <a:pt x="2486" y="7949"/>
                      <a:pt x="2278" y="7860"/>
                      <a:pt x="2069" y="7800"/>
                    </a:cubicBezTo>
                    <a:cubicBezTo>
                      <a:pt x="1816" y="7726"/>
                      <a:pt x="1682" y="7800"/>
                      <a:pt x="1533" y="8023"/>
                    </a:cubicBezTo>
                    <a:cubicBezTo>
                      <a:pt x="1370" y="8261"/>
                      <a:pt x="1310" y="8544"/>
                      <a:pt x="1295" y="8827"/>
                    </a:cubicBezTo>
                    <a:cubicBezTo>
                      <a:pt x="1251" y="9601"/>
                      <a:pt x="1266" y="10360"/>
                      <a:pt x="1444" y="11119"/>
                    </a:cubicBezTo>
                    <a:cubicBezTo>
                      <a:pt x="1593" y="11700"/>
                      <a:pt x="1876" y="12191"/>
                      <a:pt x="2293" y="12608"/>
                    </a:cubicBezTo>
                    <a:cubicBezTo>
                      <a:pt x="2724" y="13025"/>
                      <a:pt x="3111" y="13471"/>
                      <a:pt x="3662" y="13739"/>
                    </a:cubicBezTo>
                    <a:cubicBezTo>
                      <a:pt x="3692" y="13754"/>
                      <a:pt x="3722" y="13769"/>
                      <a:pt x="3736" y="13784"/>
                    </a:cubicBezTo>
                    <a:cubicBezTo>
                      <a:pt x="3826" y="14067"/>
                      <a:pt x="4109" y="14111"/>
                      <a:pt x="4302" y="14275"/>
                    </a:cubicBezTo>
                    <a:cubicBezTo>
                      <a:pt x="4481" y="14439"/>
                      <a:pt x="4659" y="14632"/>
                      <a:pt x="4868" y="14751"/>
                    </a:cubicBezTo>
                    <a:cubicBezTo>
                      <a:pt x="5463" y="15064"/>
                      <a:pt x="5984" y="15496"/>
                      <a:pt x="6565" y="15853"/>
                    </a:cubicBezTo>
                    <a:cubicBezTo>
                      <a:pt x="6996" y="16121"/>
                      <a:pt x="7487" y="16210"/>
                      <a:pt x="7979" y="16195"/>
                    </a:cubicBezTo>
                    <a:cubicBezTo>
                      <a:pt x="8142" y="16180"/>
                      <a:pt x="8291" y="16076"/>
                      <a:pt x="8455" y="16017"/>
                    </a:cubicBezTo>
                    <a:cubicBezTo>
                      <a:pt x="8291" y="15674"/>
                      <a:pt x="8142" y="15362"/>
                      <a:pt x="8008" y="15049"/>
                    </a:cubicBezTo>
                    <a:cubicBezTo>
                      <a:pt x="7964" y="14945"/>
                      <a:pt x="7934" y="14841"/>
                      <a:pt x="7904" y="14722"/>
                    </a:cubicBezTo>
                    <a:cubicBezTo>
                      <a:pt x="8113" y="14826"/>
                      <a:pt x="8202" y="14960"/>
                      <a:pt x="8529" y="15600"/>
                    </a:cubicBezTo>
                    <a:cubicBezTo>
                      <a:pt x="8559" y="15644"/>
                      <a:pt x="8589" y="15689"/>
                      <a:pt x="8619" y="15749"/>
                    </a:cubicBezTo>
                    <a:cubicBezTo>
                      <a:pt x="8634" y="15734"/>
                      <a:pt x="8648" y="15734"/>
                      <a:pt x="8663" y="15719"/>
                    </a:cubicBezTo>
                    <a:cubicBezTo>
                      <a:pt x="8648" y="15659"/>
                      <a:pt x="8619" y="15600"/>
                      <a:pt x="8604" y="15525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647;p160">
                <a:extLst>
                  <a:ext uri="{FF2B5EF4-FFF2-40B4-BE49-F238E27FC236}">
                    <a16:creationId xmlns="" xmlns:a16="http://schemas.microsoft.com/office/drawing/2014/main" id="{D01B1648-D5A3-7F8E-B4D6-A67384F8B30A}"/>
                  </a:ext>
                </a:extLst>
              </p:cNvPr>
              <p:cNvSpPr/>
              <p:nvPr/>
            </p:nvSpPr>
            <p:spPr>
              <a:xfrm>
                <a:off x="7575544" y="1791485"/>
                <a:ext cx="318140" cy="747999"/>
              </a:xfrm>
              <a:custGeom>
                <a:avLst/>
                <a:gdLst/>
                <a:ahLst/>
                <a:cxnLst/>
                <a:rect l="l" t="t" r="r" b="b"/>
                <a:pathLst>
                  <a:path w="7458" h="17535" extrusionOk="0">
                    <a:moveTo>
                      <a:pt x="3617" y="11983"/>
                    </a:moveTo>
                    <a:cubicBezTo>
                      <a:pt x="3602" y="11983"/>
                      <a:pt x="3587" y="11983"/>
                      <a:pt x="3587" y="11983"/>
                    </a:cubicBezTo>
                    <a:lnTo>
                      <a:pt x="3587" y="12206"/>
                    </a:lnTo>
                    <a:lnTo>
                      <a:pt x="3617" y="12206"/>
                    </a:lnTo>
                    <a:close/>
                    <a:moveTo>
                      <a:pt x="3587" y="17475"/>
                    </a:moveTo>
                    <a:cubicBezTo>
                      <a:pt x="3617" y="17178"/>
                      <a:pt x="3558" y="16895"/>
                      <a:pt x="3498" y="16597"/>
                    </a:cubicBezTo>
                    <a:cubicBezTo>
                      <a:pt x="3364" y="15823"/>
                      <a:pt x="3230" y="15064"/>
                      <a:pt x="3111" y="14290"/>
                    </a:cubicBezTo>
                    <a:cubicBezTo>
                      <a:pt x="3066" y="13947"/>
                      <a:pt x="3141" y="13605"/>
                      <a:pt x="3230" y="13263"/>
                    </a:cubicBezTo>
                    <a:cubicBezTo>
                      <a:pt x="3394" y="12653"/>
                      <a:pt x="3438" y="12042"/>
                      <a:pt x="3304" y="11417"/>
                    </a:cubicBezTo>
                    <a:cubicBezTo>
                      <a:pt x="3230" y="11060"/>
                      <a:pt x="3007" y="10777"/>
                      <a:pt x="2754" y="10524"/>
                    </a:cubicBezTo>
                    <a:cubicBezTo>
                      <a:pt x="2501" y="10256"/>
                      <a:pt x="2203" y="10196"/>
                      <a:pt x="1861" y="10182"/>
                    </a:cubicBezTo>
                    <a:cubicBezTo>
                      <a:pt x="1280" y="10137"/>
                      <a:pt x="729" y="9929"/>
                      <a:pt x="208" y="9661"/>
                    </a:cubicBezTo>
                    <a:cubicBezTo>
                      <a:pt x="45" y="9571"/>
                      <a:pt x="30" y="9542"/>
                      <a:pt x="0" y="9363"/>
                    </a:cubicBezTo>
                    <a:cubicBezTo>
                      <a:pt x="283" y="9467"/>
                      <a:pt x="551" y="9586"/>
                      <a:pt x="819" y="9690"/>
                    </a:cubicBezTo>
                    <a:cubicBezTo>
                      <a:pt x="1355" y="9884"/>
                      <a:pt x="1905" y="9958"/>
                      <a:pt x="2471" y="9929"/>
                    </a:cubicBezTo>
                    <a:cubicBezTo>
                      <a:pt x="2620" y="9914"/>
                      <a:pt x="2754" y="9884"/>
                      <a:pt x="2903" y="9839"/>
                    </a:cubicBezTo>
                    <a:cubicBezTo>
                      <a:pt x="3141" y="9780"/>
                      <a:pt x="3364" y="9690"/>
                      <a:pt x="3602" y="9631"/>
                    </a:cubicBezTo>
                    <a:cubicBezTo>
                      <a:pt x="3751" y="9586"/>
                      <a:pt x="3825" y="9512"/>
                      <a:pt x="3885" y="9378"/>
                    </a:cubicBezTo>
                    <a:cubicBezTo>
                      <a:pt x="3989" y="9155"/>
                      <a:pt x="4108" y="8946"/>
                      <a:pt x="4212" y="8723"/>
                    </a:cubicBezTo>
                    <a:cubicBezTo>
                      <a:pt x="4465" y="8142"/>
                      <a:pt x="4823" y="7636"/>
                      <a:pt x="5254" y="7175"/>
                    </a:cubicBezTo>
                    <a:cubicBezTo>
                      <a:pt x="5418" y="6996"/>
                      <a:pt x="5582" y="6833"/>
                      <a:pt x="5731" y="6639"/>
                    </a:cubicBezTo>
                    <a:cubicBezTo>
                      <a:pt x="5805" y="6550"/>
                      <a:pt x="5850" y="6416"/>
                      <a:pt x="5909" y="6282"/>
                    </a:cubicBezTo>
                    <a:cubicBezTo>
                      <a:pt x="5939" y="6178"/>
                      <a:pt x="5954" y="6073"/>
                      <a:pt x="6014" y="5969"/>
                    </a:cubicBezTo>
                    <a:cubicBezTo>
                      <a:pt x="6103" y="5791"/>
                      <a:pt x="6103" y="5627"/>
                      <a:pt x="5999" y="5433"/>
                    </a:cubicBezTo>
                    <a:cubicBezTo>
                      <a:pt x="5701" y="4883"/>
                      <a:pt x="5433" y="4317"/>
                      <a:pt x="5150" y="3766"/>
                    </a:cubicBezTo>
                    <a:cubicBezTo>
                      <a:pt x="5106" y="3677"/>
                      <a:pt x="5061" y="3588"/>
                      <a:pt x="5031" y="3498"/>
                    </a:cubicBezTo>
                    <a:cubicBezTo>
                      <a:pt x="4972" y="3275"/>
                      <a:pt x="5001" y="3067"/>
                      <a:pt x="5180" y="2918"/>
                    </a:cubicBezTo>
                    <a:cubicBezTo>
                      <a:pt x="5820" y="2412"/>
                      <a:pt x="6326" y="1772"/>
                      <a:pt x="7026" y="1355"/>
                    </a:cubicBezTo>
                    <a:cubicBezTo>
                      <a:pt x="7085" y="1310"/>
                      <a:pt x="7130" y="1266"/>
                      <a:pt x="7189" y="1221"/>
                    </a:cubicBezTo>
                    <a:cubicBezTo>
                      <a:pt x="7100" y="1012"/>
                      <a:pt x="6996" y="819"/>
                      <a:pt x="6936" y="611"/>
                    </a:cubicBezTo>
                    <a:cubicBezTo>
                      <a:pt x="6877" y="417"/>
                      <a:pt x="6802" y="209"/>
                      <a:pt x="6951" y="0"/>
                    </a:cubicBezTo>
                    <a:cubicBezTo>
                      <a:pt x="7085" y="45"/>
                      <a:pt x="7085" y="164"/>
                      <a:pt x="7100" y="268"/>
                    </a:cubicBezTo>
                    <a:cubicBezTo>
                      <a:pt x="7145" y="521"/>
                      <a:pt x="7175" y="774"/>
                      <a:pt x="7353" y="983"/>
                    </a:cubicBezTo>
                    <a:cubicBezTo>
                      <a:pt x="7353" y="983"/>
                      <a:pt x="7353" y="983"/>
                      <a:pt x="7353" y="983"/>
                    </a:cubicBezTo>
                    <a:cubicBezTo>
                      <a:pt x="7457" y="1221"/>
                      <a:pt x="7457" y="1251"/>
                      <a:pt x="7264" y="1414"/>
                    </a:cubicBezTo>
                    <a:cubicBezTo>
                      <a:pt x="7219" y="1459"/>
                      <a:pt x="7189" y="1489"/>
                      <a:pt x="7145" y="1519"/>
                    </a:cubicBezTo>
                    <a:cubicBezTo>
                      <a:pt x="6505" y="1950"/>
                      <a:pt x="6028" y="2546"/>
                      <a:pt x="5448" y="3037"/>
                    </a:cubicBezTo>
                    <a:cubicBezTo>
                      <a:pt x="5299" y="3156"/>
                      <a:pt x="5269" y="3305"/>
                      <a:pt x="5388" y="3469"/>
                    </a:cubicBezTo>
                    <a:cubicBezTo>
                      <a:pt x="5478" y="3647"/>
                      <a:pt x="5567" y="3826"/>
                      <a:pt x="5656" y="4004"/>
                    </a:cubicBezTo>
                    <a:cubicBezTo>
                      <a:pt x="5731" y="4138"/>
                      <a:pt x="5805" y="4272"/>
                      <a:pt x="5880" y="4406"/>
                    </a:cubicBezTo>
                    <a:cubicBezTo>
                      <a:pt x="5894" y="4436"/>
                      <a:pt x="5909" y="4466"/>
                      <a:pt x="5924" y="4496"/>
                    </a:cubicBezTo>
                    <a:cubicBezTo>
                      <a:pt x="5984" y="4615"/>
                      <a:pt x="6043" y="4719"/>
                      <a:pt x="6103" y="4838"/>
                    </a:cubicBezTo>
                    <a:cubicBezTo>
                      <a:pt x="6147" y="4987"/>
                      <a:pt x="6192" y="5121"/>
                      <a:pt x="6252" y="5270"/>
                    </a:cubicBezTo>
                    <a:cubicBezTo>
                      <a:pt x="6296" y="5359"/>
                      <a:pt x="6326" y="5463"/>
                      <a:pt x="6371" y="5552"/>
                    </a:cubicBezTo>
                    <a:lnTo>
                      <a:pt x="6371" y="5538"/>
                    </a:lnTo>
                    <a:cubicBezTo>
                      <a:pt x="6356" y="5642"/>
                      <a:pt x="6356" y="5731"/>
                      <a:pt x="6326" y="5820"/>
                    </a:cubicBezTo>
                    <a:cubicBezTo>
                      <a:pt x="6162" y="6312"/>
                      <a:pt x="5984" y="6818"/>
                      <a:pt x="5552" y="7175"/>
                    </a:cubicBezTo>
                    <a:cubicBezTo>
                      <a:pt x="5463" y="7234"/>
                      <a:pt x="5403" y="7324"/>
                      <a:pt x="5329" y="7413"/>
                    </a:cubicBezTo>
                    <a:cubicBezTo>
                      <a:pt x="4942" y="7860"/>
                      <a:pt x="4585" y="8321"/>
                      <a:pt x="4376" y="8887"/>
                    </a:cubicBezTo>
                    <a:lnTo>
                      <a:pt x="4391" y="8887"/>
                    </a:lnTo>
                    <a:cubicBezTo>
                      <a:pt x="4302" y="9050"/>
                      <a:pt x="4123" y="9229"/>
                      <a:pt x="4138" y="9408"/>
                    </a:cubicBezTo>
                    <a:cubicBezTo>
                      <a:pt x="4153" y="9646"/>
                      <a:pt x="3930" y="9720"/>
                      <a:pt x="3885" y="9899"/>
                    </a:cubicBezTo>
                    <a:cubicBezTo>
                      <a:pt x="3885" y="9914"/>
                      <a:pt x="3885" y="9929"/>
                      <a:pt x="3885" y="9929"/>
                    </a:cubicBezTo>
                    <a:lnTo>
                      <a:pt x="3885" y="9929"/>
                    </a:lnTo>
                    <a:cubicBezTo>
                      <a:pt x="3870" y="10018"/>
                      <a:pt x="3840" y="10107"/>
                      <a:pt x="3840" y="10182"/>
                    </a:cubicBezTo>
                    <a:cubicBezTo>
                      <a:pt x="3825" y="10524"/>
                      <a:pt x="3885" y="10866"/>
                      <a:pt x="3989" y="11179"/>
                    </a:cubicBezTo>
                    <a:cubicBezTo>
                      <a:pt x="4153" y="11715"/>
                      <a:pt x="4078" y="12206"/>
                      <a:pt x="3796" y="12682"/>
                    </a:cubicBezTo>
                    <a:cubicBezTo>
                      <a:pt x="3617" y="13010"/>
                      <a:pt x="3453" y="13352"/>
                      <a:pt x="3379" y="13709"/>
                    </a:cubicBezTo>
                    <a:cubicBezTo>
                      <a:pt x="3275" y="14171"/>
                      <a:pt x="3334" y="14662"/>
                      <a:pt x="3453" y="15123"/>
                    </a:cubicBezTo>
                    <a:lnTo>
                      <a:pt x="3453" y="15109"/>
                    </a:lnTo>
                    <a:cubicBezTo>
                      <a:pt x="3513" y="15466"/>
                      <a:pt x="3572" y="15808"/>
                      <a:pt x="3617" y="16165"/>
                    </a:cubicBezTo>
                    <a:lnTo>
                      <a:pt x="3617" y="16165"/>
                    </a:lnTo>
                    <a:cubicBezTo>
                      <a:pt x="3647" y="16284"/>
                      <a:pt x="3662" y="16404"/>
                      <a:pt x="3677" y="16523"/>
                    </a:cubicBezTo>
                    <a:lnTo>
                      <a:pt x="3662" y="16523"/>
                    </a:lnTo>
                    <a:lnTo>
                      <a:pt x="3677" y="16537"/>
                    </a:lnTo>
                    <a:cubicBezTo>
                      <a:pt x="3677" y="16686"/>
                      <a:pt x="3691" y="16835"/>
                      <a:pt x="3691" y="16969"/>
                    </a:cubicBezTo>
                    <a:cubicBezTo>
                      <a:pt x="3691" y="17148"/>
                      <a:pt x="3691" y="17311"/>
                      <a:pt x="3691" y="17490"/>
                    </a:cubicBezTo>
                    <a:cubicBezTo>
                      <a:pt x="3677" y="17505"/>
                      <a:pt x="3647" y="17520"/>
                      <a:pt x="3632" y="17535"/>
                    </a:cubicBezTo>
                    <a:cubicBezTo>
                      <a:pt x="3617" y="17520"/>
                      <a:pt x="3602" y="17505"/>
                      <a:pt x="3587" y="17475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648;p160">
                <a:extLst>
                  <a:ext uri="{FF2B5EF4-FFF2-40B4-BE49-F238E27FC236}">
                    <a16:creationId xmlns="" xmlns:a16="http://schemas.microsoft.com/office/drawing/2014/main" id="{B8406EF8-B520-1A6B-CE76-427EE21330EA}"/>
                  </a:ext>
                </a:extLst>
              </p:cNvPr>
              <p:cNvSpPr/>
              <p:nvPr/>
            </p:nvSpPr>
            <p:spPr>
              <a:xfrm>
                <a:off x="7831399" y="2118492"/>
                <a:ext cx="211496" cy="606419"/>
              </a:xfrm>
              <a:custGeom>
                <a:avLst/>
                <a:gdLst/>
                <a:ahLst/>
                <a:cxnLst/>
                <a:rect l="l" t="t" r="r" b="b"/>
                <a:pathLst>
                  <a:path w="4958" h="14216" extrusionOk="0">
                    <a:moveTo>
                      <a:pt x="1980" y="2397"/>
                    </a:moveTo>
                    <a:cubicBezTo>
                      <a:pt x="1995" y="2397"/>
                      <a:pt x="2025" y="2397"/>
                      <a:pt x="2040" y="2411"/>
                    </a:cubicBezTo>
                    <a:cubicBezTo>
                      <a:pt x="2055" y="2352"/>
                      <a:pt x="2055" y="2307"/>
                      <a:pt x="2070" y="2248"/>
                    </a:cubicBezTo>
                    <a:cubicBezTo>
                      <a:pt x="2055" y="2248"/>
                      <a:pt x="2025" y="2248"/>
                      <a:pt x="2010" y="2233"/>
                    </a:cubicBezTo>
                    <a:cubicBezTo>
                      <a:pt x="1995" y="2292"/>
                      <a:pt x="1995" y="2337"/>
                      <a:pt x="1980" y="2397"/>
                    </a:cubicBezTo>
                    <a:close/>
                    <a:moveTo>
                      <a:pt x="1578" y="7859"/>
                    </a:moveTo>
                    <a:cubicBezTo>
                      <a:pt x="1593" y="7904"/>
                      <a:pt x="1608" y="7949"/>
                      <a:pt x="1623" y="8008"/>
                    </a:cubicBezTo>
                    <a:cubicBezTo>
                      <a:pt x="1668" y="8097"/>
                      <a:pt x="1712" y="8187"/>
                      <a:pt x="1757" y="8276"/>
                    </a:cubicBezTo>
                    <a:lnTo>
                      <a:pt x="1742" y="8276"/>
                    </a:lnTo>
                    <a:cubicBezTo>
                      <a:pt x="1787" y="8365"/>
                      <a:pt x="1831" y="8455"/>
                      <a:pt x="1861" y="8559"/>
                    </a:cubicBezTo>
                    <a:cubicBezTo>
                      <a:pt x="1936" y="8708"/>
                      <a:pt x="1995" y="8842"/>
                      <a:pt x="2055" y="8991"/>
                    </a:cubicBezTo>
                    <a:cubicBezTo>
                      <a:pt x="2099" y="9095"/>
                      <a:pt x="2144" y="9184"/>
                      <a:pt x="2189" y="9273"/>
                    </a:cubicBezTo>
                    <a:cubicBezTo>
                      <a:pt x="2204" y="9303"/>
                      <a:pt x="2218" y="9348"/>
                      <a:pt x="2218" y="9378"/>
                    </a:cubicBezTo>
                    <a:cubicBezTo>
                      <a:pt x="2293" y="9526"/>
                      <a:pt x="2352" y="9675"/>
                      <a:pt x="2412" y="9824"/>
                    </a:cubicBezTo>
                    <a:cubicBezTo>
                      <a:pt x="2427" y="9884"/>
                      <a:pt x="2442" y="9928"/>
                      <a:pt x="2457" y="9988"/>
                    </a:cubicBezTo>
                    <a:cubicBezTo>
                      <a:pt x="2501" y="10077"/>
                      <a:pt x="2531" y="10166"/>
                      <a:pt x="2576" y="10256"/>
                    </a:cubicBezTo>
                    <a:lnTo>
                      <a:pt x="2576" y="10256"/>
                    </a:lnTo>
                    <a:cubicBezTo>
                      <a:pt x="2635" y="10405"/>
                      <a:pt x="2680" y="10553"/>
                      <a:pt x="2739" y="10702"/>
                    </a:cubicBezTo>
                    <a:cubicBezTo>
                      <a:pt x="2769" y="10777"/>
                      <a:pt x="2799" y="10851"/>
                      <a:pt x="2829" y="10926"/>
                    </a:cubicBezTo>
                    <a:cubicBezTo>
                      <a:pt x="2859" y="11030"/>
                      <a:pt x="2918" y="11134"/>
                      <a:pt x="2829" y="11268"/>
                    </a:cubicBezTo>
                    <a:cubicBezTo>
                      <a:pt x="2739" y="11194"/>
                      <a:pt x="2665" y="11119"/>
                      <a:pt x="2591" y="11060"/>
                    </a:cubicBezTo>
                    <a:lnTo>
                      <a:pt x="2591" y="11074"/>
                    </a:lnTo>
                    <a:lnTo>
                      <a:pt x="2591" y="11060"/>
                    </a:lnTo>
                    <a:cubicBezTo>
                      <a:pt x="2576" y="11030"/>
                      <a:pt x="2561" y="11000"/>
                      <a:pt x="2531" y="10955"/>
                    </a:cubicBezTo>
                    <a:cubicBezTo>
                      <a:pt x="2025" y="11774"/>
                      <a:pt x="1712" y="12608"/>
                      <a:pt x="1504" y="13605"/>
                    </a:cubicBezTo>
                    <a:cubicBezTo>
                      <a:pt x="1504" y="13679"/>
                      <a:pt x="1489" y="13739"/>
                      <a:pt x="1474" y="13813"/>
                    </a:cubicBezTo>
                    <a:cubicBezTo>
                      <a:pt x="1430" y="13947"/>
                      <a:pt x="1385" y="14081"/>
                      <a:pt x="1340" y="14215"/>
                    </a:cubicBezTo>
                    <a:cubicBezTo>
                      <a:pt x="1325" y="14215"/>
                      <a:pt x="1310" y="14200"/>
                      <a:pt x="1281" y="14200"/>
                    </a:cubicBezTo>
                    <a:cubicBezTo>
                      <a:pt x="1310" y="13962"/>
                      <a:pt x="1310" y="13709"/>
                      <a:pt x="1355" y="13471"/>
                    </a:cubicBezTo>
                    <a:cubicBezTo>
                      <a:pt x="1415" y="13114"/>
                      <a:pt x="1519" y="12756"/>
                      <a:pt x="1608" y="12399"/>
                    </a:cubicBezTo>
                    <a:cubicBezTo>
                      <a:pt x="1608" y="12399"/>
                      <a:pt x="1593" y="12414"/>
                      <a:pt x="1593" y="12414"/>
                    </a:cubicBezTo>
                    <a:cubicBezTo>
                      <a:pt x="1653" y="12265"/>
                      <a:pt x="1712" y="12116"/>
                      <a:pt x="1772" y="11968"/>
                    </a:cubicBezTo>
                    <a:lnTo>
                      <a:pt x="1772" y="11968"/>
                    </a:lnTo>
                    <a:lnTo>
                      <a:pt x="2144" y="11194"/>
                    </a:lnTo>
                    <a:lnTo>
                      <a:pt x="2144" y="11194"/>
                    </a:lnTo>
                    <a:cubicBezTo>
                      <a:pt x="2218" y="11030"/>
                      <a:pt x="2293" y="10851"/>
                      <a:pt x="2367" y="10687"/>
                    </a:cubicBezTo>
                    <a:cubicBezTo>
                      <a:pt x="2352" y="10613"/>
                      <a:pt x="2338" y="10539"/>
                      <a:pt x="2323" y="10479"/>
                    </a:cubicBezTo>
                    <a:cubicBezTo>
                      <a:pt x="2099" y="9943"/>
                      <a:pt x="1876" y="9392"/>
                      <a:pt x="1668" y="8857"/>
                    </a:cubicBezTo>
                    <a:lnTo>
                      <a:pt x="1668" y="8871"/>
                    </a:lnTo>
                    <a:cubicBezTo>
                      <a:pt x="1534" y="8559"/>
                      <a:pt x="1400" y="8246"/>
                      <a:pt x="1281" y="7934"/>
                    </a:cubicBezTo>
                    <a:lnTo>
                      <a:pt x="1281" y="7934"/>
                    </a:lnTo>
                    <a:cubicBezTo>
                      <a:pt x="1206" y="7725"/>
                      <a:pt x="1147" y="7532"/>
                      <a:pt x="1072" y="7338"/>
                    </a:cubicBezTo>
                    <a:cubicBezTo>
                      <a:pt x="819" y="6758"/>
                      <a:pt x="685" y="6148"/>
                      <a:pt x="819" y="5522"/>
                    </a:cubicBezTo>
                    <a:cubicBezTo>
                      <a:pt x="879" y="5433"/>
                      <a:pt x="938" y="5329"/>
                      <a:pt x="983" y="5240"/>
                    </a:cubicBezTo>
                    <a:cubicBezTo>
                      <a:pt x="1043" y="5165"/>
                      <a:pt x="1102" y="5091"/>
                      <a:pt x="1162" y="5031"/>
                    </a:cubicBezTo>
                    <a:cubicBezTo>
                      <a:pt x="1281" y="4912"/>
                      <a:pt x="1415" y="4808"/>
                      <a:pt x="1534" y="4704"/>
                    </a:cubicBezTo>
                    <a:cubicBezTo>
                      <a:pt x="1668" y="4585"/>
                      <a:pt x="1802" y="4466"/>
                      <a:pt x="1951" y="4361"/>
                    </a:cubicBezTo>
                    <a:cubicBezTo>
                      <a:pt x="2085" y="4257"/>
                      <a:pt x="2099" y="4123"/>
                      <a:pt x="2055" y="3974"/>
                    </a:cubicBezTo>
                    <a:cubicBezTo>
                      <a:pt x="1980" y="3721"/>
                      <a:pt x="1906" y="3483"/>
                      <a:pt x="1876" y="3230"/>
                    </a:cubicBezTo>
                    <a:cubicBezTo>
                      <a:pt x="1817" y="2858"/>
                      <a:pt x="1623" y="2620"/>
                      <a:pt x="1310" y="2441"/>
                    </a:cubicBezTo>
                    <a:cubicBezTo>
                      <a:pt x="953" y="2248"/>
                      <a:pt x="596" y="2158"/>
                      <a:pt x="209" y="2352"/>
                    </a:cubicBezTo>
                    <a:cubicBezTo>
                      <a:pt x="149" y="2397"/>
                      <a:pt x="75" y="2411"/>
                      <a:pt x="1" y="2352"/>
                    </a:cubicBezTo>
                    <a:cubicBezTo>
                      <a:pt x="30" y="2322"/>
                      <a:pt x="45" y="2292"/>
                      <a:pt x="60" y="2277"/>
                    </a:cubicBezTo>
                    <a:cubicBezTo>
                      <a:pt x="194" y="2203"/>
                      <a:pt x="343" y="2129"/>
                      <a:pt x="492" y="2054"/>
                    </a:cubicBezTo>
                    <a:cubicBezTo>
                      <a:pt x="715" y="2054"/>
                      <a:pt x="938" y="2024"/>
                      <a:pt x="1147" y="2129"/>
                    </a:cubicBezTo>
                    <a:cubicBezTo>
                      <a:pt x="1296" y="2188"/>
                      <a:pt x="1459" y="2263"/>
                      <a:pt x="1623" y="2337"/>
                    </a:cubicBezTo>
                    <a:cubicBezTo>
                      <a:pt x="1683" y="2382"/>
                      <a:pt x="1727" y="2426"/>
                      <a:pt x="1787" y="2486"/>
                    </a:cubicBezTo>
                    <a:cubicBezTo>
                      <a:pt x="1831" y="2263"/>
                      <a:pt x="1861" y="2069"/>
                      <a:pt x="1921" y="1876"/>
                    </a:cubicBezTo>
                    <a:cubicBezTo>
                      <a:pt x="1980" y="1578"/>
                      <a:pt x="2070" y="1295"/>
                      <a:pt x="2144" y="1012"/>
                    </a:cubicBezTo>
                    <a:cubicBezTo>
                      <a:pt x="2159" y="968"/>
                      <a:pt x="2174" y="938"/>
                      <a:pt x="2204" y="893"/>
                    </a:cubicBezTo>
                    <a:cubicBezTo>
                      <a:pt x="2248" y="819"/>
                      <a:pt x="2308" y="759"/>
                      <a:pt x="2352" y="685"/>
                    </a:cubicBezTo>
                    <a:cubicBezTo>
                      <a:pt x="2397" y="640"/>
                      <a:pt x="2427" y="595"/>
                      <a:pt x="2472" y="566"/>
                    </a:cubicBezTo>
                    <a:cubicBezTo>
                      <a:pt x="2591" y="447"/>
                      <a:pt x="2695" y="342"/>
                      <a:pt x="2814" y="238"/>
                    </a:cubicBezTo>
                    <a:cubicBezTo>
                      <a:pt x="3246" y="45"/>
                      <a:pt x="3692" y="0"/>
                      <a:pt x="4139" y="104"/>
                    </a:cubicBezTo>
                    <a:cubicBezTo>
                      <a:pt x="4377" y="164"/>
                      <a:pt x="4600" y="238"/>
                      <a:pt x="4823" y="298"/>
                    </a:cubicBezTo>
                    <a:cubicBezTo>
                      <a:pt x="4957" y="328"/>
                      <a:pt x="4928" y="402"/>
                      <a:pt x="4883" y="491"/>
                    </a:cubicBezTo>
                    <a:cubicBezTo>
                      <a:pt x="4823" y="551"/>
                      <a:pt x="4764" y="536"/>
                      <a:pt x="4689" y="506"/>
                    </a:cubicBezTo>
                    <a:cubicBezTo>
                      <a:pt x="4273" y="298"/>
                      <a:pt x="3826" y="298"/>
                      <a:pt x="3379" y="357"/>
                    </a:cubicBezTo>
                    <a:cubicBezTo>
                      <a:pt x="3231" y="372"/>
                      <a:pt x="3097" y="432"/>
                      <a:pt x="3007" y="566"/>
                    </a:cubicBezTo>
                    <a:cubicBezTo>
                      <a:pt x="2933" y="625"/>
                      <a:pt x="2859" y="700"/>
                      <a:pt x="2799" y="774"/>
                    </a:cubicBezTo>
                    <a:cubicBezTo>
                      <a:pt x="2710" y="908"/>
                      <a:pt x="2605" y="1042"/>
                      <a:pt x="2531" y="1176"/>
                    </a:cubicBezTo>
                    <a:cubicBezTo>
                      <a:pt x="2352" y="1593"/>
                      <a:pt x="2367" y="2024"/>
                      <a:pt x="2397" y="2456"/>
                    </a:cubicBezTo>
                    <a:cubicBezTo>
                      <a:pt x="2412" y="2992"/>
                      <a:pt x="2457" y="3528"/>
                      <a:pt x="2472" y="4064"/>
                    </a:cubicBezTo>
                    <a:cubicBezTo>
                      <a:pt x="2472" y="4376"/>
                      <a:pt x="2367" y="4644"/>
                      <a:pt x="2085" y="4808"/>
                    </a:cubicBezTo>
                    <a:cubicBezTo>
                      <a:pt x="1995" y="4853"/>
                      <a:pt x="1906" y="4912"/>
                      <a:pt x="1831" y="4972"/>
                    </a:cubicBezTo>
                    <a:cubicBezTo>
                      <a:pt x="1668" y="5135"/>
                      <a:pt x="1444" y="5225"/>
                      <a:pt x="1370" y="5463"/>
                    </a:cubicBezTo>
                    <a:lnTo>
                      <a:pt x="1370" y="5463"/>
                    </a:lnTo>
                    <a:cubicBezTo>
                      <a:pt x="1072" y="5820"/>
                      <a:pt x="1057" y="6207"/>
                      <a:pt x="1206" y="6624"/>
                    </a:cubicBezTo>
                    <a:lnTo>
                      <a:pt x="1206" y="6624"/>
                    </a:lnTo>
                    <a:cubicBezTo>
                      <a:pt x="1251" y="6832"/>
                      <a:pt x="1310" y="7026"/>
                      <a:pt x="1370" y="7234"/>
                    </a:cubicBezTo>
                    <a:lnTo>
                      <a:pt x="1370" y="7234"/>
                    </a:lnTo>
                    <a:cubicBezTo>
                      <a:pt x="1444" y="7443"/>
                      <a:pt x="1504" y="7651"/>
                      <a:pt x="1578" y="7859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649;p160">
                <a:extLst>
                  <a:ext uri="{FF2B5EF4-FFF2-40B4-BE49-F238E27FC236}">
                    <a16:creationId xmlns="" xmlns:a16="http://schemas.microsoft.com/office/drawing/2014/main" id="{A8905D07-13B6-1DEC-9B17-9799F234603C}"/>
                  </a:ext>
                </a:extLst>
              </p:cNvPr>
              <p:cNvSpPr/>
              <p:nvPr/>
            </p:nvSpPr>
            <p:spPr>
              <a:xfrm>
                <a:off x="7534892" y="1809273"/>
                <a:ext cx="178479" cy="323856"/>
              </a:xfrm>
              <a:custGeom>
                <a:avLst/>
                <a:gdLst/>
                <a:ahLst/>
                <a:cxnLst/>
                <a:rect l="l" t="t" r="r" b="b"/>
                <a:pathLst>
                  <a:path w="4184" h="7592" extrusionOk="0">
                    <a:moveTo>
                      <a:pt x="715" y="7145"/>
                    </a:moveTo>
                    <a:cubicBezTo>
                      <a:pt x="596" y="7294"/>
                      <a:pt x="462" y="7443"/>
                      <a:pt x="328" y="7591"/>
                    </a:cubicBezTo>
                    <a:cubicBezTo>
                      <a:pt x="358" y="7547"/>
                      <a:pt x="373" y="7487"/>
                      <a:pt x="417" y="7428"/>
                    </a:cubicBezTo>
                    <a:cubicBezTo>
                      <a:pt x="75" y="7085"/>
                      <a:pt x="0" y="6639"/>
                      <a:pt x="15" y="6177"/>
                    </a:cubicBezTo>
                    <a:cubicBezTo>
                      <a:pt x="15" y="5865"/>
                      <a:pt x="30" y="5567"/>
                      <a:pt x="75" y="5269"/>
                    </a:cubicBezTo>
                    <a:cubicBezTo>
                      <a:pt x="149" y="4763"/>
                      <a:pt x="358" y="4332"/>
                      <a:pt x="685" y="3945"/>
                    </a:cubicBezTo>
                    <a:cubicBezTo>
                      <a:pt x="1310" y="3215"/>
                      <a:pt x="1995" y="2560"/>
                      <a:pt x="2754" y="1980"/>
                    </a:cubicBezTo>
                    <a:cubicBezTo>
                      <a:pt x="3022" y="1771"/>
                      <a:pt x="3305" y="1578"/>
                      <a:pt x="3483" y="1280"/>
                    </a:cubicBezTo>
                    <a:cubicBezTo>
                      <a:pt x="3662" y="1176"/>
                      <a:pt x="3692" y="997"/>
                      <a:pt x="3707" y="804"/>
                    </a:cubicBezTo>
                    <a:cubicBezTo>
                      <a:pt x="3722" y="506"/>
                      <a:pt x="3826" y="238"/>
                      <a:pt x="4079" y="45"/>
                    </a:cubicBezTo>
                    <a:cubicBezTo>
                      <a:pt x="4094" y="30"/>
                      <a:pt x="4124" y="30"/>
                      <a:pt x="4183" y="0"/>
                    </a:cubicBezTo>
                    <a:cubicBezTo>
                      <a:pt x="4168" y="75"/>
                      <a:pt x="4168" y="134"/>
                      <a:pt x="4153" y="164"/>
                    </a:cubicBezTo>
                    <a:cubicBezTo>
                      <a:pt x="3990" y="342"/>
                      <a:pt x="3930" y="566"/>
                      <a:pt x="3930" y="789"/>
                    </a:cubicBezTo>
                    <a:cubicBezTo>
                      <a:pt x="3915" y="1057"/>
                      <a:pt x="3841" y="1280"/>
                      <a:pt x="3647" y="1459"/>
                    </a:cubicBezTo>
                    <a:cubicBezTo>
                      <a:pt x="3424" y="1682"/>
                      <a:pt x="3216" y="1905"/>
                      <a:pt x="2977" y="2099"/>
                    </a:cubicBezTo>
                    <a:cubicBezTo>
                      <a:pt x="2382" y="2531"/>
                      <a:pt x="1846" y="3037"/>
                      <a:pt x="1340" y="3558"/>
                    </a:cubicBezTo>
                    <a:cubicBezTo>
                      <a:pt x="1072" y="3826"/>
                      <a:pt x="849" y="4138"/>
                      <a:pt x="640" y="4451"/>
                    </a:cubicBezTo>
                    <a:cubicBezTo>
                      <a:pt x="402" y="4823"/>
                      <a:pt x="328" y="5269"/>
                      <a:pt x="298" y="5701"/>
                    </a:cubicBezTo>
                    <a:cubicBezTo>
                      <a:pt x="268" y="6237"/>
                      <a:pt x="343" y="6758"/>
                      <a:pt x="492" y="7294"/>
                    </a:cubicBezTo>
                    <a:cubicBezTo>
                      <a:pt x="581" y="7234"/>
                      <a:pt x="655" y="7190"/>
                      <a:pt x="715" y="7145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650;p160">
                <a:extLst>
                  <a:ext uri="{FF2B5EF4-FFF2-40B4-BE49-F238E27FC236}">
                    <a16:creationId xmlns="" xmlns:a16="http://schemas.microsoft.com/office/drawing/2014/main" id="{4DD1EC77-88B8-8370-5FD0-678C6B618278}"/>
                  </a:ext>
                </a:extLst>
              </p:cNvPr>
              <p:cNvSpPr/>
              <p:nvPr/>
            </p:nvSpPr>
            <p:spPr>
              <a:xfrm>
                <a:off x="7273278" y="2637839"/>
                <a:ext cx="156894" cy="148022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3470" extrusionOk="0">
                    <a:moveTo>
                      <a:pt x="3677" y="3082"/>
                    </a:moveTo>
                    <a:lnTo>
                      <a:pt x="3618" y="3142"/>
                    </a:lnTo>
                    <a:cubicBezTo>
                      <a:pt x="3469" y="3008"/>
                      <a:pt x="3320" y="3097"/>
                      <a:pt x="3186" y="3112"/>
                    </a:cubicBezTo>
                    <a:cubicBezTo>
                      <a:pt x="2606" y="3216"/>
                      <a:pt x="2025" y="3320"/>
                      <a:pt x="1460" y="3395"/>
                    </a:cubicBezTo>
                    <a:cubicBezTo>
                      <a:pt x="953" y="3469"/>
                      <a:pt x="552" y="3276"/>
                      <a:pt x="284" y="2859"/>
                    </a:cubicBezTo>
                    <a:cubicBezTo>
                      <a:pt x="60" y="2516"/>
                      <a:pt x="1" y="2144"/>
                      <a:pt x="75" y="1757"/>
                    </a:cubicBezTo>
                    <a:cubicBezTo>
                      <a:pt x="90" y="1609"/>
                      <a:pt x="135" y="1475"/>
                      <a:pt x="165" y="1326"/>
                    </a:cubicBezTo>
                    <a:lnTo>
                      <a:pt x="165" y="1341"/>
                    </a:lnTo>
                    <a:cubicBezTo>
                      <a:pt x="313" y="998"/>
                      <a:pt x="477" y="671"/>
                      <a:pt x="641" y="328"/>
                    </a:cubicBezTo>
                    <a:cubicBezTo>
                      <a:pt x="686" y="284"/>
                      <a:pt x="715" y="224"/>
                      <a:pt x="760" y="165"/>
                    </a:cubicBezTo>
                    <a:cubicBezTo>
                      <a:pt x="820" y="105"/>
                      <a:pt x="879" y="60"/>
                      <a:pt x="953" y="1"/>
                    </a:cubicBezTo>
                    <a:cubicBezTo>
                      <a:pt x="953" y="1"/>
                      <a:pt x="998" y="31"/>
                      <a:pt x="1013" y="46"/>
                    </a:cubicBezTo>
                    <a:lnTo>
                      <a:pt x="1013" y="46"/>
                    </a:lnTo>
                    <a:cubicBezTo>
                      <a:pt x="983" y="135"/>
                      <a:pt x="939" y="224"/>
                      <a:pt x="909" y="328"/>
                    </a:cubicBezTo>
                    <a:lnTo>
                      <a:pt x="909" y="314"/>
                    </a:lnTo>
                    <a:cubicBezTo>
                      <a:pt x="715" y="730"/>
                      <a:pt x="522" y="1147"/>
                      <a:pt x="358" y="1564"/>
                    </a:cubicBezTo>
                    <a:cubicBezTo>
                      <a:pt x="269" y="1787"/>
                      <a:pt x="224" y="2040"/>
                      <a:pt x="313" y="2278"/>
                    </a:cubicBezTo>
                    <a:cubicBezTo>
                      <a:pt x="313" y="2353"/>
                      <a:pt x="328" y="2412"/>
                      <a:pt x="343" y="2487"/>
                    </a:cubicBezTo>
                    <a:cubicBezTo>
                      <a:pt x="418" y="2621"/>
                      <a:pt x="507" y="2755"/>
                      <a:pt x="581" y="2889"/>
                    </a:cubicBezTo>
                    <a:cubicBezTo>
                      <a:pt x="596" y="2903"/>
                      <a:pt x="611" y="2918"/>
                      <a:pt x="626" y="2933"/>
                    </a:cubicBezTo>
                    <a:cubicBezTo>
                      <a:pt x="700" y="2978"/>
                      <a:pt x="775" y="3037"/>
                      <a:pt x="864" y="3097"/>
                    </a:cubicBezTo>
                    <a:cubicBezTo>
                      <a:pt x="1087" y="3246"/>
                      <a:pt x="1326" y="3290"/>
                      <a:pt x="1579" y="3201"/>
                    </a:cubicBezTo>
                    <a:cubicBezTo>
                      <a:pt x="1713" y="3171"/>
                      <a:pt x="1847" y="3157"/>
                      <a:pt x="1981" y="3142"/>
                    </a:cubicBezTo>
                    <a:cubicBezTo>
                      <a:pt x="1995" y="3157"/>
                      <a:pt x="2010" y="3157"/>
                      <a:pt x="2025" y="3142"/>
                    </a:cubicBezTo>
                    <a:cubicBezTo>
                      <a:pt x="2129" y="3127"/>
                      <a:pt x="2248" y="3112"/>
                      <a:pt x="2368" y="3097"/>
                    </a:cubicBezTo>
                    <a:lnTo>
                      <a:pt x="2382" y="3097"/>
                    </a:lnTo>
                    <a:lnTo>
                      <a:pt x="2412" y="3082"/>
                    </a:lnTo>
                    <a:cubicBezTo>
                      <a:pt x="2516" y="3067"/>
                      <a:pt x="2635" y="3052"/>
                      <a:pt x="2740" y="3037"/>
                    </a:cubicBezTo>
                    <a:cubicBezTo>
                      <a:pt x="2933" y="2993"/>
                      <a:pt x="3112" y="2963"/>
                      <a:pt x="3290" y="2918"/>
                    </a:cubicBezTo>
                    <a:cubicBezTo>
                      <a:pt x="3380" y="2903"/>
                      <a:pt x="3469" y="2874"/>
                      <a:pt x="3558" y="2859"/>
                    </a:cubicBezTo>
                    <a:cubicBezTo>
                      <a:pt x="3603" y="2859"/>
                      <a:pt x="3633" y="2874"/>
                      <a:pt x="3648" y="2874"/>
                    </a:cubicBezTo>
                    <a:cubicBezTo>
                      <a:pt x="3663" y="2948"/>
                      <a:pt x="3663" y="3008"/>
                      <a:pt x="3677" y="3082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651;p160">
                <a:extLst>
                  <a:ext uri="{FF2B5EF4-FFF2-40B4-BE49-F238E27FC236}">
                    <a16:creationId xmlns="" xmlns:a16="http://schemas.microsoft.com/office/drawing/2014/main" id="{767CDAA8-1F02-6E61-18DC-3C7D6D1334C0}"/>
                  </a:ext>
                </a:extLst>
              </p:cNvPr>
              <p:cNvSpPr/>
              <p:nvPr/>
            </p:nvSpPr>
            <p:spPr>
              <a:xfrm>
                <a:off x="7924093" y="1952770"/>
                <a:ext cx="99733" cy="50805"/>
              </a:xfrm>
              <a:custGeom>
                <a:avLst/>
                <a:gdLst/>
                <a:ahLst/>
                <a:cxnLst/>
                <a:rect l="l" t="t" r="r" b="b"/>
                <a:pathLst>
                  <a:path w="2338" h="1191" extrusionOk="0">
                    <a:moveTo>
                      <a:pt x="194" y="0"/>
                    </a:moveTo>
                    <a:lnTo>
                      <a:pt x="671" y="119"/>
                    </a:lnTo>
                    <a:lnTo>
                      <a:pt x="1177" y="462"/>
                    </a:lnTo>
                    <a:cubicBezTo>
                      <a:pt x="1221" y="536"/>
                      <a:pt x="1281" y="625"/>
                      <a:pt x="1400" y="610"/>
                    </a:cubicBezTo>
                    <a:cubicBezTo>
                      <a:pt x="1519" y="491"/>
                      <a:pt x="1623" y="387"/>
                      <a:pt x="1742" y="283"/>
                    </a:cubicBezTo>
                    <a:cubicBezTo>
                      <a:pt x="1891" y="134"/>
                      <a:pt x="2055" y="119"/>
                      <a:pt x="2248" y="164"/>
                    </a:cubicBezTo>
                    <a:cubicBezTo>
                      <a:pt x="2338" y="179"/>
                      <a:pt x="2323" y="238"/>
                      <a:pt x="2323" y="298"/>
                    </a:cubicBezTo>
                    <a:cubicBezTo>
                      <a:pt x="2129" y="328"/>
                      <a:pt x="1951" y="417"/>
                      <a:pt x="1832" y="566"/>
                    </a:cubicBezTo>
                    <a:cubicBezTo>
                      <a:pt x="1698" y="744"/>
                      <a:pt x="1608" y="953"/>
                      <a:pt x="1489" y="1146"/>
                    </a:cubicBezTo>
                    <a:lnTo>
                      <a:pt x="1504" y="1131"/>
                    </a:lnTo>
                    <a:cubicBezTo>
                      <a:pt x="1370" y="1191"/>
                      <a:pt x="1326" y="1131"/>
                      <a:pt x="1281" y="1012"/>
                    </a:cubicBezTo>
                    <a:cubicBezTo>
                      <a:pt x="1058" y="536"/>
                      <a:pt x="656" y="298"/>
                      <a:pt x="165" y="164"/>
                    </a:cubicBezTo>
                    <a:cubicBezTo>
                      <a:pt x="120" y="149"/>
                      <a:pt x="75" y="149"/>
                      <a:pt x="1" y="119"/>
                    </a:cubicBezTo>
                    <a:cubicBezTo>
                      <a:pt x="90" y="75"/>
                      <a:pt x="135" y="30"/>
                      <a:pt x="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652;p160">
                <a:extLst>
                  <a:ext uri="{FF2B5EF4-FFF2-40B4-BE49-F238E27FC236}">
                    <a16:creationId xmlns="" xmlns:a16="http://schemas.microsoft.com/office/drawing/2014/main" id="{1ABB09B4-991C-2351-1AEC-B7C3C5DF8DEB}"/>
                  </a:ext>
                </a:extLst>
              </p:cNvPr>
              <p:cNvSpPr/>
              <p:nvPr/>
            </p:nvSpPr>
            <p:spPr>
              <a:xfrm>
                <a:off x="7572345" y="2879789"/>
                <a:ext cx="122598" cy="60360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1415" extrusionOk="0">
                    <a:moveTo>
                      <a:pt x="1459" y="119"/>
                    </a:moveTo>
                    <a:cubicBezTo>
                      <a:pt x="1534" y="89"/>
                      <a:pt x="1593" y="75"/>
                      <a:pt x="1668" y="60"/>
                    </a:cubicBezTo>
                    <a:cubicBezTo>
                      <a:pt x="1787" y="45"/>
                      <a:pt x="1906" y="15"/>
                      <a:pt x="2025" y="0"/>
                    </a:cubicBezTo>
                    <a:lnTo>
                      <a:pt x="2040" y="15"/>
                    </a:lnTo>
                    <a:lnTo>
                      <a:pt x="2055" y="0"/>
                    </a:lnTo>
                    <a:lnTo>
                      <a:pt x="2546" y="0"/>
                    </a:lnTo>
                    <a:cubicBezTo>
                      <a:pt x="2635" y="45"/>
                      <a:pt x="2710" y="75"/>
                      <a:pt x="2799" y="119"/>
                    </a:cubicBezTo>
                    <a:cubicBezTo>
                      <a:pt x="2829" y="164"/>
                      <a:pt x="2844" y="208"/>
                      <a:pt x="2873" y="268"/>
                    </a:cubicBezTo>
                    <a:cubicBezTo>
                      <a:pt x="2799" y="268"/>
                      <a:pt x="2754" y="283"/>
                      <a:pt x="2725" y="268"/>
                    </a:cubicBezTo>
                    <a:cubicBezTo>
                      <a:pt x="2397" y="164"/>
                      <a:pt x="2070" y="223"/>
                      <a:pt x="1742" y="283"/>
                    </a:cubicBezTo>
                    <a:cubicBezTo>
                      <a:pt x="1355" y="372"/>
                      <a:pt x="983" y="476"/>
                      <a:pt x="670" y="759"/>
                    </a:cubicBezTo>
                    <a:lnTo>
                      <a:pt x="670" y="759"/>
                    </a:lnTo>
                    <a:cubicBezTo>
                      <a:pt x="670" y="759"/>
                      <a:pt x="670" y="759"/>
                      <a:pt x="670" y="759"/>
                    </a:cubicBezTo>
                    <a:cubicBezTo>
                      <a:pt x="551" y="849"/>
                      <a:pt x="447" y="938"/>
                      <a:pt x="343" y="1042"/>
                    </a:cubicBezTo>
                    <a:lnTo>
                      <a:pt x="343" y="1042"/>
                    </a:lnTo>
                    <a:cubicBezTo>
                      <a:pt x="254" y="1161"/>
                      <a:pt x="149" y="1280"/>
                      <a:pt x="45" y="1414"/>
                    </a:cubicBezTo>
                    <a:cubicBezTo>
                      <a:pt x="30" y="1340"/>
                      <a:pt x="16" y="1310"/>
                      <a:pt x="1" y="1265"/>
                    </a:cubicBezTo>
                    <a:cubicBezTo>
                      <a:pt x="105" y="1042"/>
                      <a:pt x="209" y="819"/>
                      <a:pt x="403" y="655"/>
                    </a:cubicBezTo>
                    <a:cubicBezTo>
                      <a:pt x="477" y="610"/>
                      <a:pt x="551" y="551"/>
                      <a:pt x="641" y="491"/>
                    </a:cubicBezTo>
                    <a:cubicBezTo>
                      <a:pt x="790" y="402"/>
                      <a:pt x="953" y="313"/>
                      <a:pt x="1117" y="223"/>
                    </a:cubicBezTo>
                    <a:cubicBezTo>
                      <a:pt x="1236" y="194"/>
                      <a:pt x="1340" y="149"/>
                      <a:pt x="1459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653;p160">
                <a:extLst>
                  <a:ext uri="{FF2B5EF4-FFF2-40B4-BE49-F238E27FC236}">
                    <a16:creationId xmlns="" xmlns:a16="http://schemas.microsoft.com/office/drawing/2014/main" id="{5BBE57DD-F9D9-937A-8912-6C4F0AC6E82C}"/>
                  </a:ext>
                </a:extLst>
              </p:cNvPr>
              <p:cNvSpPr/>
              <p:nvPr/>
            </p:nvSpPr>
            <p:spPr>
              <a:xfrm>
                <a:off x="7534892" y="2994707"/>
                <a:ext cx="12115" cy="12712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98" extrusionOk="0">
                    <a:moveTo>
                      <a:pt x="283" y="298"/>
                    </a:moveTo>
                    <a:cubicBezTo>
                      <a:pt x="179" y="194"/>
                      <a:pt x="90" y="104"/>
                      <a:pt x="0" y="0"/>
                    </a:cubicBezTo>
                    <a:cubicBezTo>
                      <a:pt x="90" y="104"/>
                      <a:pt x="179" y="194"/>
                      <a:pt x="283" y="29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654;p160">
                <a:extLst>
                  <a:ext uri="{FF2B5EF4-FFF2-40B4-BE49-F238E27FC236}">
                    <a16:creationId xmlns="" xmlns:a16="http://schemas.microsoft.com/office/drawing/2014/main" id="{B6609F81-9F73-8D53-AFC7-02D1FA6684CB}"/>
                  </a:ext>
                </a:extLst>
              </p:cNvPr>
              <p:cNvSpPr/>
              <p:nvPr/>
            </p:nvSpPr>
            <p:spPr>
              <a:xfrm>
                <a:off x="7267562" y="3067735"/>
                <a:ext cx="4522" cy="19708"/>
              </a:xfrm>
              <a:custGeom>
                <a:avLst/>
                <a:gdLst/>
                <a:ahLst/>
                <a:cxnLst/>
                <a:rect l="l" t="t" r="r" b="b"/>
                <a:pathLst>
                  <a:path w="106" h="462" extrusionOk="0">
                    <a:moveTo>
                      <a:pt x="105" y="461"/>
                    </a:moveTo>
                    <a:cubicBezTo>
                      <a:pt x="75" y="298"/>
                      <a:pt x="46" y="149"/>
                      <a:pt x="1" y="0"/>
                    </a:cubicBezTo>
                    <a:cubicBezTo>
                      <a:pt x="46" y="149"/>
                      <a:pt x="75" y="298"/>
                      <a:pt x="105" y="46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655;p160">
                <a:extLst>
                  <a:ext uri="{FF2B5EF4-FFF2-40B4-BE49-F238E27FC236}">
                    <a16:creationId xmlns="" xmlns:a16="http://schemas.microsoft.com/office/drawing/2014/main" id="{CE3C8236-26EC-941B-1D91-9454D70FCB1F}"/>
                  </a:ext>
                </a:extLst>
              </p:cNvPr>
              <p:cNvSpPr/>
              <p:nvPr/>
            </p:nvSpPr>
            <p:spPr>
              <a:xfrm>
                <a:off x="7797743" y="3145157"/>
                <a:ext cx="19111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6" extrusionOk="0">
                    <a:moveTo>
                      <a:pt x="447" y="46"/>
                    </a:moveTo>
                    <a:cubicBezTo>
                      <a:pt x="298" y="31"/>
                      <a:pt x="150" y="16"/>
                      <a:pt x="1" y="1"/>
                    </a:cubicBezTo>
                    <a:cubicBezTo>
                      <a:pt x="150" y="16"/>
                      <a:pt x="298" y="31"/>
                      <a:pt x="447" y="46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656;p160">
                <a:extLst>
                  <a:ext uri="{FF2B5EF4-FFF2-40B4-BE49-F238E27FC236}">
                    <a16:creationId xmlns="" xmlns:a16="http://schemas.microsoft.com/office/drawing/2014/main" id="{1562AFF2-7297-53D9-65AD-52D839FAEEB3}"/>
                  </a:ext>
                </a:extLst>
              </p:cNvPr>
              <p:cNvSpPr/>
              <p:nvPr/>
            </p:nvSpPr>
            <p:spPr>
              <a:xfrm>
                <a:off x="7739346" y="2762312"/>
                <a:ext cx="7038" cy="14632"/>
              </a:xfrm>
              <a:custGeom>
                <a:avLst/>
                <a:gdLst/>
                <a:ahLst/>
                <a:cxnLst/>
                <a:rect l="l" t="t" r="r" b="b"/>
                <a:pathLst>
                  <a:path w="165" h="343" extrusionOk="0">
                    <a:moveTo>
                      <a:pt x="164" y="343"/>
                    </a:moveTo>
                    <a:cubicBezTo>
                      <a:pt x="105" y="224"/>
                      <a:pt x="45" y="119"/>
                      <a:pt x="0" y="0"/>
                    </a:cubicBezTo>
                    <a:cubicBezTo>
                      <a:pt x="45" y="119"/>
                      <a:pt x="105" y="224"/>
                      <a:pt x="164" y="34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657;p160">
                <a:extLst>
                  <a:ext uri="{FF2B5EF4-FFF2-40B4-BE49-F238E27FC236}">
                    <a16:creationId xmlns="" xmlns:a16="http://schemas.microsoft.com/office/drawing/2014/main" id="{6E2A302D-ED9B-EBF7-27E4-BBAAAE5F8E0A}"/>
                  </a:ext>
                </a:extLst>
              </p:cNvPr>
              <p:cNvSpPr/>
              <p:nvPr/>
            </p:nvSpPr>
            <p:spPr>
              <a:xfrm>
                <a:off x="7340591" y="2771825"/>
                <a:ext cx="17191" cy="2602"/>
              </a:xfrm>
              <a:custGeom>
                <a:avLst/>
                <a:gdLst/>
                <a:ahLst/>
                <a:cxnLst/>
                <a:rect l="l" t="t" r="r" b="b"/>
                <a:pathLst>
                  <a:path w="403" h="61" extrusionOk="0">
                    <a:moveTo>
                      <a:pt x="403" y="1"/>
                    </a:moveTo>
                    <a:cubicBezTo>
                      <a:pt x="269" y="16"/>
                      <a:pt x="135" y="30"/>
                      <a:pt x="1" y="60"/>
                    </a:cubicBezTo>
                    <a:cubicBezTo>
                      <a:pt x="135" y="30"/>
                      <a:pt x="269" y="16"/>
                      <a:pt x="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658;p160">
                <a:extLst>
                  <a:ext uri="{FF2B5EF4-FFF2-40B4-BE49-F238E27FC236}">
                    <a16:creationId xmlns="" xmlns:a16="http://schemas.microsoft.com/office/drawing/2014/main" id="{A163CEB1-F7A8-15BA-8A2E-30C6D1828255}"/>
                  </a:ext>
                </a:extLst>
              </p:cNvPr>
              <p:cNvSpPr/>
              <p:nvPr/>
            </p:nvSpPr>
            <p:spPr>
              <a:xfrm>
                <a:off x="7486008" y="3515973"/>
                <a:ext cx="17831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6" extrusionOk="0">
                    <a:moveTo>
                      <a:pt x="417" y="1"/>
                    </a:moveTo>
                    <a:cubicBezTo>
                      <a:pt x="283" y="16"/>
                      <a:pt x="134" y="31"/>
                      <a:pt x="0" y="45"/>
                    </a:cubicBezTo>
                    <a:cubicBezTo>
                      <a:pt x="134" y="31"/>
                      <a:pt x="283" y="16"/>
                      <a:pt x="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659;p160">
                <a:extLst>
                  <a:ext uri="{FF2B5EF4-FFF2-40B4-BE49-F238E27FC236}">
                    <a16:creationId xmlns="" xmlns:a16="http://schemas.microsoft.com/office/drawing/2014/main" id="{0CA9D7E8-93C0-33CB-F800-97D434D8D44C}"/>
                  </a:ext>
                </a:extLst>
              </p:cNvPr>
              <p:cNvSpPr/>
              <p:nvPr/>
            </p:nvSpPr>
            <p:spPr>
              <a:xfrm>
                <a:off x="7699974" y="3192165"/>
                <a:ext cx="13992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328" h="46" extrusionOk="0">
                    <a:moveTo>
                      <a:pt x="328" y="0"/>
                    </a:moveTo>
                    <a:cubicBezTo>
                      <a:pt x="224" y="15"/>
                      <a:pt x="105" y="30"/>
                      <a:pt x="0" y="45"/>
                    </a:cubicBezTo>
                    <a:cubicBezTo>
                      <a:pt x="105" y="30"/>
                      <a:pt x="224" y="15"/>
                      <a:pt x="3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660;p160">
                <a:extLst>
                  <a:ext uri="{FF2B5EF4-FFF2-40B4-BE49-F238E27FC236}">
                    <a16:creationId xmlns="" xmlns:a16="http://schemas.microsoft.com/office/drawing/2014/main" id="{A3C3F9E4-4EE2-604A-3957-19973FC74ADD}"/>
                  </a:ext>
                </a:extLst>
              </p:cNvPr>
              <p:cNvSpPr/>
              <p:nvPr/>
            </p:nvSpPr>
            <p:spPr>
              <a:xfrm>
                <a:off x="7661881" y="3651878"/>
                <a:ext cx="14632" cy="2559"/>
              </a:xfrm>
              <a:custGeom>
                <a:avLst/>
                <a:gdLst/>
                <a:ahLst/>
                <a:cxnLst/>
                <a:rect l="l" t="t" r="r" b="b"/>
                <a:pathLst>
                  <a:path w="343" h="60" extrusionOk="0">
                    <a:moveTo>
                      <a:pt x="343" y="60"/>
                    </a:moveTo>
                    <a:cubicBezTo>
                      <a:pt x="224" y="45"/>
                      <a:pt x="119" y="15"/>
                      <a:pt x="0" y="0"/>
                    </a:cubicBezTo>
                    <a:cubicBezTo>
                      <a:pt x="119" y="15"/>
                      <a:pt x="224" y="45"/>
                      <a:pt x="343" y="6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661;p160">
                <a:extLst>
                  <a:ext uri="{FF2B5EF4-FFF2-40B4-BE49-F238E27FC236}">
                    <a16:creationId xmlns="" xmlns:a16="http://schemas.microsoft.com/office/drawing/2014/main" id="{A49A3185-85FC-C6A6-5FA3-551DBDF8B86E}"/>
                  </a:ext>
                </a:extLst>
              </p:cNvPr>
              <p:cNvSpPr/>
              <p:nvPr/>
            </p:nvSpPr>
            <p:spPr>
              <a:xfrm>
                <a:off x="7376166" y="2767388"/>
                <a:ext cx="13992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328" h="46" extrusionOk="0">
                    <a:moveTo>
                      <a:pt x="328" y="0"/>
                    </a:moveTo>
                    <a:cubicBezTo>
                      <a:pt x="223" y="15"/>
                      <a:pt x="104" y="30"/>
                      <a:pt x="0" y="45"/>
                    </a:cubicBezTo>
                    <a:cubicBezTo>
                      <a:pt x="104" y="30"/>
                      <a:pt x="223" y="15"/>
                      <a:pt x="3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662;p160">
                <a:extLst>
                  <a:ext uri="{FF2B5EF4-FFF2-40B4-BE49-F238E27FC236}">
                    <a16:creationId xmlns="" xmlns:a16="http://schemas.microsoft.com/office/drawing/2014/main" id="{C38436CD-8827-7F85-43EB-59ACAB25150B}"/>
                  </a:ext>
                </a:extLst>
              </p:cNvPr>
              <p:cNvSpPr/>
              <p:nvPr/>
            </p:nvSpPr>
            <p:spPr>
              <a:xfrm>
                <a:off x="7359658" y="2769905"/>
                <a:ext cx="14632" cy="1962"/>
              </a:xfrm>
              <a:custGeom>
                <a:avLst/>
                <a:gdLst/>
                <a:ahLst/>
                <a:cxnLst/>
                <a:rect l="l" t="t" r="r" b="b"/>
                <a:pathLst>
                  <a:path w="343" h="46" extrusionOk="0">
                    <a:moveTo>
                      <a:pt x="343" y="1"/>
                    </a:moveTo>
                    <a:cubicBezTo>
                      <a:pt x="223" y="16"/>
                      <a:pt x="104" y="31"/>
                      <a:pt x="0" y="46"/>
                    </a:cubicBezTo>
                    <a:cubicBezTo>
                      <a:pt x="104" y="31"/>
                      <a:pt x="223" y="16"/>
                      <a:pt x="3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663;p160">
                <a:extLst>
                  <a:ext uri="{FF2B5EF4-FFF2-40B4-BE49-F238E27FC236}">
                    <a16:creationId xmlns="" xmlns:a16="http://schemas.microsoft.com/office/drawing/2014/main" id="{CEC18C6E-6490-4398-C23A-8CE38AAB9447}"/>
                  </a:ext>
                </a:extLst>
              </p:cNvPr>
              <p:cNvSpPr/>
              <p:nvPr/>
            </p:nvSpPr>
            <p:spPr>
              <a:xfrm>
                <a:off x="7957749" y="3724864"/>
                <a:ext cx="12115" cy="4522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06" extrusionOk="0">
                    <a:moveTo>
                      <a:pt x="284" y="1"/>
                    </a:moveTo>
                    <a:cubicBezTo>
                      <a:pt x="194" y="31"/>
                      <a:pt x="90" y="75"/>
                      <a:pt x="1" y="105"/>
                    </a:cubicBezTo>
                    <a:cubicBezTo>
                      <a:pt x="90" y="75"/>
                      <a:pt x="194" y="31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664;p160">
                <a:extLst>
                  <a:ext uri="{FF2B5EF4-FFF2-40B4-BE49-F238E27FC236}">
                    <a16:creationId xmlns="" xmlns:a16="http://schemas.microsoft.com/office/drawing/2014/main" id="{03C65DA3-66EE-DCCD-04A6-99DF59F23C95}"/>
                  </a:ext>
                </a:extLst>
              </p:cNvPr>
              <p:cNvSpPr/>
              <p:nvPr/>
            </p:nvSpPr>
            <p:spPr>
              <a:xfrm>
                <a:off x="7476495" y="3236614"/>
                <a:ext cx="5119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69" extrusionOk="0">
                    <a:moveTo>
                      <a:pt x="119" y="0"/>
                    </a:moveTo>
                    <a:cubicBezTo>
                      <a:pt x="89" y="90"/>
                      <a:pt x="45" y="179"/>
                      <a:pt x="0" y="268"/>
                    </a:cubicBezTo>
                    <a:cubicBezTo>
                      <a:pt x="45" y="179"/>
                      <a:pt x="89" y="90"/>
                      <a:pt x="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65;p160">
                <a:extLst>
                  <a:ext uri="{FF2B5EF4-FFF2-40B4-BE49-F238E27FC236}">
                    <a16:creationId xmlns="" xmlns:a16="http://schemas.microsoft.com/office/drawing/2014/main" id="{D0C24D93-921F-30E3-B8DE-4218C6E6F40C}"/>
                  </a:ext>
                </a:extLst>
              </p:cNvPr>
              <p:cNvSpPr/>
              <p:nvPr/>
            </p:nvSpPr>
            <p:spPr>
              <a:xfrm>
                <a:off x="7873331" y="2333099"/>
                <a:ext cx="7636" cy="8915"/>
              </a:xfrm>
              <a:custGeom>
                <a:avLst/>
                <a:gdLst/>
                <a:ahLst/>
                <a:cxnLst/>
                <a:rect l="l" t="t" r="r" b="b"/>
                <a:pathLst>
                  <a:path w="179" h="209" extrusionOk="0">
                    <a:moveTo>
                      <a:pt x="179" y="0"/>
                    </a:moveTo>
                    <a:cubicBezTo>
                      <a:pt x="119" y="60"/>
                      <a:pt x="60" y="134"/>
                      <a:pt x="0" y="209"/>
                    </a:cubicBezTo>
                    <a:cubicBezTo>
                      <a:pt x="60" y="134"/>
                      <a:pt x="119" y="60"/>
                      <a:pt x="1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666;p160">
                <a:extLst>
                  <a:ext uri="{FF2B5EF4-FFF2-40B4-BE49-F238E27FC236}">
                    <a16:creationId xmlns="" xmlns:a16="http://schemas.microsoft.com/office/drawing/2014/main" id="{CEA40842-6651-7D3A-6323-1BC46DB77FEB}"/>
                  </a:ext>
                </a:extLst>
              </p:cNvPr>
              <p:cNvSpPr/>
              <p:nvPr/>
            </p:nvSpPr>
            <p:spPr>
              <a:xfrm>
                <a:off x="7852344" y="3126132"/>
                <a:ext cx="14674" cy="2559"/>
              </a:xfrm>
              <a:custGeom>
                <a:avLst/>
                <a:gdLst/>
                <a:ahLst/>
                <a:cxnLst/>
                <a:rect l="l" t="t" r="r" b="b"/>
                <a:pathLst>
                  <a:path w="344" h="60" extrusionOk="0">
                    <a:moveTo>
                      <a:pt x="343" y="0"/>
                    </a:moveTo>
                    <a:cubicBezTo>
                      <a:pt x="224" y="30"/>
                      <a:pt x="120" y="45"/>
                      <a:pt x="1" y="60"/>
                    </a:cubicBezTo>
                    <a:cubicBezTo>
                      <a:pt x="120" y="45"/>
                      <a:pt x="224" y="30"/>
                      <a:pt x="3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667;p160">
                <a:extLst>
                  <a:ext uri="{FF2B5EF4-FFF2-40B4-BE49-F238E27FC236}">
                    <a16:creationId xmlns="" xmlns:a16="http://schemas.microsoft.com/office/drawing/2014/main" id="{F6886DE4-6FC6-47BB-B887-79F697D30420}"/>
                  </a:ext>
                </a:extLst>
              </p:cNvPr>
              <p:cNvSpPr/>
              <p:nvPr/>
            </p:nvSpPr>
            <p:spPr>
              <a:xfrm>
                <a:off x="7880284" y="3121696"/>
                <a:ext cx="14674" cy="2559"/>
              </a:xfrm>
              <a:custGeom>
                <a:avLst/>
                <a:gdLst/>
                <a:ahLst/>
                <a:cxnLst/>
                <a:rect l="l" t="t" r="r" b="b"/>
                <a:pathLst>
                  <a:path w="344" h="60" extrusionOk="0">
                    <a:moveTo>
                      <a:pt x="343" y="0"/>
                    </a:moveTo>
                    <a:cubicBezTo>
                      <a:pt x="239" y="15"/>
                      <a:pt x="120" y="30"/>
                      <a:pt x="1" y="60"/>
                    </a:cubicBezTo>
                    <a:cubicBezTo>
                      <a:pt x="120" y="30"/>
                      <a:pt x="239" y="15"/>
                      <a:pt x="3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668;p160">
                <a:extLst>
                  <a:ext uri="{FF2B5EF4-FFF2-40B4-BE49-F238E27FC236}">
                    <a16:creationId xmlns="" xmlns:a16="http://schemas.microsoft.com/office/drawing/2014/main" id="{579DD750-E618-4457-B024-EBAEC0D95C2F}"/>
                  </a:ext>
                </a:extLst>
              </p:cNvPr>
              <p:cNvSpPr/>
              <p:nvPr/>
            </p:nvSpPr>
            <p:spPr>
              <a:xfrm>
                <a:off x="7549481" y="3581366"/>
                <a:ext cx="5119" cy="1211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84" extrusionOk="0">
                    <a:moveTo>
                      <a:pt x="1" y="1"/>
                    </a:moveTo>
                    <a:cubicBezTo>
                      <a:pt x="45" y="90"/>
                      <a:pt x="75" y="180"/>
                      <a:pt x="120" y="284"/>
                    </a:cubicBezTo>
                    <a:cubicBezTo>
                      <a:pt x="75" y="180"/>
                      <a:pt x="45" y="90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669;p160">
                <a:extLst>
                  <a:ext uri="{FF2B5EF4-FFF2-40B4-BE49-F238E27FC236}">
                    <a16:creationId xmlns="" xmlns:a16="http://schemas.microsoft.com/office/drawing/2014/main" id="{6E8DF122-25DC-A650-25AD-F32923169BF7}"/>
                  </a:ext>
                </a:extLst>
              </p:cNvPr>
              <p:cNvSpPr/>
              <p:nvPr/>
            </p:nvSpPr>
            <p:spPr>
              <a:xfrm>
                <a:off x="7526020" y="2347048"/>
                <a:ext cx="64157" cy="95297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2234" extrusionOk="0">
                    <a:moveTo>
                      <a:pt x="1503" y="2204"/>
                    </a:moveTo>
                    <a:cubicBezTo>
                      <a:pt x="834" y="2233"/>
                      <a:pt x="0" y="715"/>
                      <a:pt x="357" y="1"/>
                    </a:cubicBezTo>
                    <a:cubicBezTo>
                      <a:pt x="387" y="120"/>
                      <a:pt x="417" y="209"/>
                      <a:pt x="432" y="283"/>
                    </a:cubicBezTo>
                    <a:cubicBezTo>
                      <a:pt x="461" y="403"/>
                      <a:pt x="476" y="536"/>
                      <a:pt x="491" y="656"/>
                    </a:cubicBezTo>
                    <a:cubicBezTo>
                      <a:pt x="566" y="1057"/>
                      <a:pt x="729" y="1385"/>
                      <a:pt x="1012" y="1668"/>
                    </a:cubicBezTo>
                    <a:cubicBezTo>
                      <a:pt x="1191" y="1846"/>
                      <a:pt x="1340" y="2025"/>
                      <a:pt x="1503" y="2204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670;p160">
                <a:extLst>
                  <a:ext uri="{FF2B5EF4-FFF2-40B4-BE49-F238E27FC236}">
                    <a16:creationId xmlns="" xmlns:a16="http://schemas.microsoft.com/office/drawing/2014/main" id="{BCC95A7B-38F4-0187-8598-A7CEBA4EBB65}"/>
                  </a:ext>
                </a:extLst>
              </p:cNvPr>
              <p:cNvSpPr/>
              <p:nvPr/>
            </p:nvSpPr>
            <p:spPr>
              <a:xfrm>
                <a:off x="7725355" y="2536913"/>
                <a:ext cx="5119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269" extrusionOk="0">
                    <a:moveTo>
                      <a:pt x="120" y="60"/>
                    </a:moveTo>
                    <a:cubicBezTo>
                      <a:pt x="105" y="134"/>
                      <a:pt x="75" y="194"/>
                      <a:pt x="60" y="268"/>
                    </a:cubicBezTo>
                    <a:cubicBezTo>
                      <a:pt x="46" y="253"/>
                      <a:pt x="16" y="238"/>
                      <a:pt x="1" y="224"/>
                    </a:cubicBezTo>
                    <a:cubicBezTo>
                      <a:pt x="16" y="149"/>
                      <a:pt x="46" y="75"/>
                      <a:pt x="75" y="0"/>
                    </a:cubicBezTo>
                    <a:cubicBezTo>
                      <a:pt x="90" y="30"/>
                      <a:pt x="105" y="45"/>
                      <a:pt x="120" y="6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4671;p160">
                <a:extLst>
                  <a:ext uri="{FF2B5EF4-FFF2-40B4-BE49-F238E27FC236}">
                    <a16:creationId xmlns="" xmlns:a16="http://schemas.microsoft.com/office/drawing/2014/main" id="{3A3E79EE-385A-8822-1AB8-CC0F1ECBB634}"/>
                  </a:ext>
                </a:extLst>
              </p:cNvPr>
              <p:cNvSpPr/>
              <p:nvPr/>
            </p:nvSpPr>
            <p:spPr>
              <a:xfrm>
                <a:off x="7732990" y="2515329"/>
                <a:ext cx="1322" cy="222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522" extrusionOk="0">
                    <a:moveTo>
                      <a:pt x="0" y="0"/>
                    </a:moveTo>
                    <a:cubicBezTo>
                      <a:pt x="15" y="15"/>
                      <a:pt x="30" y="15"/>
                      <a:pt x="30" y="30"/>
                    </a:cubicBezTo>
                    <a:cubicBezTo>
                      <a:pt x="30" y="194"/>
                      <a:pt x="15" y="357"/>
                      <a:pt x="0" y="521"/>
                    </a:cubicBezTo>
                    <a:cubicBezTo>
                      <a:pt x="0" y="342"/>
                      <a:pt x="0" y="17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4672;p160">
                <a:extLst>
                  <a:ext uri="{FF2B5EF4-FFF2-40B4-BE49-F238E27FC236}">
                    <a16:creationId xmlns="" xmlns:a16="http://schemas.microsoft.com/office/drawing/2014/main" id="{8462E4D4-A8F9-32F9-5176-1170BED427D9}"/>
                  </a:ext>
                </a:extLst>
              </p:cNvPr>
              <p:cNvSpPr/>
              <p:nvPr/>
            </p:nvSpPr>
            <p:spPr>
              <a:xfrm>
                <a:off x="7728554" y="2302599"/>
                <a:ext cx="1322" cy="9555"/>
              </a:xfrm>
              <a:custGeom>
                <a:avLst/>
                <a:gdLst/>
                <a:ahLst/>
                <a:cxnLst/>
                <a:rect l="l" t="t" r="r" b="b"/>
                <a:pathLst>
                  <a:path w="31" h="224" extrusionOk="0">
                    <a:moveTo>
                      <a:pt x="30" y="1"/>
                    </a:moveTo>
                    <a:lnTo>
                      <a:pt x="30" y="224"/>
                    </a:lnTo>
                    <a:lnTo>
                      <a:pt x="0" y="224"/>
                    </a:lnTo>
                    <a:lnTo>
                      <a:pt x="0" y="1"/>
                    </a:lnTo>
                    <a:cubicBezTo>
                      <a:pt x="0" y="1"/>
                      <a:pt x="15" y="1"/>
                      <a:pt x="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4673;p160">
                <a:extLst>
                  <a:ext uri="{FF2B5EF4-FFF2-40B4-BE49-F238E27FC236}">
                    <a16:creationId xmlns="" xmlns:a16="http://schemas.microsoft.com/office/drawing/2014/main" id="{EDBAC559-4F31-CF00-37FD-60E44BCBFF7B}"/>
                  </a:ext>
                </a:extLst>
              </p:cNvPr>
              <p:cNvSpPr/>
              <p:nvPr/>
            </p:nvSpPr>
            <p:spPr>
              <a:xfrm>
                <a:off x="7915860" y="2213702"/>
                <a:ext cx="3839" cy="76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180" extrusionOk="0">
                    <a:moveTo>
                      <a:pt x="0" y="165"/>
                    </a:moveTo>
                    <a:cubicBezTo>
                      <a:pt x="15" y="105"/>
                      <a:pt x="15" y="60"/>
                      <a:pt x="30" y="1"/>
                    </a:cubicBezTo>
                    <a:cubicBezTo>
                      <a:pt x="45" y="16"/>
                      <a:pt x="75" y="16"/>
                      <a:pt x="90" y="16"/>
                    </a:cubicBezTo>
                    <a:cubicBezTo>
                      <a:pt x="75" y="75"/>
                      <a:pt x="75" y="120"/>
                      <a:pt x="60" y="179"/>
                    </a:cubicBezTo>
                    <a:cubicBezTo>
                      <a:pt x="45" y="165"/>
                      <a:pt x="15" y="165"/>
                      <a:pt x="0" y="165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p104"/>
          <p:cNvSpPr txBox="1">
            <a:spLocks noGrp="1"/>
          </p:cNvSpPr>
          <p:nvPr>
            <p:ph type="subTitle" idx="1"/>
          </p:nvPr>
        </p:nvSpPr>
        <p:spPr>
          <a:xfrm>
            <a:off x="2785789" y="252296"/>
            <a:ext cx="6344899" cy="4638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sz="2800" b="1" dirty="0">
                <a:solidFill>
                  <a:schemeClr val="tx1"/>
                </a:solidFill>
              </a:rPr>
              <a:t>MAIN FEATURES OF OUR SOLUTION:</a:t>
            </a:r>
          </a:p>
          <a:p>
            <a:pPr marL="0" indent="0"/>
            <a:r>
              <a:rPr lang="en-IN" sz="2400" b="1" dirty="0">
                <a:solidFill>
                  <a:schemeClr val="tx1"/>
                </a:solidFill>
              </a:rPr>
              <a:t/>
            </a:r>
            <a:br>
              <a:rPr lang="en-IN" sz="2400" b="1" dirty="0">
                <a:solidFill>
                  <a:schemeClr val="tx1"/>
                </a:solidFill>
              </a:rPr>
            </a:br>
            <a:r>
              <a:rPr lang="en-IN" sz="2000" b="1" dirty="0">
                <a:solidFill>
                  <a:schemeClr val="accent1"/>
                </a:solidFill>
              </a:rPr>
              <a:t>1. </a:t>
            </a:r>
            <a:r>
              <a:rPr lang="en-IN" sz="2000" b="1" dirty="0">
                <a:solidFill>
                  <a:schemeClr val="tx2"/>
                </a:solidFill>
              </a:rPr>
              <a:t>EEG Signal Cleaning:</a:t>
            </a:r>
            <a:r>
              <a:rPr lang="en-IN" sz="2000" dirty="0">
                <a:solidFill>
                  <a:schemeClr val="tx2"/>
                </a:solidFill>
              </a:rPr>
              <a:t> Remove noise and artifacts from raw EEG data for accuracy.</a:t>
            </a:r>
          </a:p>
          <a:p>
            <a:pPr marL="0" lvl="0" indent="0"/>
            <a:r>
              <a:rPr lang="en-IN" sz="2000" b="1" dirty="0">
                <a:solidFill>
                  <a:schemeClr val="accent1"/>
                </a:solidFill>
              </a:rPr>
              <a:t>2. </a:t>
            </a:r>
            <a:r>
              <a:rPr lang="en-IN" sz="2000" b="1" dirty="0">
                <a:solidFill>
                  <a:schemeClr val="tx2"/>
                </a:solidFill>
              </a:rPr>
              <a:t>Band-pass Filtering: </a:t>
            </a:r>
            <a:r>
              <a:rPr lang="en-IN" sz="2000" dirty="0">
                <a:solidFill>
                  <a:schemeClr val="tx2"/>
                </a:solidFill>
              </a:rPr>
              <a:t>Filter EEG signals to relevant frequency ranges.</a:t>
            </a:r>
          </a:p>
          <a:p>
            <a:pPr marL="0" lvl="0" indent="0"/>
            <a:r>
              <a:rPr lang="en-IN" sz="2000" b="1" dirty="0">
                <a:solidFill>
                  <a:schemeClr val="accent1"/>
                </a:solidFill>
              </a:rPr>
              <a:t>3. </a:t>
            </a:r>
            <a:r>
              <a:rPr lang="en-IN" sz="2000" b="1" dirty="0">
                <a:solidFill>
                  <a:schemeClr val="tx2"/>
                </a:solidFill>
              </a:rPr>
              <a:t>Data Segmentation: </a:t>
            </a:r>
            <a:r>
              <a:rPr lang="en-IN" sz="2000" dirty="0">
                <a:solidFill>
                  <a:schemeClr val="tx2"/>
                </a:solidFill>
              </a:rPr>
              <a:t>Split EEG into smaller epochs for focused analysis.</a:t>
            </a:r>
          </a:p>
          <a:p>
            <a:pPr marL="0" lvl="0" indent="0"/>
            <a:r>
              <a:rPr lang="en-IN" sz="2000" b="1" dirty="0">
                <a:solidFill>
                  <a:schemeClr val="accent1"/>
                </a:solidFill>
              </a:rPr>
              <a:t>4. </a:t>
            </a:r>
            <a:r>
              <a:rPr lang="en-IN" sz="2000" b="1" dirty="0">
                <a:solidFill>
                  <a:schemeClr val="tx2"/>
                </a:solidFill>
              </a:rPr>
              <a:t>Wavelet Feature Extraction: </a:t>
            </a:r>
            <a:r>
              <a:rPr lang="en-IN" sz="2000" dirty="0">
                <a:solidFill>
                  <a:schemeClr val="tx2"/>
                </a:solidFill>
              </a:rPr>
              <a:t>Capture time-frequency patterns in EEG signals.</a:t>
            </a:r>
          </a:p>
          <a:p>
            <a:pPr marL="0" lvl="0" indent="0"/>
            <a:r>
              <a:rPr lang="en-IN" sz="2000" b="1" dirty="0">
                <a:solidFill>
                  <a:schemeClr val="accent1"/>
                </a:solidFill>
              </a:rPr>
              <a:t>5. </a:t>
            </a:r>
            <a:r>
              <a:rPr lang="en-IN" sz="2000" b="1" dirty="0">
                <a:solidFill>
                  <a:schemeClr val="tx2"/>
                </a:solidFill>
              </a:rPr>
              <a:t>Fourier Feature Extraction: </a:t>
            </a:r>
            <a:r>
              <a:rPr lang="en-IN" sz="2000" dirty="0" err="1">
                <a:solidFill>
                  <a:schemeClr val="tx2"/>
                </a:solidFill>
              </a:rPr>
              <a:t>Analyze</a:t>
            </a:r>
            <a:r>
              <a:rPr lang="en-IN" sz="2000" dirty="0">
                <a:solidFill>
                  <a:schemeClr val="tx2"/>
                </a:solidFill>
              </a:rPr>
              <a:t> frequency components of EEG data.</a:t>
            </a:r>
            <a:endParaRPr sz="2000" dirty="0">
              <a:solidFill>
                <a:schemeClr val="tx2"/>
              </a:solidFill>
            </a:endParaRPr>
          </a:p>
        </p:txBody>
      </p:sp>
      <p:grpSp>
        <p:nvGrpSpPr>
          <p:cNvPr id="1930" name="Google Shape;1930;p104"/>
          <p:cNvGrpSpPr/>
          <p:nvPr/>
        </p:nvGrpSpPr>
        <p:grpSpPr>
          <a:xfrm>
            <a:off x="569144" y="787297"/>
            <a:ext cx="2040241" cy="3568903"/>
            <a:chOff x="684791" y="808770"/>
            <a:chExt cx="1743009" cy="3057842"/>
          </a:xfrm>
        </p:grpSpPr>
        <p:sp>
          <p:nvSpPr>
            <p:cNvPr id="1931" name="Google Shape;1931;p104"/>
            <p:cNvSpPr/>
            <p:nvPr/>
          </p:nvSpPr>
          <p:spPr>
            <a:xfrm>
              <a:off x="767963" y="816564"/>
              <a:ext cx="599023" cy="846125"/>
            </a:xfrm>
            <a:custGeom>
              <a:avLst/>
              <a:gdLst/>
              <a:ahLst/>
              <a:cxnLst/>
              <a:rect l="l" t="t" r="r" b="b"/>
              <a:pathLst>
                <a:path w="21059" h="29746" extrusionOk="0">
                  <a:moveTo>
                    <a:pt x="15912" y="511"/>
                  </a:moveTo>
                  <a:cubicBezTo>
                    <a:pt x="16053" y="511"/>
                    <a:pt x="16185" y="519"/>
                    <a:pt x="16306" y="533"/>
                  </a:cubicBezTo>
                  <a:lnTo>
                    <a:pt x="20474" y="1522"/>
                  </a:lnTo>
                  <a:lnTo>
                    <a:pt x="20181" y="2692"/>
                  </a:lnTo>
                  <a:lnTo>
                    <a:pt x="16160" y="1741"/>
                  </a:lnTo>
                  <a:lnTo>
                    <a:pt x="16125" y="1741"/>
                  </a:lnTo>
                  <a:cubicBezTo>
                    <a:pt x="16091" y="1738"/>
                    <a:pt x="16034" y="1734"/>
                    <a:pt x="15957" y="1734"/>
                  </a:cubicBezTo>
                  <a:cubicBezTo>
                    <a:pt x="15210" y="1734"/>
                    <a:pt x="12598" y="2069"/>
                    <a:pt x="11372" y="5982"/>
                  </a:cubicBezTo>
                  <a:cubicBezTo>
                    <a:pt x="10349" y="9272"/>
                    <a:pt x="5631" y="20313"/>
                    <a:pt x="1794" y="29122"/>
                  </a:cubicBezTo>
                  <a:lnTo>
                    <a:pt x="659" y="28610"/>
                  </a:lnTo>
                  <a:cubicBezTo>
                    <a:pt x="3841" y="21410"/>
                    <a:pt x="9141" y="9015"/>
                    <a:pt x="10202" y="5616"/>
                  </a:cubicBezTo>
                  <a:cubicBezTo>
                    <a:pt x="11479" y="1548"/>
                    <a:pt x="14302" y="511"/>
                    <a:pt x="15912" y="511"/>
                  </a:cubicBezTo>
                  <a:close/>
                  <a:moveTo>
                    <a:pt x="15975" y="0"/>
                  </a:moveTo>
                  <a:cubicBezTo>
                    <a:pt x="14215" y="0"/>
                    <a:pt x="11115" y="1110"/>
                    <a:pt x="9764" y="5470"/>
                  </a:cubicBezTo>
                  <a:cubicBezTo>
                    <a:pt x="8702" y="8907"/>
                    <a:pt x="3256" y="21445"/>
                    <a:pt x="112" y="28648"/>
                  </a:cubicBezTo>
                  <a:lnTo>
                    <a:pt x="1" y="28868"/>
                  </a:lnTo>
                  <a:lnTo>
                    <a:pt x="2048" y="29745"/>
                  </a:lnTo>
                  <a:lnTo>
                    <a:pt x="2121" y="29526"/>
                  </a:lnTo>
                  <a:cubicBezTo>
                    <a:pt x="5997" y="20714"/>
                    <a:pt x="10822" y="9492"/>
                    <a:pt x="11846" y="6128"/>
                  </a:cubicBezTo>
                  <a:cubicBezTo>
                    <a:pt x="13054" y="2253"/>
                    <a:pt x="15686" y="2215"/>
                    <a:pt x="16087" y="2215"/>
                  </a:cubicBezTo>
                  <a:lnTo>
                    <a:pt x="20547" y="3277"/>
                  </a:lnTo>
                  <a:lnTo>
                    <a:pt x="21059" y="1156"/>
                  </a:lnTo>
                  <a:lnTo>
                    <a:pt x="16490" y="59"/>
                  </a:lnTo>
                  <a:lnTo>
                    <a:pt x="16379" y="21"/>
                  </a:lnTo>
                  <a:cubicBezTo>
                    <a:pt x="16255" y="8"/>
                    <a:pt x="16119" y="0"/>
                    <a:pt x="159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104"/>
            <p:cNvSpPr/>
            <p:nvPr/>
          </p:nvSpPr>
          <p:spPr>
            <a:xfrm>
              <a:off x="1672708" y="1057409"/>
              <a:ext cx="446188" cy="1008745"/>
            </a:xfrm>
            <a:custGeom>
              <a:avLst/>
              <a:gdLst/>
              <a:ahLst/>
              <a:cxnLst/>
              <a:rect l="l" t="t" r="r" b="b"/>
              <a:pathLst>
                <a:path w="15686" h="35463" extrusionOk="0">
                  <a:moveTo>
                    <a:pt x="8994" y="659"/>
                  </a:moveTo>
                  <a:lnTo>
                    <a:pt x="12503" y="3180"/>
                  </a:lnTo>
                  <a:cubicBezTo>
                    <a:pt x="13600" y="4204"/>
                    <a:pt x="15062" y="7166"/>
                    <a:pt x="12649" y="11115"/>
                  </a:cubicBezTo>
                  <a:cubicBezTo>
                    <a:pt x="10713" y="14259"/>
                    <a:pt x="5449" y="26396"/>
                    <a:pt x="2305" y="33635"/>
                  </a:cubicBezTo>
                  <a:lnTo>
                    <a:pt x="1755" y="34840"/>
                  </a:lnTo>
                  <a:lnTo>
                    <a:pt x="658" y="34328"/>
                  </a:lnTo>
                  <a:lnTo>
                    <a:pt x="989" y="33524"/>
                  </a:lnTo>
                  <a:cubicBezTo>
                    <a:pt x="4460" y="25627"/>
                    <a:pt x="9652" y="13636"/>
                    <a:pt x="11626" y="10457"/>
                  </a:cubicBezTo>
                  <a:cubicBezTo>
                    <a:pt x="12614" y="8883"/>
                    <a:pt x="12942" y="7386"/>
                    <a:pt x="12649" y="5997"/>
                  </a:cubicBezTo>
                  <a:cubicBezTo>
                    <a:pt x="12430" y="4935"/>
                    <a:pt x="11845" y="4277"/>
                    <a:pt x="11699" y="4096"/>
                  </a:cubicBezTo>
                  <a:lnTo>
                    <a:pt x="8300" y="1683"/>
                  </a:lnTo>
                  <a:lnTo>
                    <a:pt x="8994" y="659"/>
                  </a:lnTo>
                  <a:close/>
                  <a:moveTo>
                    <a:pt x="8885" y="1"/>
                  </a:moveTo>
                  <a:lnTo>
                    <a:pt x="7604" y="1791"/>
                  </a:lnTo>
                  <a:lnTo>
                    <a:pt x="11371" y="4461"/>
                  </a:lnTo>
                  <a:cubicBezTo>
                    <a:pt x="13346" y="6544"/>
                    <a:pt x="11444" y="9834"/>
                    <a:pt x="11187" y="10199"/>
                  </a:cubicBezTo>
                  <a:cubicBezTo>
                    <a:pt x="9213" y="13417"/>
                    <a:pt x="4206" y="24934"/>
                    <a:pt x="550" y="33342"/>
                  </a:cubicBezTo>
                  <a:lnTo>
                    <a:pt x="0" y="34585"/>
                  </a:lnTo>
                  <a:lnTo>
                    <a:pt x="2012" y="35463"/>
                  </a:lnTo>
                  <a:lnTo>
                    <a:pt x="2743" y="33816"/>
                  </a:lnTo>
                  <a:cubicBezTo>
                    <a:pt x="5668" y="27054"/>
                    <a:pt x="11152" y="14478"/>
                    <a:pt x="13088" y="11369"/>
                  </a:cubicBezTo>
                  <a:cubicBezTo>
                    <a:pt x="15685" y="7166"/>
                    <a:pt x="14039" y="3911"/>
                    <a:pt x="12834" y="2815"/>
                  </a:cubicBezTo>
                  <a:lnTo>
                    <a:pt x="888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104"/>
            <p:cNvSpPr/>
            <p:nvPr/>
          </p:nvSpPr>
          <p:spPr>
            <a:xfrm>
              <a:off x="684800" y="2247913"/>
              <a:ext cx="1604075" cy="1618700"/>
            </a:xfrm>
            <a:custGeom>
              <a:avLst/>
              <a:gdLst/>
              <a:ahLst/>
              <a:cxnLst/>
              <a:rect l="l" t="t" r="r" b="b"/>
              <a:pathLst>
                <a:path w="64163" h="64748" extrusionOk="0">
                  <a:moveTo>
                    <a:pt x="13165" y="659"/>
                  </a:moveTo>
                  <a:lnTo>
                    <a:pt x="15393" y="1682"/>
                  </a:lnTo>
                  <a:cubicBezTo>
                    <a:pt x="12030" y="9032"/>
                    <a:pt x="9290" y="16709"/>
                    <a:pt x="7315" y="24460"/>
                  </a:cubicBezTo>
                  <a:cubicBezTo>
                    <a:pt x="5122" y="32903"/>
                    <a:pt x="3074" y="42555"/>
                    <a:pt x="6400" y="50378"/>
                  </a:cubicBezTo>
                  <a:cubicBezTo>
                    <a:pt x="8266" y="54803"/>
                    <a:pt x="11884" y="58129"/>
                    <a:pt x="16821" y="60030"/>
                  </a:cubicBezTo>
                  <a:cubicBezTo>
                    <a:pt x="19923" y="61218"/>
                    <a:pt x="23427" y="61810"/>
                    <a:pt x="26966" y="61810"/>
                  </a:cubicBezTo>
                  <a:cubicBezTo>
                    <a:pt x="31270" y="61810"/>
                    <a:pt x="35626" y="60935"/>
                    <a:pt x="39376" y="59190"/>
                  </a:cubicBezTo>
                  <a:lnTo>
                    <a:pt x="39595" y="59079"/>
                  </a:lnTo>
                  <a:cubicBezTo>
                    <a:pt x="44991" y="56608"/>
                    <a:pt x="49412" y="54569"/>
                    <a:pt x="54486" y="54569"/>
                  </a:cubicBezTo>
                  <a:cubicBezTo>
                    <a:pt x="57219" y="54569"/>
                    <a:pt x="60140" y="55160"/>
                    <a:pt x="63505" y="56593"/>
                  </a:cubicBezTo>
                  <a:lnTo>
                    <a:pt x="62519" y="58825"/>
                  </a:lnTo>
                  <a:cubicBezTo>
                    <a:pt x="59498" y="57539"/>
                    <a:pt x="56915" y="56995"/>
                    <a:pt x="54477" y="56995"/>
                  </a:cubicBezTo>
                  <a:cubicBezTo>
                    <a:pt x="49981" y="56995"/>
                    <a:pt x="45976" y="58846"/>
                    <a:pt x="40619" y="61311"/>
                  </a:cubicBezTo>
                  <a:lnTo>
                    <a:pt x="40400" y="61419"/>
                  </a:lnTo>
                  <a:cubicBezTo>
                    <a:pt x="36405" y="63262"/>
                    <a:pt x="31616" y="64244"/>
                    <a:pt x="26852" y="64244"/>
                  </a:cubicBezTo>
                  <a:cubicBezTo>
                    <a:pt x="26604" y="64244"/>
                    <a:pt x="26355" y="64241"/>
                    <a:pt x="26107" y="64235"/>
                  </a:cubicBezTo>
                  <a:cubicBezTo>
                    <a:pt x="22524" y="64162"/>
                    <a:pt x="19014" y="63504"/>
                    <a:pt x="15943" y="62334"/>
                  </a:cubicBezTo>
                  <a:cubicBezTo>
                    <a:pt x="10348" y="60176"/>
                    <a:pt x="6292" y="56374"/>
                    <a:pt x="4133" y="51367"/>
                  </a:cubicBezTo>
                  <a:cubicBezTo>
                    <a:pt x="512" y="42812"/>
                    <a:pt x="2636" y="32684"/>
                    <a:pt x="4938" y="23837"/>
                  </a:cubicBezTo>
                  <a:cubicBezTo>
                    <a:pt x="6985" y="15940"/>
                    <a:pt x="9728" y="8155"/>
                    <a:pt x="13165" y="659"/>
                  </a:cubicBezTo>
                  <a:close/>
                  <a:moveTo>
                    <a:pt x="12945" y="0"/>
                  </a:moveTo>
                  <a:lnTo>
                    <a:pt x="12834" y="220"/>
                  </a:lnTo>
                  <a:cubicBezTo>
                    <a:pt x="9325" y="7824"/>
                    <a:pt x="6511" y="15721"/>
                    <a:pt x="4464" y="23728"/>
                  </a:cubicBezTo>
                  <a:cubicBezTo>
                    <a:pt x="2159" y="32611"/>
                    <a:pt x="1" y="42885"/>
                    <a:pt x="3695" y="51548"/>
                  </a:cubicBezTo>
                  <a:cubicBezTo>
                    <a:pt x="5888" y="56666"/>
                    <a:pt x="10056" y="60580"/>
                    <a:pt x="15797" y="62773"/>
                  </a:cubicBezTo>
                  <a:cubicBezTo>
                    <a:pt x="18868" y="63978"/>
                    <a:pt x="22451" y="64636"/>
                    <a:pt x="26107" y="64747"/>
                  </a:cubicBezTo>
                  <a:lnTo>
                    <a:pt x="26911" y="64747"/>
                  </a:lnTo>
                  <a:cubicBezTo>
                    <a:pt x="31737" y="64747"/>
                    <a:pt x="36562" y="63724"/>
                    <a:pt x="40619" y="61858"/>
                  </a:cubicBezTo>
                  <a:lnTo>
                    <a:pt x="40838" y="61749"/>
                  </a:lnTo>
                  <a:cubicBezTo>
                    <a:pt x="46128" y="59305"/>
                    <a:pt x="50056" y="57495"/>
                    <a:pt x="54460" y="57495"/>
                  </a:cubicBezTo>
                  <a:cubicBezTo>
                    <a:pt x="56906" y="57495"/>
                    <a:pt x="59499" y="58054"/>
                    <a:pt x="62554" y="59372"/>
                  </a:cubicBezTo>
                  <a:lnTo>
                    <a:pt x="62774" y="59483"/>
                  </a:lnTo>
                  <a:lnTo>
                    <a:pt x="64163" y="56339"/>
                  </a:lnTo>
                  <a:lnTo>
                    <a:pt x="63908" y="56228"/>
                  </a:lnTo>
                  <a:cubicBezTo>
                    <a:pt x="60366" y="54691"/>
                    <a:pt x="57311" y="54059"/>
                    <a:pt x="54464" y="54059"/>
                  </a:cubicBezTo>
                  <a:cubicBezTo>
                    <a:pt x="49317" y="54059"/>
                    <a:pt x="44850" y="56123"/>
                    <a:pt x="39414" y="58641"/>
                  </a:cubicBezTo>
                  <a:lnTo>
                    <a:pt x="39157" y="58752"/>
                  </a:lnTo>
                  <a:cubicBezTo>
                    <a:pt x="35470" y="60464"/>
                    <a:pt x="31171" y="61333"/>
                    <a:pt x="26923" y="61333"/>
                  </a:cubicBezTo>
                  <a:cubicBezTo>
                    <a:pt x="23464" y="61333"/>
                    <a:pt x="20038" y="60757"/>
                    <a:pt x="17002" y="59591"/>
                  </a:cubicBezTo>
                  <a:cubicBezTo>
                    <a:pt x="12176" y="57728"/>
                    <a:pt x="8667" y="54473"/>
                    <a:pt x="6839" y="50197"/>
                  </a:cubicBezTo>
                  <a:cubicBezTo>
                    <a:pt x="3586" y="42520"/>
                    <a:pt x="5596" y="32941"/>
                    <a:pt x="7789" y="24568"/>
                  </a:cubicBezTo>
                  <a:cubicBezTo>
                    <a:pt x="9801" y="16782"/>
                    <a:pt x="12542" y="9067"/>
                    <a:pt x="15943" y="1647"/>
                  </a:cubicBezTo>
                  <a:lnTo>
                    <a:pt x="16051" y="1428"/>
                  </a:lnTo>
                  <a:lnTo>
                    <a:pt x="1294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104"/>
            <p:cNvSpPr/>
            <p:nvPr/>
          </p:nvSpPr>
          <p:spPr>
            <a:xfrm>
              <a:off x="1282758" y="808770"/>
              <a:ext cx="162279" cy="132269"/>
            </a:xfrm>
            <a:custGeom>
              <a:avLst/>
              <a:gdLst/>
              <a:ahLst/>
              <a:cxnLst/>
              <a:rect l="l" t="t" r="r" b="b"/>
              <a:pathLst>
                <a:path w="5705" h="4650" extrusionOk="0">
                  <a:moveTo>
                    <a:pt x="2188" y="1"/>
                  </a:moveTo>
                  <a:cubicBezTo>
                    <a:pt x="1373" y="1"/>
                    <a:pt x="614" y="547"/>
                    <a:pt x="402" y="1392"/>
                  </a:cubicBezTo>
                  <a:lnTo>
                    <a:pt x="255" y="1904"/>
                  </a:lnTo>
                  <a:cubicBezTo>
                    <a:pt x="1" y="2893"/>
                    <a:pt x="586" y="3951"/>
                    <a:pt x="1572" y="4209"/>
                  </a:cubicBezTo>
                  <a:lnTo>
                    <a:pt x="2961" y="4574"/>
                  </a:lnTo>
                  <a:cubicBezTo>
                    <a:pt x="3139" y="4625"/>
                    <a:pt x="3318" y="4650"/>
                    <a:pt x="3492" y="4650"/>
                  </a:cubicBezTo>
                  <a:cubicBezTo>
                    <a:pt x="4318" y="4650"/>
                    <a:pt x="5053" y="4103"/>
                    <a:pt x="5265" y="3258"/>
                  </a:cubicBezTo>
                  <a:lnTo>
                    <a:pt x="5412" y="2746"/>
                  </a:lnTo>
                  <a:cubicBezTo>
                    <a:pt x="5704" y="1758"/>
                    <a:pt x="5081" y="699"/>
                    <a:pt x="4096" y="442"/>
                  </a:cubicBezTo>
                  <a:lnTo>
                    <a:pt x="2706" y="76"/>
                  </a:lnTo>
                  <a:cubicBezTo>
                    <a:pt x="2534" y="25"/>
                    <a:pt x="2360" y="1"/>
                    <a:pt x="2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104"/>
            <p:cNvSpPr/>
            <p:nvPr/>
          </p:nvSpPr>
          <p:spPr>
            <a:xfrm>
              <a:off x="1826594" y="1005753"/>
              <a:ext cx="164355" cy="142111"/>
            </a:xfrm>
            <a:custGeom>
              <a:avLst/>
              <a:gdLst/>
              <a:ahLst/>
              <a:cxnLst/>
              <a:rect l="l" t="t" r="r" b="b"/>
              <a:pathLst>
                <a:path w="5778" h="4996" extrusionOk="0">
                  <a:moveTo>
                    <a:pt x="2457" y="0"/>
                  </a:moveTo>
                  <a:cubicBezTo>
                    <a:pt x="1851" y="0"/>
                    <a:pt x="1248" y="298"/>
                    <a:pt x="878" y="828"/>
                  </a:cubicBezTo>
                  <a:lnTo>
                    <a:pt x="586" y="1267"/>
                  </a:lnTo>
                  <a:cubicBezTo>
                    <a:pt x="1" y="2145"/>
                    <a:pt x="220" y="3314"/>
                    <a:pt x="1098" y="3899"/>
                  </a:cubicBezTo>
                  <a:lnTo>
                    <a:pt x="2305" y="4669"/>
                  </a:lnTo>
                  <a:cubicBezTo>
                    <a:pt x="2622" y="4889"/>
                    <a:pt x="2984" y="4995"/>
                    <a:pt x="3345" y="4995"/>
                  </a:cubicBezTo>
                  <a:cubicBezTo>
                    <a:pt x="3943" y="4995"/>
                    <a:pt x="4535" y="4704"/>
                    <a:pt x="4900" y="4157"/>
                  </a:cubicBezTo>
                  <a:lnTo>
                    <a:pt x="5192" y="3718"/>
                  </a:lnTo>
                  <a:cubicBezTo>
                    <a:pt x="5777" y="2876"/>
                    <a:pt x="5558" y="1671"/>
                    <a:pt x="4680" y="1121"/>
                  </a:cubicBezTo>
                  <a:lnTo>
                    <a:pt x="3475" y="317"/>
                  </a:lnTo>
                  <a:cubicBezTo>
                    <a:pt x="3165" y="101"/>
                    <a:pt x="2811" y="0"/>
                    <a:pt x="2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104"/>
            <p:cNvSpPr/>
            <p:nvPr/>
          </p:nvSpPr>
          <p:spPr>
            <a:xfrm>
              <a:off x="684791" y="1598180"/>
              <a:ext cx="1098176" cy="742727"/>
            </a:xfrm>
            <a:custGeom>
              <a:avLst/>
              <a:gdLst/>
              <a:ahLst/>
              <a:cxnLst/>
              <a:rect l="l" t="t" r="r" b="b"/>
              <a:pathLst>
                <a:path w="38607" h="26111" extrusionOk="0">
                  <a:moveTo>
                    <a:pt x="2998" y="0"/>
                  </a:moveTo>
                  <a:cubicBezTo>
                    <a:pt x="2890" y="328"/>
                    <a:pt x="0" y="8225"/>
                    <a:pt x="3402" y="15536"/>
                  </a:cubicBezTo>
                  <a:cubicBezTo>
                    <a:pt x="5338" y="19742"/>
                    <a:pt x="8959" y="22848"/>
                    <a:pt x="14150" y="24749"/>
                  </a:cubicBezTo>
                  <a:cubicBezTo>
                    <a:pt x="16525" y="25592"/>
                    <a:pt x="18791" y="26065"/>
                    <a:pt x="20985" y="26103"/>
                  </a:cubicBezTo>
                  <a:cubicBezTo>
                    <a:pt x="21148" y="26108"/>
                    <a:pt x="21310" y="26110"/>
                    <a:pt x="21471" y="26110"/>
                  </a:cubicBezTo>
                  <a:cubicBezTo>
                    <a:pt x="23888" y="26110"/>
                    <a:pt x="26172" y="25598"/>
                    <a:pt x="28297" y="24603"/>
                  </a:cubicBezTo>
                  <a:cubicBezTo>
                    <a:pt x="35573" y="21204"/>
                    <a:pt x="38460" y="13308"/>
                    <a:pt x="38606" y="12977"/>
                  </a:cubicBezTo>
                  <a:lnTo>
                    <a:pt x="35828" y="11992"/>
                  </a:lnTo>
                  <a:cubicBezTo>
                    <a:pt x="35793" y="12065"/>
                    <a:pt x="33234" y="19046"/>
                    <a:pt x="27054" y="21936"/>
                  </a:cubicBezTo>
                  <a:cubicBezTo>
                    <a:pt x="25309" y="22762"/>
                    <a:pt x="23424" y="23173"/>
                    <a:pt x="21420" y="23173"/>
                  </a:cubicBezTo>
                  <a:cubicBezTo>
                    <a:pt x="19437" y="23173"/>
                    <a:pt x="17336" y="22771"/>
                    <a:pt x="15136" y="21971"/>
                  </a:cubicBezTo>
                  <a:cubicBezTo>
                    <a:pt x="8921" y="19704"/>
                    <a:pt x="5449" y="15536"/>
                    <a:pt x="4791" y="9614"/>
                  </a:cubicBezTo>
                  <a:cubicBezTo>
                    <a:pt x="4314" y="5046"/>
                    <a:pt x="5741" y="1059"/>
                    <a:pt x="5741" y="1024"/>
                  </a:cubicBezTo>
                  <a:lnTo>
                    <a:pt x="2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104"/>
            <p:cNvSpPr/>
            <p:nvPr/>
          </p:nvSpPr>
          <p:spPr>
            <a:xfrm>
              <a:off x="2161850" y="3566763"/>
              <a:ext cx="265950" cy="263325"/>
            </a:xfrm>
            <a:custGeom>
              <a:avLst/>
              <a:gdLst/>
              <a:ahLst/>
              <a:cxnLst/>
              <a:rect l="l" t="t" r="r" b="b"/>
              <a:pathLst>
                <a:path w="10638" h="10533" extrusionOk="0">
                  <a:moveTo>
                    <a:pt x="5313" y="0"/>
                  </a:moveTo>
                  <a:cubicBezTo>
                    <a:pt x="2486" y="0"/>
                    <a:pt x="146" y="2275"/>
                    <a:pt x="74" y="5120"/>
                  </a:cubicBezTo>
                  <a:cubicBezTo>
                    <a:pt x="1" y="8045"/>
                    <a:pt x="2302" y="10458"/>
                    <a:pt x="5192" y="10531"/>
                  </a:cubicBezTo>
                  <a:cubicBezTo>
                    <a:pt x="5237" y="10532"/>
                    <a:pt x="5282" y="10533"/>
                    <a:pt x="5327" y="10533"/>
                  </a:cubicBezTo>
                  <a:cubicBezTo>
                    <a:pt x="8191" y="10533"/>
                    <a:pt x="10531" y="8254"/>
                    <a:pt x="10603" y="5375"/>
                  </a:cubicBezTo>
                  <a:cubicBezTo>
                    <a:pt x="10638" y="2488"/>
                    <a:pt x="8371" y="75"/>
                    <a:pt x="5447" y="2"/>
                  </a:cubicBezTo>
                  <a:cubicBezTo>
                    <a:pt x="5402" y="1"/>
                    <a:pt x="5357" y="0"/>
                    <a:pt x="5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104"/>
            <p:cNvSpPr/>
            <p:nvPr/>
          </p:nvSpPr>
          <p:spPr>
            <a:xfrm>
              <a:off x="2224875" y="3628938"/>
              <a:ext cx="139900" cy="138950"/>
            </a:xfrm>
            <a:custGeom>
              <a:avLst/>
              <a:gdLst/>
              <a:ahLst/>
              <a:cxnLst/>
              <a:rect l="l" t="t" r="r" b="b"/>
              <a:pathLst>
                <a:path w="5596" h="5558" extrusionOk="0">
                  <a:moveTo>
                    <a:pt x="2852" y="475"/>
                  </a:moveTo>
                  <a:cubicBezTo>
                    <a:pt x="3475" y="513"/>
                    <a:pt x="4022" y="732"/>
                    <a:pt x="4461" y="1206"/>
                  </a:cubicBezTo>
                  <a:cubicBezTo>
                    <a:pt x="4900" y="1645"/>
                    <a:pt x="5119" y="2230"/>
                    <a:pt x="5084" y="2815"/>
                  </a:cubicBezTo>
                  <a:cubicBezTo>
                    <a:pt x="5047" y="4073"/>
                    <a:pt x="4023" y="5047"/>
                    <a:pt x="2809" y="5047"/>
                  </a:cubicBezTo>
                  <a:cubicBezTo>
                    <a:pt x="2787" y="5047"/>
                    <a:pt x="2766" y="5047"/>
                    <a:pt x="2744" y="5046"/>
                  </a:cubicBezTo>
                  <a:cubicBezTo>
                    <a:pt x="2121" y="5046"/>
                    <a:pt x="1574" y="4789"/>
                    <a:pt x="1136" y="4350"/>
                  </a:cubicBezTo>
                  <a:cubicBezTo>
                    <a:pt x="732" y="3911"/>
                    <a:pt x="513" y="3326"/>
                    <a:pt x="513" y="2706"/>
                  </a:cubicBezTo>
                  <a:cubicBezTo>
                    <a:pt x="551" y="1463"/>
                    <a:pt x="1574" y="475"/>
                    <a:pt x="2817" y="475"/>
                  </a:cubicBezTo>
                  <a:close/>
                  <a:moveTo>
                    <a:pt x="2784" y="0"/>
                  </a:moveTo>
                  <a:cubicBezTo>
                    <a:pt x="1316" y="0"/>
                    <a:pt x="73" y="1194"/>
                    <a:pt x="39" y="2706"/>
                  </a:cubicBezTo>
                  <a:cubicBezTo>
                    <a:pt x="1" y="4242"/>
                    <a:pt x="1209" y="5520"/>
                    <a:pt x="2744" y="5558"/>
                  </a:cubicBezTo>
                  <a:lnTo>
                    <a:pt x="2817" y="5558"/>
                  </a:lnTo>
                  <a:cubicBezTo>
                    <a:pt x="4315" y="5558"/>
                    <a:pt x="5558" y="4350"/>
                    <a:pt x="5596" y="2853"/>
                  </a:cubicBezTo>
                  <a:cubicBezTo>
                    <a:pt x="5596" y="2083"/>
                    <a:pt x="5338" y="1390"/>
                    <a:pt x="4827" y="840"/>
                  </a:cubicBezTo>
                  <a:cubicBezTo>
                    <a:pt x="4315" y="329"/>
                    <a:pt x="3622" y="1"/>
                    <a:pt x="2852" y="1"/>
                  </a:cubicBezTo>
                  <a:cubicBezTo>
                    <a:pt x="2829" y="0"/>
                    <a:pt x="2806" y="0"/>
                    <a:pt x="2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736">
          <a:extLst>
            <a:ext uri="{FF2B5EF4-FFF2-40B4-BE49-F238E27FC236}">
              <a16:creationId xmlns="" xmlns:a16="http://schemas.microsoft.com/office/drawing/2014/main" id="{83441A34-8689-C7A1-725A-D45FA9580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100">
            <a:extLst>
              <a:ext uri="{FF2B5EF4-FFF2-40B4-BE49-F238E27FC236}">
                <a16:creationId xmlns="" xmlns:a16="http://schemas.microsoft.com/office/drawing/2014/main" id="{7ABFC882-4394-15E2-27ED-5BE0F479C0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6049" y="880059"/>
            <a:ext cx="8329961" cy="404878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rmAutofit/>
          </a:bodyPr>
          <a:lstStyle/>
          <a:p>
            <a:pPr marL="139700" indent="0" algn="l"/>
            <a:r>
              <a:rPr lang="en-IN" sz="1200" b="1" dirty="0"/>
              <a:t>1. Login/Signup</a:t>
            </a:r>
            <a:r>
              <a:rPr lang="en-IN" sz="1200" dirty="0"/>
              <a:t> → land on </a:t>
            </a:r>
            <a:r>
              <a:rPr lang="en-IN" sz="1200" b="1" dirty="0"/>
              <a:t>Dashboard</a:t>
            </a:r>
            <a:r>
              <a:rPr lang="en-IN" sz="1200" dirty="0"/>
              <a:t> (patient cohort).</a:t>
            </a:r>
          </a:p>
          <a:p>
            <a:pPr marL="139700" indent="0" algn="l"/>
            <a:r>
              <a:rPr lang="en-IN" sz="1200" b="1" dirty="0"/>
              <a:t>2. Select/Add Patient</a:t>
            </a:r>
            <a:r>
              <a:rPr lang="en-IN" sz="1200" dirty="0"/>
              <a:t> (name/age/ID).</a:t>
            </a:r>
          </a:p>
          <a:p>
            <a:pPr marL="139700" indent="0" algn="l"/>
            <a:r>
              <a:rPr lang="en-IN" sz="1200" b="1" dirty="0"/>
              <a:t>3. Upload Mode:</a:t>
            </a:r>
            <a:r>
              <a:rPr lang="en-IN" sz="1200" dirty="0"/>
              <a:t> </a:t>
            </a:r>
            <a:r>
              <a:rPr lang="en-IN" sz="1200" b="1" dirty="0"/>
              <a:t>CSV</a:t>
            </a:r>
            <a:r>
              <a:rPr lang="en-IN" sz="1200" dirty="0"/>
              <a:t> or </a:t>
            </a:r>
            <a:r>
              <a:rPr lang="en-IN" sz="1200" b="1" dirty="0"/>
              <a:t>EDF</a:t>
            </a:r>
            <a:r>
              <a:rPr lang="en-IN" sz="1200" dirty="0"/>
              <a:t>.</a:t>
            </a:r>
          </a:p>
          <a:p>
            <a:pPr marL="139700" indent="0" algn="l"/>
            <a:r>
              <a:rPr lang="en-IN" sz="1200" b="1" dirty="0"/>
              <a:t>4. Pre-check:</a:t>
            </a:r>
            <a:r>
              <a:rPr lang="en-IN" sz="1200" dirty="0"/>
              <a:t> auto-detect </a:t>
            </a:r>
            <a:r>
              <a:rPr lang="en-IN" sz="1200" b="1" dirty="0"/>
              <a:t>channels</a:t>
            </a:r>
            <a:r>
              <a:rPr lang="en-IN" sz="1200" dirty="0"/>
              <a:t> &amp; </a:t>
            </a:r>
            <a:r>
              <a:rPr lang="en-IN" sz="1200" b="1" dirty="0"/>
              <a:t>sampling rate</a:t>
            </a:r>
            <a:r>
              <a:rPr lang="en-IN" sz="1200" dirty="0"/>
              <a:t>; confirm window length.</a:t>
            </a:r>
          </a:p>
          <a:p>
            <a:pPr marL="139700" indent="0" algn="l"/>
            <a:r>
              <a:rPr lang="en-IN" sz="1200" b="1" dirty="0"/>
              <a:t>5. Run AI Analysis</a:t>
            </a:r>
            <a:r>
              <a:rPr lang="en-IN" sz="1200" dirty="0"/>
              <a:t> (one click</a:t>
            </a:r>
            <a:r>
              <a:rPr lang="en-IN" sz="1200" dirty="0" smtClean="0"/>
              <a:t>).</a:t>
            </a:r>
          </a:p>
          <a:p>
            <a:pPr marL="768350" lvl="1" indent="-171450" algn="l">
              <a:buFont typeface="Courier New" panose="02070309020205020404" pitchFamily="49" charset="0"/>
              <a:buChar char="o"/>
            </a:pPr>
            <a:r>
              <a:rPr lang="en-IN" sz="1200" b="1" dirty="0" smtClean="0"/>
              <a:t>Pipeline</a:t>
            </a:r>
            <a:r>
              <a:rPr lang="en-IN" sz="1200" b="1" dirty="0"/>
              <a:t>:</a:t>
            </a:r>
            <a:r>
              <a:rPr lang="en-IN" sz="1200" dirty="0"/>
              <a:t> Clean (0.5–40 Hz band-pass, 50/60 Hz notch, artifact) → </a:t>
            </a:r>
            <a:r>
              <a:rPr lang="en-IN" sz="1200" b="1" dirty="0"/>
              <a:t>Wavelet + Fourier</a:t>
            </a:r>
            <a:r>
              <a:rPr lang="en-IN" sz="1200" dirty="0"/>
              <a:t> features → </a:t>
            </a:r>
            <a:r>
              <a:rPr lang="en-IN" sz="1200" b="1" dirty="0" smtClean="0"/>
              <a:t>Classifier</a:t>
            </a:r>
            <a:r>
              <a:rPr lang="en-IN" sz="1200" dirty="0" smtClean="0"/>
              <a:t>.</a:t>
            </a:r>
          </a:p>
          <a:p>
            <a:pPr marL="768350" lvl="1" indent="-171450" algn="l">
              <a:buFont typeface="Courier New" panose="02070309020205020404" pitchFamily="49" charset="0"/>
              <a:buChar char="o"/>
            </a:pPr>
            <a:r>
              <a:rPr lang="en-IN" sz="1200" b="1" dirty="0" smtClean="0"/>
              <a:t>Results</a:t>
            </a:r>
            <a:r>
              <a:rPr lang="en-IN" sz="1200" b="1" dirty="0"/>
              <a:t>:</a:t>
            </a:r>
            <a:r>
              <a:rPr lang="en-IN" sz="1200" dirty="0"/>
              <a:t> </a:t>
            </a:r>
            <a:r>
              <a:rPr lang="en-IN" sz="1200" b="1" dirty="0"/>
              <a:t>Screening risk tier</a:t>
            </a:r>
            <a:r>
              <a:rPr lang="en-IN" sz="1200" dirty="0"/>
              <a:t> (not diagnosis) + confidence, </a:t>
            </a:r>
            <a:r>
              <a:rPr lang="el-GR" sz="1200" dirty="0"/>
              <a:t>δ/θ/α/β/γ </a:t>
            </a:r>
            <a:r>
              <a:rPr lang="en-IN" sz="1200" dirty="0"/>
              <a:t>bar chart, signal </a:t>
            </a:r>
            <a:r>
              <a:rPr lang="en-IN" sz="1200" dirty="0" smtClean="0"/>
              <a:t>preview.</a:t>
            </a:r>
            <a:endParaRPr lang="en-IN" sz="1200" dirty="0"/>
          </a:p>
          <a:p>
            <a:pPr marL="139700" indent="0" algn="l"/>
            <a:r>
              <a:rPr lang="en-IN" sz="1200" b="1" dirty="0"/>
              <a:t>6. Actions:</a:t>
            </a:r>
            <a:r>
              <a:rPr lang="en-IN" sz="1200" dirty="0"/>
              <a:t> </a:t>
            </a:r>
            <a:r>
              <a:rPr lang="en-IN" sz="1200" b="1" dirty="0"/>
              <a:t>Generate Report (PDF/JSON)</a:t>
            </a:r>
            <a:r>
              <a:rPr lang="en-IN" sz="1200" dirty="0"/>
              <a:t>, </a:t>
            </a:r>
            <a:r>
              <a:rPr lang="en-IN" sz="1200" b="1" dirty="0"/>
              <a:t>Export EEG</a:t>
            </a:r>
            <a:r>
              <a:rPr lang="en-IN" sz="1200" dirty="0"/>
              <a:t>, </a:t>
            </a:r>
            <a:r>
              <a:rPr lang="en-IN" sz="1200" b="1" dirty="0"/>
              <a:t>Add Note</a:t>
            </a:r>
            <a:r>
              <a:rPr lang="en-IN" sz="1200" dirty="0"/>
              <a:t>, </a:t>
            </a:r>
            <a:r>
              <a:rPr lang="en-IN" sz="1200" b="1" dirty="0"/>
              <a:t>Emergency Alert</a:t>
            </a:r>
            <a:r>
              <a:rPr lang="en-IN" sz="1200" dirty="0"/>
              <a:t> (threshold).</a:t>
            </a:r>
          </a:p>
          <a:p>
            <a:pPr marL="139700" indent="0" algn="l"/>
            <a:r>
              <a:rPr lang="en-IN" sz="1200" b="1" dirty="0"/>
              <a:t>7. Save &amp; Timeline:</a:t>
            </a:r>
            <a:r>
              <a:rPr lang="en-IN" sz="1200" dirty="0"/>
              <a:t> result stored to patient record; status dot updated; audit log.</a:t>
            </a:r>
          </a:p>
          <a:p>
            <a:pPr marL="139700" indent="0" algn="l"/>
            <a:r>
              <a:rPr lang="en-IN" sz="1200" b="1" dirty="0"/>
              <a:t>8. Next:</a:t>
            </a:r>
            <a:r>
              <a:rPr lang="en-IN" sz="1200" dirty="0"/>
              <a:t> compare sessions / return to dashboard / logout.</a:t>
            </a:r>
          </a:p>
          <a:p>
            <a:pPr algn="l"/>
            <a:r>
              <a:rPr lang="en-IN" sz="1200" b="1" dirty="0"/>
              <a:t>9. Planned Modules (post-MVP, tiles)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/>
              <a:t>Genetic Risk • Social Metrics • Med Tracker • Circadian Health • VR Therapy • Nutrition Impact • Peer Analysis • Crisis Alert • Remote Consult • Research Portal • Emergency Alert • Environment Scan • Cognitive Tests • Sleep Analysis • Treatment Predictor • Stress Monitor</a:t>
            </a:r>
          </a:p>
          <a:p>
            <a:pPr marL="139700" indent="0" algn="l"/>
            <a:endParaRPr lang="en-IN" sz="1200" dirty="0" smtClean="0"/>
          </a:p>
          <a:p>
            <a:pPr marL="0" lvl="0" indent="0">
              <a:spcAft>
                <a:spcPts val="1600"/>
              </a:spcAft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8134CAB-3F5C-CE81-74C3-817465451063}"/>
              </a:ext>
            </a:extLst>
          </p:cNvPr>
          <p:cNvSpPr txBox="1"/>
          <p:nvPr/>
        </p:nvSpPr>
        <p:spPr>
          <a:xfrm>
            <a:off x="758283" y="214661"/>
            <a:ext cx="850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USER FLOW</a:t>
            </a:r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51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736">
          <a:extLst>
            <a:ext uri="{FF2B5EF4-FFF2-40B4-BE49-F238E27FC236}">
              <a16:creationId xmlns="" xmlns:a16="http://schemas.microsoft.com/office/drawing/2014/main" id="{ED1FE435-800E-F1BF-4AB7-D86CFE8DA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100">
            <a:extLst>
              <a:ext uri="{FF2B5EF4-FFF2-40B4-BE49-F238E27FC236}">
                <a16:creationId xmlns="" xmlns:a16="http://schemas.microsoft.com/office/drawing/2014/main" id="{56306877-B223-0F8B-C337-EE45FCF348C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6049" y="245327"/>
            <a:ext cx="3768599" cy="4683512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algn="l"/>
            <a:r>
              <a:rPr lang="en-IN" sz="1400" b="1" dirty="0"/>
              <a:t>Architecture</a:t>
            </a:r>
            <a:endParaRPr lang="en-IN" sz="1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dirty="0" err="1"/>
              <a:t>Microservices</a:t>
            </a:r>
            <a:r>
              <a:rPr lang="en-IN" sz="1400" dirty="0"/>
              <a:t>-based design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dirty="0"/>
              <a:t>HIPAA-compliant medical data handling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dirty="0"/>
              <a:t>Scalable AI pipeline &amp; real-time EEG streaming</a:t>
            </a:r>
          </a:p>
          <a:p>
            <a:pPr algn="l"/>
            <a:r>
              <a:rPr lang="en-IN" sz="1400" b="1" dirty="0"/>
              <a:t>Core Backend Framework</a:t>
            </a:r>
            <a:endParaRPr lang="en-IN" sz="1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dirty="0"/>
              <a:t>Node.js v20+ (Runtime) + </a:t>
            </a:r>
            <a:r>
              <a:rPr lang="en-IN" sz="1400" dirty="0" err="1"/>
              <a:t>TypeScript</a:t>
            </a:r>
            <a:endParaRPr lang="en-IN" sz="1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dirty="0"/>
              <a:t>Express.js (REST APIs)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dirty="0"/>
              <a:t>Enterprise Options: Spring Boot, </a:t>
            </a:r>
            <a:r>
              <a:rPr lang="en-IN" sz="1400" dirty="0" err="1"/>
              <a:t>FastAPI</a:t>
            </a:r>
            <a:r>
              <a:rPr lang="en-IN" sz="1400" dirty="0"/>
              <a:t>, .NET Core</a:t>
            </a:r>
          </a:p>
          <a:p>
            <a:pPr algn="l"/>
            <a:r>
              <a:rPr lang="en-IN" sz="1400" b="1" dirty="0"/>
              <a:t>Database &amp; Storage</a:t>
            </a:r>
            <a:endParaRPr lang="en-IN" sz="1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dirty="0"/>
              <a:t>PostgreSQL + </a:t>
            </a:r>
            <a:r>
              <a:rPr lang="en-IN" sz="1400" dirty="0" err="1"/>
              <a:t>TimescaleDB</a:t>
            </a:r>
            <a:r>
              <a:rPr lang="en-IN" sz="1400" dirty="0"/>
              <a:t> (EEG time-series</a:t>
            </a:r>
            <a:r>
              <a:rPr lang="en-IN" sz="1400" dirty="0" smtClean="0"/>
              <a:t>)</a:t>
            </a:r>
            <a:endParaRPr lang="en-IN" sz="1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dirty="0" smtClean="0"/>
              <a:t>Azure Blob (EEG file storage)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dirty="0" err="1" smtClean="0"/>
              <a:t>Elasticsearch</a:t>
            </a:r>
            <a:r>
              <a:rPr lang="en-IN" sz="1400" dirty="0" smtClean="0"/>
              <a:t> </a:t>
            </a:r>
            <a:r>
              <a:rPr lang="en-IN" sz="1400" dirty="0"/>
              <a:t>(full-text search)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1639"/>
            <a:ext cx="184731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18842" y="355555"/>
            <a:ext cx="4025462" cy="2527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17500">
              <a:lnSpc>
                <a:spcPct val="115000"/>
              </a:lnSpc>
              <a:buClr>
                <a:srgbClr val="434343"/>
              </a:buClr>
              <a:buSzPts val="1400"/>
            </a:pPr>
            <a:r>
              <a:rPr lang="en-IN" b="1" dirty="0" smtClean="0">
                <a:solidFill>
                  <a:srgbClr val="344372"/>
                </a:solidFill>
                <a:latin typeface="Roboto"/>
                <a:ea typeface="Roboto"/>
                <a:cs typeface="Roboto"/>
                <a:sym typeface="Roboto"/>
              </a:rPr>
              <a:t>AI </a:t>
            </a:r>
            <a:r>
              <a:rPr lang="en-IN" b="1" dirty="0">
                <a:solidFill>
                  <a:srgbClr val="344372"/>
                </a:solidFill>
                <a:latin typeface="Roboto"/>
                <a:ea typeface="Roboto"/>
                <a:cs typeface="Roboto"/>
                <a:sym typeface="Roboto"/>
              </a:rPr>
              <a:t>&amp; Processing</a:t>
            </a:r>
            <a:endParaRPr lang="en-IN" dirty="0">
              <a:solidFill>
                <a:srgbClr val="34437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>
              <a:lnSpc>
                <a:spcPct val="115000"/>
              </a:lnSpc>
              <a:buClr>
                <a:srgbClr val="434343"/>
              </a:buClr>
              <a:buSzPts val="14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44372"/>
                </a:solidFill>
                <a:latin typeface="Roboto"/>
                <a:ea typeface="Roboto"/>
                <a:cs typeface="Roboto"/>
                <a:sym typeface="Roboto"/>
              </a:rPr>
              <a:t>Google Gemini API (primary)</a:t>
            </a:r>
          </a:p>
          <a:p>
            <a:pPr marL="457200" lvl="0" indent="-317500">
              <a:lnSpc>
                <a:spcPct val="115000"/>
              </a:lnSpc>
              <a:buClr>
                <a:srgbClr val="434343"/>
              </a:buClr>
              <a:buSzPts val="1400"/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344372"/>
                </a:solidFill>
                <a:latin typeface="Roboto"/>
                <a:ea typeface="Roboto"/>
                <a:cs typeface="Roboto"/>
                <a:sym typeface="Roboto"/>
              </a:rPr>
              <a:t>OpenAI</a:t>
            </a:r>
            <a:r>
              <a:rPr lang="en-IN" dirty="0">
                <a:solidFill>
                  <a:srgbClr val="344372"/>
                </a:solidFill>
                <a:latin typeface="Roboto"/>
                <a:ea typeface="Roboto"/>
                <a:cs typeface="Roboto"/>
                <a:sym typeface="Roboto"/>
              </a:rPr>
              <a:t> API (backup)</a:t>
            </a:r>
          </a:p>
          <a:p>
            <a:pPr marL="457200" lvl="0" indent="-317500">
              <a:lnSpc>
                <a:spcPct val="115000"/>
              </a:lnSpc>
              <a:buClr>
                <a:srgbClr val="434343"/>
              </a:buClr>
              <a:buSzPts val="1400"/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344372"/>
                </a:solidFill>
                <a:latin typeface="Roboto"/>
                <a:ea typeface="Roboto"/>
                <a:cs typeface="Roboto"/>
                <a:sym typeface="Roboto"/>
              </a:rPr>
              <a:t>TensorFlow</a:t>
            </a:r>
            <a:r>
              <a:rPr lang="en-IN" dirty="0">
                <a:solidFill>
                  <a:srgbClr val="344372"/>
                </a:solidFill>
                <a:latin typeface="Roboto"/>
                <a:ea typeface="Roboto"/>
                <a:cs typeface="Roboto"/>
                <a:sym typeface="Roboto"/>
              </a:rPr>
              <a:t> Serving (custom ML)</a:t>
            </a:r>
          </a:p>
          <a:p>
            <a:pPr marL="457200" lvl="0" indent="-317500">
              <a:lnSpc>
                <a:spcPct val="115000"/>
              </a:lnSpc>
              <a:buClr>
                <a:srgbClr val="434343"/>
              </a:buClr>
              <a:buSzPts val="14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44372"/>
                </a:solidFill>
                <a:latin typeface="Roboto"/>
                <a:ea typeface="Roboto"/>
                <a:cs typeface="Roboto"/>
                <a:sym typeface="Roboto"/>
              </a:rPr>
              <a:t>Apache Kafka (real-time streaming)</a:t>
            </a:r>
          </a:p>
          <a:p>
            <a:pPr marL="457200" lvl="0" indent="-317500">
              <a:lnSpc>
                <a:spcPct val="115000"/>
              </a:lnSpc>
              <a:buClr>
                <a:srgbClr val="434343"/>
              </a:buClr>
              <a:buSzPts val="14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44372"/>
                </a:solidFill>
                <a:latin typeface="Roboto"/>
                <a:ea typeface="Roboto"/>
                <a:cs typeface="Roboto"/>
                <a:sym typeface="Roboto"/>
              </a:rPr>
              <a:t>Bull Queue + Airflow (workflow orchestration)</a:t>
            </a:r>
          </a:p>
          <a:p>
            <a:pPr lvl="0">
              <a:lnSpc>
                <a:spcPct val="115000"/>
              </a:lnSpc>
              <a:spcAft>
                <a:spcPts val="1600"/>
              </a:spcAft>
              <a:buClr>
                <a:srgbClr val="434343"/>
              </a:buClr>
              <a:buSzPts val="1400"/>
            </a:pPr>
            <a:endParaRPr lang="en-IN" dirty="0">
              <a:solidFill>
                <a:srgbClr val="5379A7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Aft>
                <a:spcPts val="1600"/>
              </a:spcAft>
              <a:buClr>
                <a:srgbClr val="434343"/>
              </a:buClr>
              <a:buSzPts val="1400"/>
            </a:pPr>
            <a:endParaRPr lang="en-IN" dirty="0">
              <a:solidFill>
                <a:srgbClr val="34437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6616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rain Surgery XL by Slidesgo">
  <a:themeElements>
    <a:clrScheme name="Simple Light">
      <a:dk1>
        <a:srgbClr val="344372"/>
      </a:dk1>
      <a:lt1>
        <a:srgbClr val="FFFFFF"/>
      </a:lt1>
      <a:dk2>
        <a:srgbClr val="9EC5F3"/>
      </a:dk2>
      <a:lt2>
        <a:srgbClr val="5379A7"/>
      </a:lt2>
      <a:accent1>
        <a:srgbClr val="344372"/>
      </a:accent1>
      <a:accent2>
        <a:srgbClr val="FFFFFF"/>
      </a:accent2>
      <a:accent3>
        <a:srgbClr val="9EC5F3"/>
      </a:accent3>
      <a:accent4>
        <a:srgbClr val="5379A7"/>
      </a:accent4>
      <a:accent5>
        <a:srgbClr val="344372"/>
      </a:accent5>
      <a:accent6>
        <a:srgbClr val="FFFFFF"/>
      </a:accent6>
      <a:hlink>
        <a:srgbClr val="5379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354</Words>
  <Application>Microsoft Office PowerPoint</Application>
  <PresentationFormat>On-screen Show (16:9)</PresentationFormat>
  <Paragraphs>52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Bahiana</vt:lpstr>
      <vt:lpstr>Livvic</vt:lpstr>
      <vt:lpstr>Arial</vt:lpstr>
      <vt:lpstr>Roboto</vt:lpstr>
      <vt:lpstr>Courier New</vt:lpstr>
      <vt:lpstr>Roboto Condensed Light</vt:lpstr>
      <vt:lpstr>Barlow Semi Condensed</vt:lpstr>
      <vt:lpstr>Brain Surgery XL by Slidesgo</vt:lpstr>
      <vt:lpstr>CODERUSH 1.0 TEAM CODEX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CODERUSH 1.0 TEAM CODEX </dc:title>
  <dc:creator>Disha</dc:creator>
  <cp:lastModifiedBy>Microsoft account</cp:lastModifiedBy>
  <cp:revision>4</cp:revision>
  <dcterms:modified xsi:type="dcterms:W3CDTF">2025-08-22T08:22:53Z</dcterms:modified>
</cp:coreProperties>
</file>