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7" r:id="rId2"/>
    <p:sldId id="279" r:id="rId3"/>
    <p:sldId id="281" r:id="rId4"/>
    <p:sldId id="282" r:id="rId5"/>
    <p:sldId id="258" r:id="rId6"/>
    <p:sldId id="275" r:id="rId7"/>
    <p:sldId id="271" r:id="rId8"/>
    <p:sldId id="274" r:id="rId9"/>
    <p:sldId id="276" r:id="rId10"/>
    <p:sldId id="278" r:id="rId11"/>
    <p:sldId id="277" r:id="rId12"/>
    <p:sldId id="272" r:id="rId13"/>
    <p:sldId id="273" r:id="rId14"/>
    <p:sldId id="261" r:id="rId15"/>
    <p:sldId id="296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262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sha Kaushal" userId="d1f081aab90593f4" providerId="LiveId" clId="{386A2F94-ADDE-4FE6-A447-AEDE4F1BA18E}"/>
    <pc:docChg chg="custSel modSld">
      <pc:chgData name="Esha Kaushal" userId="d1f081aab90593f4" providerId="LiveId" clId="{386A2F94-ADDE-4FE6-A447-AEDE4F1BA18E}" dt="2021-03-01T00:23:56.833" v="477" actId="207"/>
      <pc:docMkLst>
        <pc:docMk/>
      </pc:docMkLst>
      <pc:sldChg chg="modSp mod">
        <pc:chgData name="Esha Kaushal" userId="d1f081aab90593f4" providerId="LiveId" clId="{386A2F94-ADDE-4FE6-A447-AEDE4F1BA18E}" dt="2021-03-01T00:23:56.833" v="477" actId="207"/>
        <pc:sldMkLst>
          <pc:docMk/>
          <pc:sldMk cId="2427022125" sldId="257"/>
        </pc:sldMkLst>
        <pc:spChg chg="mod">
          <ac:chgData name="Esha Kaushal" userId="d1f081aab90593f4" providerId="LiveId" clId="{386A2F94-ADDE-4FE6-A447-AEDE4F1BA18E}" dt="2021-03-01T00:23:51.533" v="476" actId="207"/>
          <ac:spMkLst>
            <pc:docMk/>
            <pc:sldMk cId="2427022125" sldId="257"/>
            <ac:spMk id="2" creationId="{A783E0C3-44F1-4A90-9CE6-FB3ABF1F9C67}"/>
          </ac:spMkLst>
        </pc:spChg>
        <pc:spChg chg="mod">
          <ac:chgData name="Esha Kaushal" userId="d1f081aab90593f4" providerId="LiveId" clId="{386A2F94-ADDE-4FE6-A447-AEDE4F1BA18E}" dt="2021-03-01T00:23:56.833" v="477" actId="207"/>
          <ac:spMkLst>
            <pc:docMk/>
            <pc:sldMk cId="2427022125" sldId="257"/>
            <ac:spMk id="31" creationId="{A1254ED0-ABFB-46A0-9715-EF340FDA25E9}"/>
          </ac:spMkLst>
        </pc:spChg>
      </pc:sldChg>
      <pc:sldChg chg="modSp mod">
        <pc:chgData name="Esha Kaushal" userId="d1f081aab90593f4" providerId="LiveId" clId="{386A2F94-ADDE-4FE6-A447-AEDE4F1BA18E}" dt="2021-03-01T00:08:22.008" v="313" actId="207"/>
        <pc:sldMkLst>
          <pc:docMk/>
          <pc:sldMk cId="3729057596" sldId="272"/>
        </pc:sldMkLst>
        <pc:spChg chg="mod ord">
          <ac:chgData name="Esha Kaushal" userId="d1f081aab90593f4" providerId="LiveId" clId="{386A2F94-ADDE-4FE6-A447-AEDE4F1BA18E}" dt="2021-02-28T23:51:20.549" v="109" actId="1076"/>
          <ac:spMkLst>
            <pc:docMk/>
            <pc:sldMk cId="3729057596" sldId="272"/>
            <ac:spMk id="19" creationId="{89DCD625-3FA7-4920-B4D0-4B484BC68401}"/>
          </ac:spMkLst>
        </pc:spChg>
        <pc:spChg chg="mod">
          <ac:chgData name="Esha Kaushal" userId="d1f081aab90593f4" providerId="LiveId" clId="{386A2F94-ADDE-4FE6-A447-AEDE4F1BA18E}" dt="2021-03-01T00:08:22.008" v="313" actId="207"/>
          <ac:spMkLst>
            <pc:docMk/>
            <pc:sldMk cId="3729057596" sldId="272"/>
            <ac:spMk id="21" creationId="{AADDB51A-9583-47F6-9715-577061BC4EFD}"/>
          </ac:spMkLst>
        </pc:spChg>
        <pc:picChg chg="mod">
          <ac:chgData name="Esha Kaushal" userId="d1f081aab90593f4" providerId="LiveId" clId="{386A2F94-ADDE-4FE6-A447-AEDE4F1BA18E}" dt="2021-02-28T23:51:16.991" v="108" actId="1076"/>
          <ac:picMkLst>
            <pc:docMk/>
            <pc:sldMk cId="3729057596" sldId="272"/>
            <ac:picMk id="11" creationId="{885756A5-54E1-4138-8DA8-908D8DE3F7F0}"/>
          </ac:picMkLst>
        </pc:picChg>
      </pc:sldChg>
      <pc:sldChg chg="modSp mod">
        <pc:chgData name="Esha Kaushal" userId="d1f081aab90593f4" providerId="LiveId" clId="{386A2F94-ADDE-4FE6-A447-AEDE4F1BA18E}" dt="2021-03-01T00:08:16.714" v="312" actId="207"/>
        <pc:sldMkLst>
          <pc:docMk/>
          <pc:sldMk cId="2549049932" sldId="273"/>
        </pc:sldMkLst>
        <pc:spChg chg="mod">
          <ac:chgData name="Esha Kaushal" userId="d1f081aab90593f4" providerId="LiveId" clId="{386A2F94-ADDE-4FE6-A447-AEDE4F1BA18E}" dt="2021-03-01T00:08:16.714" v="312" actId="207"/>
          <ac:spMkLst>
            <pc:docMk/>
            <pc:sldMk cId="2549049932" sldId="273"/>
            <ac:spMk id="16" creationId="{DA1CFB1A-D8D5-4881-BFD6-430D9372544A}"/>
          </ac:spMkLst>
        </pc:spChg>
        <pc:spChg chg="mod ord">
          <ac:chgData name="Esha Kaushal" userId="d1f081aab90593f4" providerId="LiveId" clId="{386A2F94-ADDE-4FE6-A447-AEDE4F1BA18E}" dt="2021-03-01T00:04:50.715" v="157" actId="1076"/>
          <ac:spMkLst>
            <pc:docMk/>
            <pc:sldMk cId="2549049932" sldId="273"/>
            <ac:spMk id="19" creationId="{89DCD625-3FA7-4920-B4D0-4B484BC68401}"/>
          </ac:spMkLst>
        </pc:spChg>
        <pc:picChg chg="mod">
          <ac:chgData name="Esha Kaushal" userId="d1f081aab90593f4" providerId="LiveId" clId="{386A2F94-ADDE-4FE6-A447-AEDE4F1BA18E}" dt="2021-03-01T00:04:16.482" v="151" actId="166"/>
          <ac:picMkLst>
            <pc:docMk/>
            <pc:sldMk cId="2549049932" sldId="273"/>
            <ac:picMk id="11" creationId="{D5A50E84-F25C-4D7A-9A78-12E9B8B84A72}"/>
          </ac:picMkLst>
        </pc:picChg>
      </pc:sldChg>
      <pc:sldChg chg="modSp mod">
        <pc:chgData name="Esha Kaushal" userId="d1f081aab90593f4" providerId="LiveId" clId="{386A2F94-ADDE-4FE6-A447-AEDE4F1BA18E}" dt="2021-03-01T00:08:37.473" v="316" actId="207"/>
        <pc:sldMkLst>
          <pc:docMk/>
          <pc:sldMk cId="1044361421" sldId="274"/>
        </pc:sldMkLst>
        <pc:spChg chg="mod">
          <ac:chgData name="Esha Kaushal" userId="d1f081aab90593f4" providerId="LiveId" clId="{386A2F94-ADDE-4FE6-A447-AEDE4F1BA18E}" dt="2021-03-01T00:08:37.473" v="316" actId="207"/>
          <ac:spMkLst>
            <pc:docMk/>
            <pc:sldMk cId="1044361421" sldId="274"/>
            <ac:spMk id="44" creationId="{AD71478E-523A-4B12-83DA-7D9671F8E54C}"/>
          </ac:spMkLst>
        </pc:spChg>
      </pc:sldChg>
      <pc:sldChg chg="modSp mod">
        <pc:chgData name="Esha Kaushal" userId="d1f081aab90593f4" providerId="LiveId" clId="{386A2F94-ADDE-4FE6-A447-AEDE4F1BA18E}" dt="2021-03-01T00:08:26.563" v="314" actId="207"/>
        <pc:sldMkLst>
          <pc:docMk/>
          <pc:sldMk cId="3897312677" sldId="277"/>
        </pc:sldMkLst>
        <pc:spChg chg="mod">
          <ac:chgData name="Esha Kaushal" userId="d1f081aab90593f4" providerId="LiveId" clId="{386A2F94-ADDE-4FE6-A447-AEDE4F1BA18E}" dt="2021-03-01T00:08:26.563" v="314" actId="207"/>
          <ac:spMkLst>
            <pc:docMk/>
            <pc:sldMk cId="3897312677" sldId="277"/>
            <ac:spMk id="20" creationId="{A3F1B1F7-B967-4B63-B752-2F9ADCF31246}"/>
          </ac:spMkLst>
        </pc:spChg>
        <pc:picChg chg="mod">
          <ac:chgData name="Esha Kaushal" userId="d1f081aab90593f4" providerId="LiveId" clId="{386A2F94-ADDE-4FE6-A447-AEDE4F1BA18E}" dt="2021-02-28T23:49:46.826" v="74" actId="1036"/>
          <ac:picMkLst>
            <pc:docMk/>
            <pc:sldMk cId="3897312677" sldId="277"/>
            <ac:picMk id="12" creationId="{EB38256B-0973-4923-8DA9-AD49196D1AD5}"/>
          </ac:picMkLst>
        </pc:picChg>
      </pc:sldChg>
      <pc:sldChg chg="modSp mod">
        <pc:chgData name="Esha Kaushal" userId="d1f081aab90593f4" providerId="LiveId" clId="{386A2F94-ADDE-4FE6-A447-AEDE4F1BA18E}" dt="2021-03-01T00:08:32.122" v="315" actId="207"/>
        <pc:sldMkLst>
          <pc:docMk/>
          <pc:sldMk cId="3118334688" sldId="278"/>
        </pc:sldMkLst>
        <pc:spChg chg="mod">
          <ac:chgData name="Esha Kaushal" userId="d1f081aab90593f4" providerId="LiveId" clId="{386A2F94-ADDE-4FE6-A447-AEDE4F1BA18E}" dt="2021-03-01T00:08:32.122" v="315" actId="207"/>
          <ac:spMkLst>
            <pc:docMk/>
            <pc:sldMk cId="3118334688" sldId="278"/>
            <ac:spMk id="14" creationId="{1896547B-270B-4966-A712-A336466C84E9}"/>
          </ac:spMkLst>
        </pc:spChg>
      </pc:sldChg>
      <pc:sldChg chg="addSp modSp mod">
        <pc:chgData name="Esha Kaushal" userId="d1f081aab90593f4" providerId="LiveId" clId="{386A2F94-ADDE-4FE6-A447-AEDE4F1BA18E}" dt="2021-03-01T00:14:45.700" v="422" actId="1035"/>
        <pc:sldMkLst>
          <pc:docMk/>
          <pc:sldMk cId="1666273630" sldId="296"/>
        </pc:sldMkLst>
        <pc:spChg chg="mod ord">
          <ac:chgData name="Esha Kaushal" userId="d1f081aab90593f4" providerId="LiveId" clId="{386A2F94-ADDE-4FE6-A447-AEDE4F1BA18E}" dt="2021-03-01T00:06:52.305" v="274" actId="166"/>
          <ac:spMkLst>
            <pc:docMk/>
            <pc:sldMk cId="1666273630" sldId="296"/>
            <ac:spMk id="8" creationId="{395F6E4C-DDEE-CE4F-A050-BAF8C7F73445}"/>
          </ac:spMkLst>
        </pc:spChg>
        <pc:spChg chg="mod">
          <ac:chgData name="Esha Kaushal" userId="d1f081aab90593f4" providerId="LiveId" clId="{386A2F94-ADDE-4FE6-A447-AEDE4F1BA18E}" dt="2021-03-01T00:06:39.391" v="270" actId="1076"/>
          <ac:spMkLst>
            <pc:docMk/>
            <pc:sldMk cId="1666273630" sldId="296"/>
            <ac:spMk id="10" creationId="{0D9EF78D-9B81-2F42-B305-13AF68A048B4}"/>
          </ac:spMkLst>
        </pc:spChg>
        <pc:spChg chg="add mod">
          <ac:chgData name="Esha Kaushal" userId="d1f081aab90593f4" providerId="LiveId" clId="{386A2F94-ADDE-4FE6-A447-AEDE4F1BA18E}" dt="2021-03-01T00:06:42.235" v="271" actId="1076"/>
          <ac:spMkLst>
            <pc:docMk/>
            <pc:sldMk cId="1666273630" sldId="296"/>
            <ac:spMk id="12" creationId="{DEC694D2-F528-45E6-8731-5D3FC2A9B63F}"/>
          </ac:spMkLst>
        </pc:spChg>
        <pc:picChg chg="add mod">
          <ac:chgData name="Esha Kaushal" userId="d1f081aab90593f4" providerId="LiveId" clId="{386A2F94-ADDE-4FE6-A447-AEDE4F1BA18E}" dt="2021-03-01T00:14:45.700" v="422" actId="1035"/>
          <ac:picMkLst>
            <pc:docMk/>
            <pc:sldMk cId="1666273630" sldId="296"/>
            <ac:picMk id="11" creationId="{8591519F-DF57-4EBC-8653-57B02179D57A}"/>
          </ac:picMkLst>
        </pc:picChg>
      </pc:sldChg>
      <pc:sldChg chg="addSp delSp modSp mod">
        <pc:chgData name="Esha Kaushal" userId="d1f081aab90593f4" providerId="LiveId" clId="{386A2F94-ADDE-4FE6-A447-AEDE4F1BA18E}" dt="2021-03-01T00:14:33.052" v="419" actId="1076"/>
        <pc:sldMkLst>
          <pc:docMk/>
          <pc:sldMk cId="1815416827" sldId="298"/>
        </pc:sldMkLst>
        <pc:spChg chg="add del mod">
          <ac:chgData name="Esha Kaushal" userId="d1f081aab90593f4" providerId="LiveId" clId="{386A2F94-ADDE-4FE6-A447-AEDE4F1BA18E}" dt="2021-02-28T23:50:17.888" v="101" actId="478"/>
          <ac:spMkLst>
            <pc:docMk/>
            <pc:sldMk cId="1815416827" sldId="298"/>
            <ac:spMk id="3" creationId="{FEDEBC74-B13A-41E4-8643-9FF1A644AAC6}"/>
          </ac:spMkLst>
        </pc:spChg>
        <pc:spChg chg="add del mod">
          <ac:chgData name="Esha Kaushal" userId="d1f081aab90593f4" providerId="LiveId" clId="{386A2F94-ADDE-4FE6-A447-AEDE4F1BA18E}" dt="2021-03-01T00:07:40.598" v="304" actId="478"/>
          <ac:spMkLst>
            <pc:docMk/>
            <pc:sldMk cId="1815416827" sldId="298"/>
            <ac:spMk id="12" creationId="{46296BEC-5CAF-4D15-9BFD-FBD04D517DF0}"/>
          </ac:spMkLst>
        </pc:spChg>
        <pc:spChg chg="del mod">
          <ac:chgData name="Esha Kaushal" userId="d1f081aab90593f4" providerId="LiveId" clId="{386A2F94-ADDE-4FE6-A447-AEDE4F1BA18E}" dt="2021-02-28T23:50:14.132" v="100" actId="478"/>
          <ac:spMkLst>
            <pc:docMk/>
            <pc:sldMk cId="1815416827" sldId="298"/>
            <ac:spMk id="14" creationId="{431F78B6-4502-D447-BE7C-01A75F8F627C}"/>
          </ac:spMkLst>
        </pc:spChg>
        <pc:spChg chg="add mod">
          <ac:chgData name="Esha Kaushal" userId="d1f081aab90593f4" providerId="LiveId" clId="{386A2F94-ADDE-4FE6-A447-AEDE4F1BA18E}" dt="2021-03-01T00:14:33.052" v="419" actId="1076"/>
          <ac:spMkLst>
            <pc:docMk/>
            <pc:sldMk cId="1815416827" sldId="298"/>
            <ac:spMk id="17" creationId="{6D7D0419-A01A-4E95-ABDE-6EFF855A20CA}"/>
          </ac:spMkLst>
        </pc:spChg>
        <pc:spChg chg="add mod">
          <ac:chgData name="Esha Kaushal" userId="d1f081aab90593f4" providerId="LiveId" clId="{386A2F94-ADDE-4FE6-A447-AEDE4F1BA18E}" dt="2021-03-01T00:14:23.756" v="418" actId="20577"/>
          <ac:spMkLst>
            <pc:docMk/>
            <pc:sldMk cId="1815416827" sldId="298"/>
            <ac:spMk id="18" creationId="{794B0817-47F7-47F7-841D-E997B59083C0}"/>
          </ac:spMkLst>
        </pc:spChg>
        <pc:picChg chg="add mod">
          <ac:chgData name="Esha Kaushal" userId="d1f081aab90593f4" providerId="LiveId" clId="{386A2F94-ADDE-4FE6-A447-AEDE4F1BA18E}" dt="2021-02-28T23:46:22.906" v="0"/>
          <ac:picMkLst>
            <pc:docMk/>
            <pc:sldMk cId="1815416827" sldId="298"/>
            <ac:picMk id="10" creationId="{9102C195-99F3-4BB5-8D82-60C6D7ACD5AF}"/>
          </ac:picMkLst>
        </pc:picChg>
        <pc:picChg chg="add del mod">
          <ac:chgData name="Esha Kaushal" userId="d1f081aab90593f4" providerId="LiveId" clId="{386A2F94-ADDE-4FE6-A447-AEDE4F1BA18E}" dt="2021-03-01T00:07:23.601" v="278" actId="478"/>
          <ac:picMkLst>
            <pc:docMk/>
            <pc:sldMk cId="1815416827" sldId="298"/>
            <ac:picMk id="11" creationId="{4D56C598-7875-4D1D-8D49-B828F1C662C7}"/>
          </ac:picMkLst>
        </pc:picChg>
        <pc:picChg chg="mod">
          <ac:chgData name="Esha Kaushal" userId="d1f081aab90593f4" providerId="LiveId" clId="{386A2F94-ADDE-4FE6-A447-AEDE4F1BA18E}" dt="2021-03-01T00:10:17.128" v="361" actId="1076"/>
          <ac:picMkLst>
            <pc:docMk/>
            <pc:sldMk cId="1815416827" sldId="298"/>
            <ac:picMk id="16" creationId="{EE08BC2A-46FD-6B4E-9BF3-77BA4844CB1F}"/>
          </ac:picMkLst>
        </pc:picChg>
      </pc:sldChg>
      <pc:sldChg chg="addSp modSp mod">
        <pc:chgData name="Esha Kaushal" userId="d1f081aab90593f4" providerId="LiveId" clId="{386A2F94-ADDE-4FE6-A447-AEDE4F1BA18E}" dt="2021-03-01T00:22:39.020" v="467" actId="1076"/>
        <pc:sldMkLst>
          <pc:docMk/>
          <pc:sldMk cId="2423124026" sldId="299"/>
        </pc:sldMkLst>
        <pc:spChg chg="mod ord">
          <ac:chgData name="Esha Kaushal" userId="d1f081aab90593f4" providerId="LiveId" clId="{386A2F94-ADDE-4FE6-A447-AEDE4F1BA18E}" dt="2021-03-01T00:22:39.020" v="467" actId="1076"/>
          <ac:spMkLst>
            <pc:docMk/>
            <pc:sldMk cId="2423124026" sldId="299"/>
            <ac:spMk id="18" creationId="{D1807AF3-59A8-AF44-95FB-61E8C36A26D0}"/>
          </ac:spMkLst>
        </pc:spChg>
        <pc:picChg chg="add mod">
          <ac:chgData name="Esha Kaushal" userId="d1f081aab90593f4" providerId="LiveId" clId="{386A2F94-ADDE-4FE6-A447-AEDE4F1BA18E}" dt="2021-03-01T00:22:36.172" v="466" actId="1076"/>
          <ac:picMkLst>
            <pc:docMk/>
            <pc:sldMk cId="2423124026" sldId="299"/>
            <ac:picMk id="10" creationId="{13489ABE-063B-4AE9-B6EB-CF10217FEC45}"/>
          </ac:picMkLst>
        </pc:picChg>
      </pc:sldChg>
      <pc:sldChg chg="addSp modSp mod">
        <pc:chgData name="Esha Kaushal" userId="d1f081aab90593f4" providerId="LiveId" clId="{386A2F94-ADDE-4FE6-A447-AEDE4F1BA18E}" dt="2021-03-01T00:22:54.260" v="471" actId="1076"/>
        <pc:sldMkLst>
          <pc:docMk/>
          <pc:sldMk cId="3305187616" sldId="300"/>
        </pc:sldMkLst>
        <pc:spChg chg="mod ord">
          <ac:chgData name="Esha Kaushal" userId="d1f081aab90593f4" providerId="LiveId" clId="{386A2F94-ADDE-4FE6-A447-AEDE4F1BA18E}" dt="2021-03-01T00:22:54.260" v="471" actId="1076"/>
          <ac:spMkLst>
            <pc:docMk/>
            <pc:sldMk cId="3305187616" sldId="300"/>
            <ac:spMk id="11" creationId="{46F40FAD-3565-F24A-84E3-317EE277A7D1}"/>
          </ac:spMkLst>
        </pc:spChg>
        <pc:picChg chg="add mod">
          <ac:chgData name="Esha Kaushal" userId="d1f081aab90593f4" providerId="LiveId" clId="{386A2F94-ADDE-4FE6-A447-AEDE4F1BA18E}" dt="2021-03-01T00:22:50.235" v="470" actId="1076"/>
          <ac:picMkLst>
            <pc:docMk/>
            <pc:sldMk cId="3305187616" sldId="300"/>
            <ac:picMk id="10" creationId="{D4FCA7B6-E50F-42E4-9648-84A8CB090461}"/>
          </ac:picMkLst>
        </pc:picChg>
      </pc:sldChg>
      <pc:sldChg chg="addSp modSp mod">
        <pc:chgData name="Esha Kaushal" userId="d1f081aab90593f4" providerId="LiveId" clId="{386A2F94-ADDE-4FE6-A447-AEDE4F1BA18E}" dt="2021-03-01T00:23:06.459" v="472" actId="1076"/>
        <pc:sldMkLst>
          <pc:docMk/>
          <pc:sldMk cId="2513627571" sldId="301"/>
        </pc:sldMkLst>
        <pc:spChg chg="mod">
          <ac:chgData name="Esha Kaushal" userId="d1f081aab90593f4" providerId="LiveId" clId="{386A2F94-ADDE-4FE6-A447-AEDE4F1BA18E}" dt="2021-03-01T00:15:36.038" v="433" actId="1076"/>
          <ac:spMkLst>
            <pc:docMk/>
            <pc:sldMk cId="2513627571" sldId="301"/>
            <ac:spMk id="16" creationId="{D19CF079-2941-2B49-A9A4-5FA160887112}"/>
          </ac:spMkLst>
        </pc:spChg>
        <pc:picChg chg="add mod">
          <ac:chgData name="Esha Kaushal" userId="d1f081aab90593f4" providerId="LiveId" clId="{386A2F94-ADDE-4FE6-A447-AEDE4F1BA18E}" dt="2021-03-01T00:17:42.691" v="453"/>
          <ac:picMkLst>
            <pc:docMk/>
            <pc:sldMk cId="2513627571" sldId="301"/>
            <ac:picMk id="10" creationId="{00AEACAC-31BF-465D-B2D6-7F32CEA6EC8F}"/>
          </ac:picMkLst>
        </pc:picChg>
        <pc:picChg chg="mod">
          <ac:chgData name="Esha Kaushal" userId="d1f081aab90593f4" providerId="LiveId" clId="{386A2F94-ADDE-4FE6-A447-AEDE4F1BA18E}" dt="2021-03-01T00:23:06.459" v="472" actId="1076"/>
          <ac:picMkLst>
            <pc:docMk/>
            <pc:sldMk cId="2513627571" sldId="301"/>
            <ac:picMk id="17" creationId="{C95693F5-955A-1746-AD5D-04326BE36913}"/>
          </ac:picMkLst>
        </pc:picChg>
      </pc:sldChg>
      <pc:sldChg chg="addSp modSp mod">
        <pc:chgData name="Esha Kaushal" userId="d1f081aab90593f4" providerId="LiveId" clId="{386A2F94-ADDE-4FE6-A447-AEDE4F1BA18E}" dt="2021-03-01T00:17:44.430" v="454"/>
        <pc:sldMkLst>
          <pc:docMk/>
          <pc:sldMk cId="4078380998" sldId="302"/>
        </pc:sldMkLst>
        <pc:spChg chg="mod">
          <ac:chgData name="Esha Kaushal" userId="d1f081aab90593f4" providerId="LiveId" clId="{386A2F94-ADDE-4FE6-A447-AEDE4F1BA18E}" dt="2021-03-01T00:15:42.321" v="435" actId="14100"/>
          <ac:spMkLst>
            <pc:docMk/>
            <pc:sldMk cId="4078380998" sldId="302"/>
            <ac:spMk id="14" creationId="{E8C74D10-DA43-654F-8490-70089E853A6D}"/>
          </ac:spMkLst>
        </pc:spChg>
        <pc:picChg chg="add mod">
          <ac:chgData name="Esha Kaushal" userId="d1f081aab90593f4" providerId="LiveId" clId="{386A2F94-ADDE-4FE6-A447-AEDE4F1BA18E}" dt="2021-03-01T00:17:44.430" v="454"/>
          <ac:picMkLst>
            <pc:docMk/>
            <pc:sldMk cId="4078380998" sldId="302"/>
            <ac:picMk id="10" creationId="{9F091FAD-9B1A-4907-B4FF-D7BA2DAAD658}"/>
          </ac:picMkLst>
        </pc:picChg>
      </pc:sldChg>
      <pc:sldChg chg="addSp modSp mod">
        <pc:chgData name="Esha Kaushal" userId="d1f081aab90593f4" providerId="LiveId" clId="{386A2F94-ADDE-4FE6-A447-AEDE4F1BA18E}" dt="2021-03-01T00:17:48.354" v="455"/>
        <pc:sldMkLst>
          <pc:docMk/>
          <pc:sldMk cId="969159450" sldId="304"/>
        </pc:sldMkLst>
        <pc:spChg chg="mod">
          <ac:chgData name="Esha Kaushal" userId="d1f081aab90593f4" providerId="LiveId" clId="{386A2F94-ADDE-4FE6-A447-AEDE4F1BA18E}" dt="2021-03-01T00:15:53.113" v="437" actId="14100"/>
          <ac:spMkLst>
            <pc:docMk/>
            <pc:sldMk cId="969159450" sldId="304"/>
            <ac:spMk id="14" creationId="{0BB30B3E-3F46-A74C-95C2-3303FFC0C4BD}"/>
          </ac:spMkLst>
        </pc:spChg>
        <pc:picChg chg="add mod">
          <ac:chgData name="Esha Kaushal" userId="d1f081aab90593f4" providerId="LiveId" clId="{386A2F94-ADDE-4FE6-A447-AEDE4F1BA18E}" dt="2021-03-01T00:17:48.354" v="455"/>
          <ac:picMkLst>
            <pc:docMk/>
            <pc:sldMk cId="969159450" sldId="304"/>
            <ac:picMk id="10" creationId="{B379B603-1311-4F2F-8DCD-21C4CA285A8F}"/>
          </ac:picMkLst>
        </pc:picChg>
      </pc:sldChg>
      <pc:sldChg chg="addSp modSp mod">
        <pc:chgData name="Esha Kaushal" userId="d1f081aab90593f4" providerId="LiveId" clId="{386A2F94-ADDE-4FE6-A447-AEDE4F1BA18E}" dt="2021-03-01T00:17:50.077" v="456"/>
        <pc:sldMkLst>
          <pc:docMk/>
          <pc:sldMk cId="2755837281" sldId="305"/>
        </pc:sldMkLst>
        <pc:spChg chg="mod">
          <ac:chgData name="Esha Kaushal" userId="d1f081aab90593f4" providerId="LiveId" clId="{386A2F94-ADDE-4FE6-A447-AEDE4F1BA18E}" dt="2021-03-01T00:16:03.566" v="439" actId="14100"/>
          <ac:spMkLst>
            <pc:docMk/>
            <pc:sldMk cId="2755837281" sldId="305"/>
            <ac:spMk id="11" creationId="{DAF994ED-C048-6941-8795-B6E557746C0E}"/>
          </ac:spMkLst>
        </pc:spChg>
        <pc:picChg chg="add mod">
          <ac:chgData name="Esha Kaushal" userId="d1f081aab90593f4" providerId="LiveId" clId="{386A2F94-ADDE-4FE6-A447-AEDE4F1BA18E}" dt="2021-03-01T00:17:50.077" v="456"/>
          <ac:picMkLst>
            <pc:docMk/>
            <pc:sldMk cId="2755837281" sldId="305"/>
            <ac:picMk id="10" creationId="{BD759173-E6F3-4918-B83C-0F42F1A2F5F3}"/>
          </ac:picMkLst>
        </pc:picChg>
      </pc:sldChg>
      <pc:sldChg chg="addSp modSp mod">
        <pc:chgData name="Esha Kaushal" userId="d1f081aab90593f4" providerId="LiveId" clId="{386A2F94-ADDE-4FE6-A447-AEDE4F1BA18E}" dt="2021-03-01T00:17:51.951" v="457"/>
        <pc:sldMkLst>
          <pc:docMk/>
          <pc:sldMk cId="599770349" sldId="306"/>
        </pc:sldMkLst>
        <pc:spChg chg="mod">
          <ac:chgData name="Esha Kaushal" userId="d1f081aab90593f4" providerId="LiveId" clId="{386A2F94-ADDE-4FE6-A447-AEDE4F1BA18E}" dt="2021-03-01T00:16:10.599" v="441" actId="14100"/>
          <ac:spMkLst>
            <pc:docMk/>
            <pc:sldMk cId="599770349" sldId="306"/>
            <ac:spMk id="14" creationId="{FE24BC9A-7D77-C54B-9747-620FB0283964}"/>
          </ac:spMkLst>
        </pc:spChg>
        <pc:picChg chg="add mod">
          <ac:chgData name="Esha Kaushal" userId="d1f081aab90593f4" providerId="LiveId" clId="{386A2F94-ADDE-4FE6-A447-AEDE4F1BA18E}" dt="2021-03-01T00:17:51.951" v="457"/>
          <ac:picMkLst>
            <pc:docMk/>
            <pc:sldMk cId="599770349" sldId="306"/>
            <ac:picMk id="10" creationId="{B3CE1422-9F6B-4DAF-9A4F-E84B70A63321}"/>
          </ac:picMkLst>
        </pc:picChg>
      </pc:sldChg>
      <pc:sldChg chg="addSp modSp mod">
        <pc:chgData name="Esha Kaushal" userId="d1f081aab90593f4" providerId="LiveId" clId="{386A2F94-ADDE-4FE6-A447-AEDE4F1BA18E}" dt="2021-03-01T00:17:53.431" v="458"/>
        <pc:sldMkLst>
          <pc:docMk/>
          <pc:sldMk cId="2608956198" sldId="307"/>
        </pc:sldMkLst>
        <pc:spChg chg="mod">
          <ac:chgData name="Esha Kaushal" userId="d1f081aab90593f4" providerId="LiveId" clId="{386A2F94-ADDE-4FE6-A447-AEDE4F1BA18E}" dt="2021-03-01T00:16:15.970" v="443" actId="14100"/>
          <ac:spMkLst>
            <pc:docMk/>
            <pc:sldMk cId="2608956198" sldId="307"/>
            <ac:spMk id="16" creationId="{ECC58F04-F323-F649-ADFF-EFD7640DA92B}"/>
          </ac:spMkLst>
        </pc:spChg>
        <pc:picChg chg="add mod">
          <ac:chgData name="Esha Kaushal" userId="d1f081aab90593f4" providerId="LiveId" clId="{386A2F94-ADDE-4FE6-A447-AEDE4F1BA18E}" dt="2021-03-01T00:17:53.431" v="458"/>
          <ac:picMkLst>
            <pc:docMk/>
            <pc:sldMk cId="2608956198" sldId="307"/>
            <ac:picMk id="10" creationId="{E36AC1BF-6C07-4318-982A-F66F29899862}"/>
          </ac:picMkLst>
        </pc:picChg>
      </pc:sldChg>
      <pc:sldChg chg="addSp modSp mod">
        <pc:chgData name="Esha Kaushal" userId="d1f081aab90593f4" providerId="LiveId" clId="{386A2F94-ADDE-4FE6-A447-AEDE4F1BA18E}" dt="2021-03-01T00:17:55.862" v="459"/>
        <pc:sldMkLst>
          <pc:docMk/>
          <pc:sldMk cId="2434915210" sldId="308"/>
        </pc:sldMkLst>
        <pc:spChg chg="mod">
          <ac:chgData name="Esha Kaushal" userId="d1f081aab90593f4" providerId="LiveId" clId="{386A2F94-ADDE-4FE6-A447-AEDE4F1BA18E}" dt="2021-03-01T00:16:23.129" v="445" actId="14100"/>
          <ac:spMkLst>
            <pc:docMk/>
            <pc:sldMk cId="2434915210" sldId="308"/>
            <ac:spMk id="14" creationId="{20780ADA-6E93-5C49-949E-0C0A1F8E8714}"/>
          </ac:spMkLst>
        </pc:spChg>
        <pc:picChg chg="add mod">
          <ac:chgData name="Esha Kaushal" userId="d1f081aab90593f4" providerId="LiveId" clId="{386A2F94-ADDE-4FE6-A447-AEDE4F1BA18E}" dt="2021-03-01T00:17:55.862" v="459"/>
          <ac:picMkLst>
            <pc:docMk/>
            <pc:sldMk cId="2434915210" sldId="308"/>
            <ac:picMk id="10" creationId="{56774C66-BAB2-4BD4-8303-1E02D15A825D}"/>
          </ac:picMkLst>
        </pc:picChg>
        <pc:picChg chg="mod">
          <ac:chgData name="Esha Kaushal" userId="d1f081aab90593f4" providerId="LiveId" clId="{386A2F94-ADDE-4FE6-A447-AEDE4F1BA18E}" dt="2021-03-01T00:16:28.676" v="446" actId="1076"/>
          <ac:picMkLst>
            <pc:docMk/>
            <pc:sldMk cId="2434915210" sldId="308"/>
            <ac:picMk id="17" creationId="{514752BA-177A-4F49-BE24-67FC2D8D93FF}"/>
          </ac:picMkLst>
        </pc:picChg>
      </pc:sldChg>
      <pc:sldChg chg="addSp modSp mod">
        <pc:chgData name="Esha Kaushal" userId="d1f081aab90593f4" providerId="LiveId" clId="{386A2F94-ADDE-4FE6-A447-AEDE4F1BA18E}" dt="2021-03-01T00:18:37.782" v="462" actId="1076"/>
        <pc:sldMkLst>
          <pc:docMk/>
          <pc:sldMk cId="233065653" sldId="309"/>
        </pc:sldMkLst>
        <pc:spChg chg="mod">
          <ac:chgData name="Esha Kaushal" userId="d1f081aab90593f4" providerId="LiveId" clId="{386A2F94-ADDE-4FE6-A447-AEDE4F1BA18E}" dt="2021-03-01T00:16:37.240" v="448" actId="14100"/>
          <ac:spMkLst>
            <pc:docMk/>
            <pc:sldMk cId="233065653" sldId="309"/>
            <ac:spMk id="16" creationId="{73370573-08A2-EF4D-82DC-BFE35E59BE9D}"/>
          </ac:spMkLst>
        </pc:spChg>
        <pc:picChg chg="mod">
          <ac:chgData name="Esha Kaushal" userId="d1f081aab90593f4" providerId="LiveId" clId="{386A2F94-ADDE-4FE6-A447-AEDE4F1BA18E}" dt="2021-03-01T00:18:37.782" v="462" actId="1076"/>
          <ac:picMkLst>
            <pc:docMk/>
            <pc:sldMk cId="233065653" sldId="309"/>
            <ac:picMk id="10" creationId="{319EACD5-973A-4067-AA7C-0F2B6CF99B85}"/>
          </ac:picMkLst>
        </pc:picChg>
        <pc:picChg chg="add mod">
          <ac:chgData name="Esha Kaushal" userId="d1f081aab90593f4" providerId="LiveId" clId="{386A2F94-ADDE-4FE6-A447-AEDE4F1BA18E}" dt="2021-03-01T00:17:57.391" v="460"/>
          <ac:picMkLst>
            <pc:docMk/>
            <pc:sldMk cId="233065653" sldId="309"/>
            <ac:picMk id="11" creationId="{4DEF8960-C56E-4769-A578-AC6DDA91F664}"/>
          </ac:picMkLst>
        </pc:picChg>
      </pc:sldChg>
      <pc:sldChg chg="addSp modSp mod">
        <pc:chgData name="Esha Kaushal" userId="d1f081aab90593f4" providerId="LiveId" clId="{386A2F94-ADDE-4FE6-A447-AEDE4F1BA18E}" dt="2021-03-01T00:17:58.683" v="461"/>
        <pc:sldMkLst>
          <pc:docMk/>
          <pc:sldMk cId="915180948" sldId="310"/>
        </pc:sldMkLst>
        <pc:spChg chg="mod">
          <ac:chgData name="Esha Kaushal" userId="d1f081aab90593f4" providerId="LiveId" clId="{386A2F94-ADDE-4FE6-A447-AEDE4F1BA18E}" dt="2021-03-01T00:16:43.235" v="450" actId="14100"/>
          <ac:spMkLst>
            <pc:docMk/>
            <pc:sldMk cId="915180948" sldId="310"/>
            <ac:spMk id="2" creationId="{48D4BA60-3D7A-4DE2-9B25-3B78EAB657A5}"/>
          </ac:spMkLst>
        </pc:spChg>
        <pc:picChg chg="add mod">
          <ac:chgData name="Esha Kaushal" userId="d1f081aab90593f4" providerId="LiveId" clId="{386A2F94-ADDE-4FE6-A447-AEDE4F1BA18E}" dt="2021-03-01T00:17:58.683" v="461"/>
          <ac:picMkLst>
            <pc:docMk/>
            <pc:sldMk cId="915180948" sldId="310"/>
            <ac:picMk id="7" creationId="{5906A2FA-CA50-4B07-93E1-91979A6985CF}"/>
          </ac:picMkLst>
        </pc:picChg>
      </pc:sldChg>
    </pc:docChg>
  </pc:docChgLst>
  <pc:docChgLst>
    <pc:chgData name="Kaushal, Esha" userId="90275477-4e8d-40c7-85bc-cb1f34dcf27e" providerId="ADAL" clId="{6C0418EC-BBB3-4BDC-9103-AC59C0E7A689}"/>
    <pc:docChg chg="custSel modSld">
      <pc:chgData name="Kaushal, Esha" userId="90275477-4e8d-40c7-85bc-cb1f34dcf27e" providerId="ADAL" clId="{6C0418EC-BBB3-4BDC-9103-AC59C0E7A689}" dt="2021-07-22T03:41:18.134" v="0" actId="478"/>
      <pc:docMkLst>
        <pc:docMk/>
      </pc:docMkLst>
      <pc:sldChg chg="delSp mod">
        <pc:chgData name="Kaushal, Esha" userId="90275477-4e8d-40c7-85bc-cb1f34dcf27e" providerId="ADAL" clId="{6C0418EC-BBB3-4BDC-9103-AC59C0E7A689}" dt="2021-07-22T03:41:18.134" v="0" actId="478"/>
        <pc:sldMkLst>
          <pc:docMk/>
          <pc:sldMk cId="2427022125" sldId="257"/>
        </pc:sldMkLst>
        <pc:spChg chg="del">
          <ac:chgData name="Kaushal, Esha" userId="90275477-4e8d-40c7-85bc-cb1f34dcf27e" providerId="ADAL" clId="{6C0418EC-BBB3-4BDC-9103-AC59C0E7A689}" dt="2021-07-22T03:41:18.134" v="0" actId="478"/>
          <ac:spMkLst>
            <pc:docMk/>
            <pc:sldMk cId="2427022125" sldId="257"/>
            <ac:spMk id="31" creationId="{A1254ED0-ABFB-46A0-9715-EF340FDA25E9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514DC0-C5FF-4E29-9220-9F0A2D8CC08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D848AB3-0030-4388-9499-20A77058D992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solidFill>
                <a:srgbClr val="00B050"/>
              </a:solidFill>
            </a:rPr>
            <a:t>Exploratory Data Analysis</a:t>
          </a:r>
        </a:p>
      </dgm:t>
    </dgm:pt>
    <dgm:pt modelId="{0F8AB238-5ABF-4C31-AF2E-89F69B97921D}" type="parTrans" cxnId="{6A6E10A2-8570-45F4-B763-75914F388996}">
      <dgm:prSet/>
      <dgm:spPr/>
      <dgm:t>
        <a:bodyPr/>
        <a:lstStyle/>
        <a:p>
          <a:endParaRPr lang="en-US"/>
        </a:p>
      </dgm:t>
    </dgm:pt>
    <dgm:pt modelId="{F94F3681-3514-42AE-AB5C-5FFEE02DC15B}" type="sibTrans" cxnId="{6A6E10A2-8570-45F4-B763-75914F388996}">
      <dgm:prSet/>
      <dgm:spPr/>
      <dgm:t>
        <a:bodyPr/>
        <a:lstStyle/>
        <a:p>
          <a:endParaRPr lang="en-US"/>
        </a:p>
      </dgm:t>
    </dgm:pt>
    <dgm:pt modelId="{C75E75AF-9180-4CC8-AE2C-BE67FDBD06A6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Song Prediction System</a:t>
          </a:r>
        </a:p>
      </dgm:t>
    </dgm:pt>
    <dgm:pt modelId="{4F032392-7E4C-4EF1-B9E5-38066CBC3660}" type="parTrans" cxnId="{6D754BAD-27DF-432E-9CEE-915810ECD4B3}">
      <dgm:prSet/>
      <dgm:spPr/>
      <dgm:t>
        <a:bodyPr/>
        <a:lstStyle/>
        <a:p>
          <a:endParaRPr lang="en-US"/>
        </a:p>
      </dgm:t>
    </dgm:pt>
    <dgm:pt modelId="{A3DEE622-AD18-48E0-9F8B-B6F003168476}" type="sibTrans" cxnId="{6D754BAD-27DF-432E-9CEE-915810ECD4B3}">
      <dgm:prSet/>
      <dgm:spPr/>
      <dgm:t>
        <a:bodyPr/>
        <a:lstStyle/>
        <a:p>
          <a:endParaRPr lang="en-US"/>
        </a:p>
      </dgm:t>
    </dgm:pt>
    <dgm:pt modelId="{F1EBBBBC-D2BD-4CFD-8EB4-022A098A8BAA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Q&amp;A</a:t>
          </a:r>
        </a:p>
      </dgm:t>
    </dgm:pt>
    <dgm:pt modelId="{B0EE40EA-3CE2-4B3A-BAB9-956CEC0BBF89}" type="parTrans" cxnId="{48E8DE36-075F-4E3C-B4CB-DDF48D2DF444}">
      <dgm:prSet/>
      <dgm:spPr/>
      <dgm:t>
        <a:bodyPr/>
        <a:lstStyle/>
        <a:p>
          <a:endParaRPr lang="en-US"/>
        </a:p>
      </dgm:t>
    </dgm:pt>
    <dgm:pt modelId="{6D1FFD26-F775-49E4-B228-7C0CA8A2E568}" type="sibTrans" cxnId="{48E8DE36-075F-4E3C-B4CB-DDF48D2DF444}">
      <dgm:prSet/>
      <dgm:spPr/>
      <dgm:t>
        <a:bodyPr/>
        <a:lstStyle/>
        <a:p>
          <a:endParaRPr lang="en-US"/>
        </a:p>
      </dgm:t>
    </dgm:pt>
    <dgm:pt modelId="{A77ACC26-C1F3-408D-9292-F1F7247742B3}" type="pres">
      <dgm:prSet presAssocID="{78514DC0-C5FF-4E29-9220-9F0A2D8CC080}" presName="root" presStyleCnt="0">
        <dgm:presLayoutVars>
          <dgm:dir/>
          <dgm:resizeHandles val="exact"/>
        </dgm:presLayoutVars>
      </dgm:prSet>
      <dgm:spPr/>
    </dgm:pt>
    <dgm:pt modelId="{E5ED4617-303B-4301-8EC4-044B3461D27A}" type="pres">
      <dgm:prSet presAssocID="{FD848AB3-0030-4388-9499-20A77058D992}" presName="compNode" presStyleCnt="0"/>
      <dgm:spPr/>
    </dgm:pt>
    <dgm:pt modelId="{DE8C2195-0231-493B-A5E6-B944ACA5C757}" type="pres">
      <dgm:prSet presAssocID="{FD848AB3-0030-4388-9499-20A77058D992}" presName="iconBgRect" presStyleLbl="bgShp" presStyleIdx="0" presStyleCnt="3"/>
      <dgm:spPr>
        <a:solidFill>
          <a:srgbClr val="00B0F0"/>
        </a:solidFill>
      </dgm:spPr>
    </dgm:pt>
    <dgm:pt modelId="{5D69214D-DD9A-4D01-A74F-FCB6E6609A63}" type="pres">
      <dgm:prSet presAssocID="{FD848AB3-0030-4388-9499-20A77058D99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0C596CF-8696-4283-A5CB-39920BA9446F}" type="pres">
      <dgm:prSet presAssocID="{FD848AB3-0030-4388-9499-20A77058D992}" presName="spaceRect" presStyleCnt="0"/>
      <dgm:spPr/>
    </dgm:pt>
    <dgm:pt modelId="{2FA84DB8-6359-4E03-B2D8-659214BABA0D}" type="pres">
      <dgm:prSet presAssocID="{FD848AB3-0030-4388-9499-20A77058D992}" presName="textRect" presStyleLbl="revTx" presStyleIdx="0" presStyleCnt="3">
        <dgm:presLayoutVars>
          <dgm:chMax val="1"/>
          <dgm:chPref val="1"/>
        </dgm:presLayoutVars>
      </dgm:prSet>
      <dgm:spPr/>
    </dgm:pt>
    <dgm:pt modelId="{BFCE2F81-8E23-4613-A526-8FCD0F2F0A3E}" type="pres">
      <dgm:prSet presAssocID="{F94F3681-3514-42AE-AB5C-5FFEE02DC15B}" presName="sibTrans" presStyleCnt="0"/>
      <dgm:spPr/>
    </dgm:pt>
    <dgm:pt modelId="{E6850ADB-455E-465D-BB98-725BD651B778}" type="pres">
      <dgm:prSet presAssocID="{C75E75AF-9180-4CC8-AE2C-BE67FDBD06A6}" presName="compNode" presStyleCnt="0"/>
      <dgm:spPr/>
    </dgm:pt>
    <dgm:pt modelId="{EAA230E0-5DD6-42FF-9206-E2BC9BBC0675}" type="pres">
      <dgm:prSet presAssocID="{C75E75AF-9180-4CC8-AE2C-BE67FDBD06A6}" presName="iconBgRect" presStyleLbl="bgShp" presStyleIdx="1" presStyleCnt="3"/>
      <dgm:spPr>
        <a:solidFill>
          <a:schemeClr val="bg2">
            <a:lumMod val="75000"/>
          </a:schemeClr>
        </a:solidFill>
      </dgm:spPr>
    </dgm:pt>
    <dgm:pt modelId="{CD44D6B5-86D1-4051-A461-740DFDE3345B}" type="pres">
      <dgm:prSet presAssocID="{C75E75AF-9180-4CC8-AE2C-BE67FDBD06A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ic"/>
        </a:ext>
      </dgm:extLst>
    </dgm:pt>
    <dgm:pt modelId="{4906B29B-941E-40AF-B09D-35D83BEDF27C}" type="pres">
      <dgm:prSet presAssocID="{C75E75AF-9180-4CC8-AE2C-BE67FDBD06A6}" presName="spaceRect" presStyleCnt="0"/>
      <dgm:spPr/>
    </dgm:pt>
    <dgm:pt modelId="{849F0950-2E31-46CF-A5ED-B268555067C6}" type="pres">
      <dgm:prSet presAssocID="{C75E75AF-9180-4CC8-AE2C-BE67FDBD06A6}" presName="textRect" presStyleLbl="revTx" presStyleIdx="1" presStyleCnt="3">
        <dgm:presLayoutVars>
          <dgm:chMax val="1"/>
          <dgm:chPref val="1"/>
        </dgm:presLayoutVars>
      </dgm:prSet>
      <dgm:spPr/>
    </dgm:pt>
    <dgm:pt modelId="{8422770F-375A-4DA2-8298-0477709F22EC}" type="pres">
      <dgm:prSet presAssocID="{A3DEE622-AD18-48E0-9F8B-B6F003168476}" presName="sibTrans" presStyleCnt="0"/>
      <dgm:spPr/>
    </dgm:pt>
    <dgm:pt modelId="{8CF67185-BDBD-4C7A-9643-424BB4B1DEBB}" type="pres">
      <dgm:prSet presAssocID="{F1EBBBBC-D2BD-4CFD-8EB4-022A098A8BAA}" presName="compNode" presStyleCnt="0"/>
      <dgm:spPr/>
    </dgm:pt>
    <dgm:pt modelId="{8836C8B0-AE69-4700-BB0E-A8994FE1F20A}" type="pres">
      <dgm:prSet presAssocID="{F1EBBBBC-D2BD-4CFD-8EB4-022A098A8BAA}" presName="iconBgRect" presStyleLbl="bgShp" presStyleIdx="2" presStyleCnt="3"/>
      <dgm:spPr>
        <a:solidFill>
          <a:schemeClr val="bg2">
            <a:lumMod val="75000"/>
          </a:schemeClr>
        </a:solidFill>
      </dgm:spPr>
    </dgm:pt>
    <dgm:pt modelId="{D31E10D7-FA52-4AA1-BE34-171860845C7E}" type="pres">
      <dgm:prSet presAssocID="{F1EBBBBC-D2BD-4CFD-8EB4-022A098A8BA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772F6A83-F76F-43EA-BE53-28377A651965}" type="pres">
      <dgm:prSet presAssocID="{F1EBBBBC-D2BD-4CFD-8EB4-022A098A8BAA}" presName="spaceRect" presStyleCnt="0"/>
      <dgm:spPr/>
    </dgm:pt>
    <dgm:pt modelId="{512ECA5C-3040-4F7F-9719-2C1DEEEB3E14}" type="pres">
      <dgm:prSet presAssocID="{F1EBBBBC-D2BD-4CFD-8EB4-022A098A8BA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530BA0E-375D-451C-B4B3-5EA321CF61F3}" type="presOf" srcId="{78514DC0-C5FF-4E29-9220-9F0A2D8CC080}" destId="{A77ACC26-C1F3-408D-9292-F1F7247742B3}" srcOrd="0" destOrd="0" presId="urn:microsoft.com/office/officeart/2018/5/layout/IconCircleLabelList"/>
    <dgm:cxn modelId="{48E8DE36-075F-4E3C-B4CB-DDF48D2DF444}" srcId="{78514DC0-C5FF-4E29-9220-9F0A2D8CC080}" destId="{F1EBBBBC-D2BD-4CFD-8EB4-022A098A8BAA}" srcOrd="2" destOrd="0" parTransId="{B0EE40EA-3CE2-4B3A-BAB9-956CEC0BBF89}" sibTransId="{6D1FFD26-F775-49E4-B228-7C0CA8A2E568}"/>
    <dgm:cxn modelId="{69245376-F5EE-42F1-84D6-EEAF472B1836}" type="presOf" srcId="{C75E75AF-9180-4CC8-AE2C-BE67FDBD06A6}" destId="{849F0950-2E31-46CF-A5ED-B268555067C6}" srcOrd="0" destOrd="0" presId="urn:microsoft.com/office/officeart/2018/5/layout/IconCircleLabelList"/>
    <dgm:cxn modelId="{A470E856-9182-4AEE-9FE4-C80CA28D03EB}" type="presOf" srcId="{FD848AB3-0030-4388-9499-20A77058D992}" destId="{2FA84DB8-6359-4E03-B2D8-659214BABA0D}" srcOrd="0" destOrd="0" presId="urn:microsoft.com/office/officeart/2018/5/layout/IconCircleLabelList"/>
    <dgm:cxn modelId="{9771A487-2C3F-49A6-9F73-E986B0DE4385}" type="presOf" srcId="{F1EBBBBC-D2BD-4CFD-8EB4-022A098A8BAA}" destId="{512ECA5C-3040-4F7F-9719-2C1DEEEB3E14}" srcOrd="0" destOrd="0" presId="urn:microsoft.com/office/officeart/2018/5/layout/IconCircleLabelList"/>
    <dgm:cxn modelId="{6A6E10A2-8570-45F4-B763-75914F388996}" srcId="{78514DC0-C5FF-4E29-9220-9F0A2D8CC080}" destId="{FD848AB3-0030-4388-9499-20A77058D992}" srcOrd="0" destOrd="0" parTransId="{0F8AB238-5ABF-4C31-AF2E-89F69B97921D}" sibTransId="{F94F3681-3514-42AE-AB5C-5FFEE02DC15B}"/>
    <dgm:cxn modelId="{6D754BAD-27DF-432E-9CEE-915810ECD4B3}" srcId="{78514DC0-C5FF-4E29-9220-9F0A2D8CC080}" destId="{C75E75AF-9180-4CC8-AE2C-BE67FDBD06A6}" srcOrd="1" destOrd="0" parTransId="{4F032392-7E4C-4EF1-B9E5-38066CBC3660}" sibTransId="{A3DEE622-AD18-48E0-9F8B-B6F003168476}"/>
    <dgm:cxn modelId="{18D524C8-E13F-4CA8-B37C-BAD84D4B2A2C}" type="presParOf" srcId="{A77ACC26-C1F3-408D-9292-F1F7247742B3}" destId="{E5ED4617-303B-4301-8EC4-044B3461D27A}" srcOrd="0" destOrd="0" presId="urn:microsoft.com/office/officeart/2018/5/layout/IconCircleLabelList"/>
    <dgm:cxn modelId="{15D05CDB-B13F-4467-B837-C4D6EBF407FE}" type="presParOf" srcId="{E5ED4617-303B-4301-8EC4-044B3461D27A}" destId="{DE8C2195-0231-493B-A5E6-B944ACA5C757}" srcOrd="0" destOrd="0" presId="urn:microsoft.com/office/officeart/2018/5/layout/IconCircleLabelList"/>
    <dgm:cxn modelId="{82FB1798-4A90-4A47-B4DE-99757E700A2C}" type="presParOf" srcId="{E5ED4617-303B-4301-8EC4-044B3461D27A}" destId="{5D69214D-DD9A-4D01-A74F-FCB6E6609A63}" srcOrd="1" destOrd="0" presId="urn:microsoft.com/office/officeart/2018/5/layout/IconCircleLabelList"/>
    <dgm:cxn modelId="{AF302B4A-3B8A-4499-8806-540A40C8DA86}" type="presParOf" srcId="{E5ED4617-303B-4301-8EC4-044B3461D27A}" destId="{10C596CF-8696-4283-A5CB-39920BA9446F}" srcOrd="2" destOrd="0" presId="urn:microsoft.com/office/officeart/2018/5/layout/IconCircleLabelList"/>
    <dgm:cxn modelId="{CF67830A-77F2-4F1A-AE57-55B78CA5F8A6}" type="presParOf" srcId="{E5ED4617-303B-4301-8EC4-044B3461D27A}" destId="{2FA84DB8-6359-4E03-B2D8-659214BABA0D}" srcOrd="3" destOrd="0" presId="urn:microsoft.com/office/officeart/2018/5/layout/IconCircleLabelList"/>
    <dgm:cxn modelId="{BF04FEAB-5D07-4FFE-B1D9-486EAC284D10}" type="presParOf" srcId="{A77ACC26-C1F3-408D-9292-F1F7247742B3}" destId="{BFCE2F81-8E23-4613-A526-8FCD0F2F0A3E}" srcOrd="1" destOrd="0" presId="urn:microsoft.com/office/officeart/2018/5/layout/IconCircleLabelList"/>
    <dgm:cxn modelId="{1AFD1CD4-61FE-4BBE-81DF-6FCB9D38E047}" type="presParOf" srcId="{A77ACC26-C1F3-408D-9292-F1F7247742B3}" destId="{E6850ADB-455E-465D-BB98-725BD651B778}" srcOrd="2" destOrd="0" presId="urn:microsoft.com/office/officeart/2018/5/layout/IconCircleLabelList"/>
    <dgm:cxn modelId="{2093F5AC-02B9-41FA-BF2E-040607932843}" type="presParOf" srcId="{E6850ADB-455E-465D-BB98-725BD651B778}" destId="{EAA230E0-5DD6-42FF-9206-E2BC9BBC0675}" srcOrd="0" destOrd="0" presId="urn:microsoft.com/office/officeart/2018/5/layout/IconCircleLabelList"/>
    <dgm:cxn modelId="{A854D454-D05A-4A49-A326-4441A5B9E68F}" type="presParOf" srcId="{E6850ADB-455E-465D-BB98-725BD651B778}" destId="{CD44D6B5-86D1-4051-A461-740DFDE3345B}" srcOrd="1" destOrd="0" presId="urn:microsoft.com/office/officeart/2018/5/layout/IconCircleLabelList"/>
    <dgm:cxn modelId="{7490AC19-C67D-45C1-A7AC-1211F7B45079}" type="presParOf" srcId="{E6850ADB-455E-465D-BB98-725BD651B778}" destId="{4906B29B-941E-40AF-B09D-35D83BEDF27C}" srcOrd="2" destOrd="0" presId="urn:microsoft.com/office/officeart/2018/5/layout/IconCircleLabelList"/>
    <dgm:cxn modelId="{DCE9A8E1-BB11-4B23-A5B8-1AC62FAE36BA}" type="presParOf" srcId="{E6850ADB-455E-465D-BB98-725BD651B778}" destId="{849F0950-2E31-46CF-A5ED-B268555067C6}" srcOrd="3" destOrd="0" presId="urn:microsoft.com/office/officeart/2018/5/layout/IconCircleLabelList"/>
    <dgm:cxn modelId="{77BC3966-87FF-4038-B965-96863D54AA7A}" type="presParOf" srcId="{A77ACC26-C1F3-408D-9292-F1F7247742B3}" destId="{8422770F-375A-4DA2-8298-0477709F22EC}" srcOrd="3" destOrd="0" presId="urn:microsoft.com/office/officeart/2018/5/layout/IconCircleLabelList"/>
    <dgm:cxn modelId="{AD4CF36D-3FA2-44FF-9151-ED90BA3D3B8A}" type="presParOf" srcId="{A77ACC26-C1F3-408D-9292-F1F7247742B3}" destId="{8CF67185-BDBD-4C7A-9643-424BB4B1DEBB}" srcOrd="4" destOrd="0" presId="urn:microsoft.com/office/officeart/2018/5/layout/IconCircleLabelList"/>
    <dgm:cxn modelId="{86D1F845-C7DB-49AA-B4F3-104411F21180}" type="presParOf" srcId="{8CF67185-BDBD-4C7A-9643-424BB4B1DEBB}" destId="{8836C8B0-AE69-4700-BB0E-A8994FE1F20A}" srcOrd="0" destOrd="0" presId="urn:microsoft.com/office/officeart/2018/5/layout/IconCircleLabelList"/>
    <dgm:cxn modelId="{AC284517-FAB6-4502-B100-9D1159630E69}" type="presParOf" srcId="{8CF67185-BDBD-4C7A-9643-424BB4B1DEBB}" destId="{D31E10D7-FA52-4AA1-BE34-171860845C7E}" srcOrd="1" destOrd="0" presId="urn:microsoft.com/office/officeart/2018/5/layout/IconCircleLabelList"/>
    <dgm:cxn modelId="{518F1930-12E5-48B6-AA24-6FF32819EC4B}" type="presParOf" srcId="{8CF67185-BDBD-4C7A-9643-424BB4B1DEBB}" destId="{772F6A83-F76F-43EA-BE53-28377A651965}" srcOrd="2" destOrd="0" presId="urn:microsoft.com/office/officeart/2018/5/layout/IconCircleLabelList"/>
    <dgm:cxn modelId="{8AFFB9ED-1824-467C-9694-E507DE992951}" type="presParOf" srcId="{8CF67185-BDBD-4C7A-9643-424BB4B1DEBB}" destId="{512ECA5C-3040-4F7F-9719-2C1DEEEB3E1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514DC0-C5FF-4E29-9220-9F0A2D8CC08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D848AB3-0030-4388-9499-20A77058D992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Exploratory Data Analysis</a:t>
          </a:r>
        </a:p>
      </dgm:t>
    </dgm:pt>
    <dgm:pt modelId="{0F8AB238-5ABF-4C31-AF2E-89F69B97921D}" type="parTrans" cxnId="{6A6E10A2-8570-45F4-B763-75914F388996}">
      <dgm:prSet/>
      <dgm:spPr/>
      <dgm:t>
        <a:bodyPr/>
        <a:lstStyle/>
        <a:p>
          <a:endParaRPr lang="en-US"/>
        </a:p>
      </dgm:t>
    </dgm:pt>
    <dgm:pt modelId="{F94F3681-3514-42AE-AB5C-5FFEE02DC15B}" type="sibTrans" cxnId="{6A6E10A2-8570-45F4-B763-75914F388996}">
      <dgm:prSet/>
      <dgm:spPr/>
      <dgm:t>
        <a:bodyPr/>
        <a:lstStyle/>
        <a:p>
          <a:endParaRPr lang="en-US"/>
        </a:p>
      </dgm:t>
    </dgm:pt>
    <dgm:pt modelId="{C75E75AF-9180-4CC8-AE2C-BE67FDBD06A6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>
              <a:solidFill>
                <a:srgbClr val="00B050"/>
              </a:solidFill>
            </a:rPr>
            <a:t>Song Prediction System</a:t>
          </a:r>
        </a:p>
      </dgm:t>
    </dgm:pt>
    <dgm:pt modelId="{4F032392-7E4C-4EF1-B9E5-38066CBC3660}" type="parTrans" cxnId="{6D754BAD-27DF-432E-9CEE-915810ECD4B3}">
      <dgm:prSet/>
      <dgm:spPr/>
      <dgm:t>
        <a:bodyPr/>
        <a:lstStyle/>
        <a:p>
          <a:endParaRPr lang="en-US"/>
        </a:p>
      </dgm:t>
    </dgm:pt>
    <dgm:pt modelId="{A3DEE622-AD18-48E0-9F8B-B6F003168476}" type="sibTrans" cxnId="{6D754BAD-27DF-432E-9CEE-915810ECD4B3}">
      <dgm:prSet/>
      <dgm:spPr/>
      <dgm:t>
        <a:bodyPr/>
        <a:lstStyle/>
        <a:p>
          <a:endParaRPr lang="en-US"/>
        </a:p>
      </dgm:t>
    </dgm:pt>
    <dgm:pt modelId="{F1EBBBBC-D2BD-4CFD-8EB4-022A098A8BAA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Q&amp;A</a:t>
          </a:r>
        </a:p>
      </dgm:t>
    </dgm:pt>
    <dgm:pt modelId="{B0EE40EA-3CE2-4B3A-BAB9-956CEC0BBF89}" type="parTrans" cxnId="{48E8DE36-075F-4E3C-B4CB-DDF48D2DF444}">
      <dgm:prSet/>
      <dgm:spPr/>
      <dgm:t>
        <a:bodyPr/>
        <a:lstStyle/>
        <a:p>
          <a:endParaRPr lang="en-US"/>
        </a:p>
      </dgm:t>
    </dgm:pt>
    <dgm:pt modelId="{6D1FFD26-F775-49E4-B228-7C0CA8A2E568}" type="sibTrans" cxnId="{48E8DE36-075F-4E3C-B4CB-DDF48D2DF444}">
      <dgm:prSet/>
      <dgm:spPr/>
      <dgm:t>
        <a:bodyPr/>
        <a:lstStyle/>
        <a:p>
          <a:endParaRPr lang="en-US"/>
        </a:p>
      </dgm:t>
    </dgm:pt>
    <dgm:pt modelId="{A77ACC26-C1F3-408D-9292-F1F7247742B3}" type="pres">
      <dgm:prSet presAssocID="{78514DC0-C5FF-4E29-9220-9F0A2D8CC080}" presName="root" presStyleCnt="0">
        <dgm:presLayoutVars>
          <dgm:dir/>
          <dgm:resizeHandles val="exact"/>
        </dgm:presLayoutVars>
      </dgm:prSet>
      <dgm:spPr/>
    </dgm:pt>
    <dgm:pt modelId="{E5ED4617-303B-4301-8EC4-044B3461D27A}" type="pres">
      <dgm:prSet presAssocID="{FD848AB3-0030-4388-9499-20A77058D992}" presName="compNode" presStyleCnt="0"/>
      <dgm:spPr/>
    </dgm:pt>
    <dgm:pt modelId="{DE8C2195-0231-493B-A5E6-B944ACA5C757}" type="pres">
      <dgm:prSet presAssocID="{FD848AB3-0030-4388-9499-20A77058D992}" presName="iconBgRect" presStyleLbl="bgShp" presStyleIdx="0" presStyleCnt="3"/>
      <dgm:spPr>
        <a:solidFill>
          <a:schemeClr val="bg2">
            <a:lumMod val="75000"/>
          </a:schemeClr>
        </a:solidFill>
      </dgm:spPr>
    </dgm:pt>
    <dgm:pt modelId="{5D69214D-DD9A-4D01-A74F-FCB6E6609A63}" type="pres">
      <dgm:prSet presAssocID="{FD848AB3-0030-4388-9499-20A77058D99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0C596CF-8696-4283-A5CB-39920BA9446F}" type="pres">
      <dgm:prSet presAssocID="{FD848AB3-0030-4388-9499-20A77058D992}" presName="spaceRect" presStyleCnt="0"/>
      <dgm:spPr/>
    </dgm:pt>
    <dgm:pt modelId="{2FA84DB8-6359-4E03-B2D8-659214BABA0D}" type="pres">
      <dgm:prSet presAssocID="{FD848AB3-0030-4388-9499-20A77058D992}" presName="textRect" presStyleLbl="revTx" presStyleIdx="0" presStyleCnt="3">
        <dgm:presLayoutVars>
          <dgm:chMax val="1"/>
          <dgm:chPref val="1"/>
        </dgm:presLayoutVars>
      </dgm:prSet>
      <dgm:spPr/>
    </dgm:pt>
    <dgm:pt modelId="{BFCE2F81-8E23-4613-A526-8FCD0F2F0A3E}" type="pres">
      <dgm:prSet presAssocID="{F94F3681-3514-42AE-AB5C-5FFEE02DC15B}" presName="sibTrans" presStyleCnt="0"/>
      <dgm:spPr/>
    </dgm:pt>
    <dgm:pt modelId="{E6850ADB-455E-465D-BB98-725BD651B778}" type="pres">
      <dgm:prSet presAssocID="{C75E75AF-9180-4CC8-AE2C-BE67FDBD06A6}" presName="compNode" presStyleCnt="0"/>
      <dgm:spPr/>
    </dgm:pt>
    <dgm:pt modelId="{EAA230E0-5DD6-42FF-9206-E2BC9BBC0675}" type="pres">
      <dgm:prSet presAssocID="{C75E75AF-9180-4CC8-AE2C-BE67FDBD06A6}" presName="iconBgRect" presStyleLbl="bgShp" presStyleIdx="1" presStyleCnt="3"/>
      <dgm:spPr/>
    </dgm:pt>
    <dgm:pt modelId="{CD44D6B5-86D1-4051-A461-740DFDE3345B}" type="pres">
      <dgm:prSet presAssocID="{C75E75AF-9180-4CC8-AE2C-BE67FDBD06A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ic"/>
        </a:ext>
      </dgm:extLst>
    </dgm:pt>
    <dgm:pt modelId="{4906B29B-941E-40AF-B09D-35D83BEDF27C}" type="pres">
      <dgm:prSet presAssocID="{C75E75AF-9180-4CC8-AE2C-BE67FDBD06A6}" presName="spaceRect" presStyleCnt="0"/>
      <dgm:spPr/>
    </dgm:pt>
    <dgm:pt modelId="{849F0950-2E31-46CF-A5ED-B268555067C6}" type="pres">
      <dgm:prSet presAssocID="{C75E75AF-9180-4CC8-AE2C-BE67FDBD06A6}" presName="textRect" presStyleLbl="revTx" presStyleIdx="1" presStyleCnt="3">
        <dgm:presLayoutVars>
          <dgm:chMax val="1"/>
          <dgm:chPref val="1"/>
        </dgm:presLayoutVars>
      </dgm:prSet>
      <dgm:spPr/>
    </dgm:pt>
    <dgm:pt modelId="{8422770F-375A-4DA2-8298-0477709F22EC}" type="pres">
      <dgm:prSet presAssocID="{A3DEE622-AD18-48E0-9F8B-B6F003168476}" presName="sibTrans" presStyleCnt="0"/>
      <dgm:spPr/>
    </dgm:pt>
    <dgm:pt modelId="{8CF67185-BDBD-4C7A-9643-424BB4B1DEBB}" type="pres">
      <dgm:prSet presAssocID="{F1EBBBBC-D2BD-4CFD-8EB4-022A098A8BAA}" presName="compNode" presStyleCnt="0"/>
      <dgm:spPr/>
    </dgm:pt>
    <dgm:pt modelId="{8836C8B0-AE69-4700-BB0E-A8994FE1F20A}" type="pres">
      <dgm:prSet presAssocID="{F1EBBBBC-D2BD-4CFD-8EB4-022A098A8BAA}" presName="iconBgRect" presStyleLbl="bgShp" presStyleIdx="2" presStyleCnt="3"/>
      <dgm:spPr>
        <a:solidFill>
          <a:schemeClr val="bg2">
            <a:lumMod val="75000"/>
          </a:schemeClr>
        </a:solidFill>
      </dgm:spPr>
    </dgm:pt>
    <dgm:pt modelId="{D31E10D7-FA52-4AA1-BE34-171860845C7E}" type="pres">
      <dgm:prSet presAssocID="{F1EBBBBC-D2BD-4CFD-8EB4-022A098A8BA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772F6A83-F76F-43EA-BE53-28377A651965}" type="pres">
      <dgm:prSet presAssocID="{F1EBBBBC-D2BD-4CFD-8EB4-022A098A8BAA}" presName="spaceRect" presStyleCnt="0"/>
      <dgm:spPr/>
    </dgm:pt>
    <dgm:pt modelId="{512ECA5C-3040-4F7F-9719-2C1DEEEB3E14}" type="pres">
      <dgm:prSet presAssocID="{F1EBBBBC-D2BD-4CFD-8EB4-022A098A8BA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530BA0E-375D-451C-B4B3-5EA321CF61F3}" type="presOf" srcId="{78514DC0-C5FF-4E29-9220-9F0A2D8CC080}" destId="{A77ACC26-C1F3-408D-9292-F1F7247742B3}" srcOrd="0" destOrd="0" presId="urn:microsoft.com/office/officeart/2018/5/layout/IconCircleLabelList"/>
    <dgm:cxn modelId="{48E8DE36-075F-4E3C-B4CB-DDF48D2DF444}" srcId="{78514DC0-C5FF-4E29-9220-9F0A2D8CC080}" destId="{F1EBBBBC-D2BD-4CFD-8EB4-022A098A8BAA}" srcOrd="2" destOrd="0" parTransId="{B0EE40EA-3CE2-4B3A-BAB9-956CEC0BBF89}" sibTransId="{6D1FFD26-F775-49E4-B228-7C0CA8A2E568}"/>
    <dgm:cxn modelId="{69245376-F5EE-42F1-84D6-EEAF472B1836}" type="presOf" srcId="{C75E75AF-9180-4CC8-AE2C-BE67FDBD06A6}" destId="{849F0950-2E31-46CF-A5ED-B268555067C6}" srcOrd="0" destOrd="0" presId="urn:microsoft.com/office/officeart/2018/5/layout/IconCircleLabelList"/>
    <dgm:cxn modelId="{A470E856-9182-4AEE-9FE4-C80CA28D03EB}" type="presOf" srcId="{FD848AB3-0030-4388-9499-20A77058D992}" destId="{2FA84DB8-6359-4E03-B2D8-659214BABA0D}" srcOrd="0" destOrd="0" presId="urn:microsoft.com/office/officeart/2018/5/layout/IconCircleLabelList"/>
    <dgm:cxn modelId="{9771A487-2C3F-49A6-9F73-E986B0DE4385}" type="presOf" srcId="{F1EBBBBC-D2BD-4CFD-8EB4-022A098A8BAA}" destId="{512ECA5C-3040-4F7F-9719-2C1DEEEB3E14}" srcOrd="0" destOrd="0" presId="urn:microsoft.com/office/officeart/2018/5/layout/IconCircleLabelList"/>
    <dgm:cxn modelId="{6A6E10A2-8570-45F4-B763-75914F388996}" srcId="{78514DC0-C5FF-4E29-9220-9F0A2D8CC080}" destId="{FD848AB3-0030-4388-9499-20A77058D992}" srcOrd="0" destOrd="0" parTransId="{0F8AB238-5ABF-4C31-AF2E-89F69B97921D}" sibTransId="{F94F3681-3514-42AE-AB5C-5FFEE02DC15B}"/>
    <dgm:cxn modelId="{6D754BAD-27DF-432E-9CEE-915810ECD4B3}" srcId="{78514DC0-C5FF-4E29-9220-9F0A2D8CC080}" destId="{C75E75AF-9180-4CC8-AE2C-BE67FDBD06A6}" srcOrd="1" destOrd="0" parTransId="{4F032392-7E4C-4EF1-B9E5-38066CBC3660}" sibTransId="{A3DEE622-AD18-48E0-9F8B-B6F003168476}"/>
    <dgm:cxn modelId="{18D524C8-E13F-4CA8-B37C-BAD84D4B2A2C}" type="presParOf" srcId="{A77ACC26-C1F3-408D-9292-F1F7247742B3}" destId="{E5ED4617-303B-4301-8EC4-044B3461D27A}" srcOrd="0" destOrd="0" presId="urn:microsoft.com/office/officeart/2018/5/layout/IconCircleLabelList"/>
    <dgm:cxn modelId="{15D05CDB-B13F-4467-B837-C4D6EBF407FE}" type="presParOf" srcId="{E5ED4617-303B-4301-8EC4-044B3461D27A}" destId="{DE8C2195-0231-493B-A5E6-B944ACA5C757}" srcOrd="0" destOrd="0" presId="urn:microsoft.com/office/officeart/2018/5/layout/IconCircleLabelList"/>
    <dgm:cxn modelId="{82FB1798-4A90-4A47-B4DE-99757E700A2C}" type="presParOf" srcId="{E5ED4617-303B-4301-8EC4-044B3461D27A}" destId="{5D69214D-DD9A-4D01-A74F-FCB6E6609A63}" srcOrd="1" destOrd="0" presId="urn:microsoft.com/office/officeart/2018/5/layout/IconCircleLabelList"/>
    <dgm:cxn modelId="{AF302B4A-3B8A-4499-8806-540A40C8DA86}" type="presParOf" srcId="{E5ED4617-303B-4301-8EC4-044B3461D27A}" destId="{10C596CF-8696-4283-A5CB-39920BA9446F}" srcOrd="2" destOrd="0" presId="urn:microsoft.com/office/officeart/2018/5/layout/IconCircleLabelList"/>
    <dgm:cxn modelId="{CF67830A-77F2-4F1A-AE57-55B78CA5F8A6}" type="presParOf" srcId="{E5ED4617-303B-4301-8EC4-044B3461D27A}" destId="{2FA84DB8-6359-4E03-B2D8-659214BABA0D}" srcOrd="3" destOrd="0" presId="urn:microsoft.com/office/officeart/2018/5/layout/IconCircleLabelList"/>
    <dgm:cxn modelId="{BF04FEAB-5D07-4FFE-B1D9-486EAC284D10}" type="presParOf" srcId="{A77ACC26-C1F3-408D-9292-F1F7247742B3}" destId="{BFCE2F81-8E23-4613-A526-8FCD0F2F0A3E}" srcOrd="1" destOrd="0" presId="urn:microsoft.com/office/officeart/2018/5/layout/IconCircleLabelList"/>
    <dgm:cxn modelId="{1AFD1CD4-61FE-4BBE-81DF-6FCB9D38E047}" type="presParOf" srcId="{A77ACC26-C1F3-408D-9292-F1F7247742B3}" destId="{E6850ADB-455E-465D-BB98-725BD651B778}" srcOrd="2" destOrd="0" presId="urn:microsoft.com/office/officeart/2018/5/layout/IconCircleLabelList"/>
    <dgm:cxn modelId="{2093F5AC-02B9-41FA-BF2E-040607932843}" type="presParOf" srcId="{E6850ADB-455E-465D-BB98-725BD651B778}" destId="{EAA230E0-5DD6-42FF-9206-E2BC9BBC0675}" srcOrd="0" destOrd="0" presId="urn:microsoft.com/office/officeart/2018/5/layout/IconCircleLabelList"/>
    <dgm:cxn modelId="{A854D454-D05A-4A49-A326-4441A5B9E68F}" type="presParOf" srcId="{E6850ADB-455E-465D-BB98-725BD651B778}" destId="{CD44D6B5-86D1-4051-A461-740DFDE3345B}" srcOrd="1" destOrd="0" presId="urn:microsoft.com/office/officeart/2018/5/layout/IconCircleLabelList"/>
    <dgm:cxn modelId="{7490AC19-C67D-45C1-A7AC-1211F7B45079}" type="presParOf" srcId="{E6850ADB-455E-465D-BB98-725BD651B778}" destId="{4906B29B-941E-40AF-B09D-35D83BEDF27C}" srcOrd="2" destOrd="0" presId="urn:microsoft.com/office/officeart/2018/5/layout/IconCircleLabelList"/>
    <dgm:cxn modelId="{DCE9A8E1-BB11-4B23-A5B8-1AC62FAE36BA}" type="presParOf" srcId="{E6850ADB-455E-465D-BB98-725BD651B778}" destId="{849F0950-2E31-46CF-A5ED-B268555067C6}" srcOrd="3" destOrd="0" presId="urn:microsoft.com/office/officeart/2018/5/layout/IconCircleLabelList"/>
    <dgm:cxn modelId="{77BC3966-87FF-4038-B965-96863D54AA7A}" type="presParOf" srcId="{A77ACC26-C1F3-408D-9292-F1F7247742B3}" destId="{8422770F-375A-4DA2-8298-0477709F22EC}" srcOrd="3" destOrd="0" presId="urn:microsoft.com/office/officeart/2018/5/layout/IconCircleLabelList"/>
    <dgm:cxn modelId="{AD4CF36D-3FA2-44FF-9151-ED90BA3D3B8A}" type="presParOf" srcId="{A77ACC26-C1F3-408D-9292-F1F7247742B3}" destId="{8CF67185-BDBD-4C7A-9643-424BB4B1DEBB}" srcOrd="4" destOrd="0" presId="urn:microsoft.com/office/officeart/2018/5/layout/IconCircleLabelList"/>
    <dgm:cxn modelId="{86D1F845-C7DB-49AA-B4F3-104411F21180}" type="presParOf" srcId="{8CF67185-BDBD-4C7A-9643-424BB4B1DEBB}" destId="{8836C8B0-AE69-4700-BB0E-A8994FE1F20A}" srcOrd="0" destOrd="0" presId="urn:microsoft.com/office/officeart/2018/5/layout/IconCircleLabelList"/>
    <dgm:cxn modelId="{AC284517-FAB6-4502-B100-9D1159630E69}" type="presParOf" srcId="{8CF67185-BDBD-4C7A-9643-424BB4B1DEBB}" destId="{D31E10D7-FA52-4AA1-BE34-171860845C7E}" srcOrd="1" destOrd="0" presId="urn:microsoft.com/office/officeart/2018/5/layout/IconCircleLabelList"/>
    <dgm:cxn modelId="{518F1930-12E5-48B6-AA24-6FF32819EC4B}" type="presParOf" srcId="{8CF67185-BDBD-4C7A-9643-424BB4B1DEBB}" destId="{772F6A83-F76F-43EA-BE53-28377A651965}" srcOrd="2" destOrd="0" presId="urn:microsoft.com/office/officeart/2018/5/layout/IconCircleLabelList"/>
    <dgm:cxn modelId="{8AFFB9ED-1824-467C-9694-E507DE992951}" type="presParOf" srcId="{8CF67185-BDBD-4C7A-9643-424BB4B1DEBB}" destId="{512ECA5C-3040-4F7F-9719-2C1DEEEB3E1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514DC0-C5FF-4E29-9220-9F0A2D8CC08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D848AB3-0030-4388-9499-20A77058D992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Exploratory Data Analysis</a:t>
          </a:r>
        </a:p>
      </dgm:t>
    </dgm:pt>
    <dgm:pt modelId="{0F8AB238-5ABF-4C31-AF2E-89F69B97921D}" type="parTrans" cxnId="{6A6E10A2-8570-45F4-B763-75914F388996}">
      <dgm:prSet/>
      <dgm:spPr/>
      <dgm:t>
        <a:bodyPr/>
        <a:lstStyle/>
        <a:p>
          <a:endParaRPr lang="en-US"/>
        </a:p>
      </dgm:t>
    </dgm:pt>
    <dgm:pt modelId="{F94F3681-3514-42AE-AB5C-5FFEE02DC15B}" type="sibTrans" cxnId="{6A6E10A2-8570-45F4-B763-75914F388996}">
      <dgm:prSet/>
      <dgm:spPr/>
      <dgm:t>
        <a:bodyPr/>
        <a:lstStyle/>
        <a:p>
          <a:endParaRPr lang="en-US"/>
        </a:p>
      </dgm:t>
    </dgm:pt>
    <dgm:pt modelId="{C75E75AF-9180-4CC8-AE2C-BE67FDBD06A6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Song Prediction System</a:t>
          </a:r>
        </a:p>
      </dgm:t>
    </dgm:pt>
    <dgm:pt modelId="{4F032392-7E4C-4EF1-B9E5-38066CBC3660}" type="parTrans" cxnId="{6D754BAD-27DF-432E-9CEE-915810ECD4B3}">
      <dgm:prSet/>
      <dgm:spPr/>
      <dgm:t>
        <a:bodyPr/>
        <a:lstStyle/>
        <a:p>
          <a:endParaRPr lang="en-US"/>
        </a:p>
      </dgm:t>
    </dgm:pt>
    <dgm:pt modelId="{A3DEE622-AD18-48E0-9F8B-B6F003168476}" type="sibTrans" cxnId="{6D754BAD-27DF-432E-9CEE-915810ECD4B3}">
      <dgm:prSet/>
      <dgm:spPr/>
      <dgm:t>
        <a:bodyPr/>
        <a:lstStyle/>
        <a:p>
          <a:endParaRPr lang="en-US"/>
        </a:p>
      </dgm:t>
    </dgm:pt>
    <dgm:pt modelId="{F1EBBBBC-D2BD-4CFD-8EB4-022A098A8BAA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>
              <a:solidFill>
                <a:srgbClr val="00B050"/>
              </a:solidFill>
            </a:rPr>
            <a:t>Q&amp;A</a:t>
          </a:r>
        </a:p>
      </dgm:t>
    </dgm:pt>
    <dgm:pt modelId="{B0EE40EA-3CE2-4B3A-BAB9-956CEC0BBF89}" type="parTrans" cxnId="{48E8DE36-075F-4E3C-B4CB-DDF48D2DF444}">
      <dgm:prSet/>
      <dgm:spPr/>
      <dgm:t>
        <a:bodyPr/>
        <a:lstStyle/>
        <a:p>
          <a:endParaRPr lang="en-US"/>
        </a:p>
      </dgm:t>
    </dgm:pt>
    <dgm:pt modelId="{6D1FFD26-F775-49E4-B228-7C0CA8A2E568}" type="sibTrans" cxnId="{48E8DE36-075F-4E3C-B4CB-DDF48D2DF444}">
      <dgm:prSet/>
      <dgm:spPr/>
      <dgm:t>
        <a:bodyPr/>
        <a:lstStyle/>
        <a:p>
          <a:endParaRPr lang="en-US"/>
        </a:p>
      </dgm:t>
    </dgm:pt>
    <dgm:pt modelId="{A77ACC26-C1F3-408D-9292-F1F7247742B3}" type="pres">
      <dgm:prSet presAssocID="{78514DC0-C5FF-4E29-9220-9F0A2D8CC080}" presName="root" presStyleCnt="0">
        <dgm:presLayoutVars>
          <dgm:dir/>
          <dgm:resizeHandles val="exact"/>
        </dgm:presLayoutVars>
      </dgm:prSet>
      <dgm:spPr/>
    </dgm:pt>
    <dgm:pt modelId="{E5ED4617-303B-4301-8EC4-044B3461D27A}" type="pres">
      <dgm:prSet presAssocID="{FD848AB3-0030-4388-9499-20A77058D992}" presName="compNode" presStyleCnt="0"/>
      <dgm:spPr/>
    </dgm:pt>
    <dgm:pt modelId="{DE8C2195-0231-493B-A5E6-B944ACA5C757}" type="pres">
      <dgm:prSet presAssocID="{FD848AB3-0030-4388-9499-20A77058D992}" presName="iconBgRect" presStyleLbl="bgShp" presStyleIdx="0" presStyleCnt="3"/>
      <dgm:spPr>
        <a:solidFill>
          <a:schemeClr val="bg2">
            <a:lumMod val="75000"/>
          </a:schemeClr>
        </a:solidFill>
      </dgm:spPr>
    </dgm:pt>
    <dgm:pt modelId="{5D69214D-DD9A-4D01-A74F-FCB6E6609A63}" type="pres">
      <dgm:prSet presAssocID="{FD848AB3-0030-4388-9499-20A77058D99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0C596CF-8696-4283-A5CB-39920BA9446F}" type="pres">
      <dgm:prSet presAssocID="{FD848AB3-0030-4388-9499-20A77058D992}" presName="spaceRect" presStyleCnt="0"/>
      <dgm:spPr/>
    </dgm:pt>
    <dgm:pt modelId="{2FA84DB8-6359-4E03-B2D8-659214BABA0D}" type="pres">
      <dgm:prSet presAssocID="{FD848AB3-0030-4388-9499-20A77058D992}" presName="textRect" presStyleLbl="revTx" presStyleIdx="0" presStyleCnt="3">
        <dgm:presLayoutVars>
          <dgm:chMax val="1"/>
          <dgm:chPref val="1"/>
        </dgm:presLayoutVars>
      </dgm:prSet>
      <dgm:spPr/>
    </dgm:pt>
    <dgm:pt modelId="{BFCE2F81-8E23-4613-A526-8FCD0F2F0A3E}" type="pres">
      <dgm:prSet presAssocID="{F94F3681-3514-42AE-AB5C-5FFEE02DC15B}" presName="sibTrans" presStyleCnt="0"/>
      <dgm:spPr/>
    </dgm:pt>
    <dgm:pt modelId="{E6850ADB-455E-465D-BB98-725BD651B778}" type="pres">
      <dgm:prSet presAssocID="{C75E75AF-9180-4CC8-AE2C-BE67FDBD06A6}" presName="compNode" presStyleCnt="0"/>
      <dgm:spPr/>
    </dgm:pt>
    <dgm:pt modelId="{EAA230E0-5DD6-42FF-9206-E2BC9BBC0675}" type="pres">
      <dgm:prSet presAssocID="{C75E75AF-9180-4CC8-AE2C-BE67FDBD06A6}" presName="iconBgRect" presStyleLbl="bgShp" presStyleIdx="1" presStyleCnt="3"/>
      <dgm:spPr>
        <a:solidFill>
          <a:schemeClr val="bg2">
            <a:lumMod val="75000"/>
          </a:schemeClr>
        </a:solidFill>
      </dgm:spPr>
    </dgm:pt>
    <dgm:pt modelId="{CD44D6B5-86D1-4051-A461-740DFDE3345B}" type="pres">
      <dgm:prSet presAssocID="{C75E75AF-9180-4CC8-AE2C-BE67FDBD06A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ic"/>
        </a:ext>
      </dgm:extLst>
    </dgm:pt>
    <dgm:pt modelId="{4906B29B-941E-40AF-B09D-35D83BEDF27C}" type="pres">
      <dgm:prSet presAssocID="{C75E75AF-9180-4CC8-AE2C-BE67FDBD06A6}" presName="spaceRect" presStyleCnt="0"/>
      <dgm:spPr/>
    </dgm:pt>
    <dgm:pt modelId="{849F0950-2E31-46CF-A5ED-B268555067C6}" type="pres">
      <dgm:prSet presAssocID="{C75E75AF-9180-4CC8-AE2C-BE67FDBD06A6}" presName="textRect" presStyleLbl="revTx" presStyleIdx="1" presStyleCnt="3">
        <dgm:presLayoutVars>
          <dgm:chMax val="1"/>
          <dgm:chPref val="1"/>
        </dgm:presLayoutVars>
      </dgm:prSet>
      <dgm:spPr/>
    </dgm:pt>
    <dgm:pt modelId="{8422770F-375A-4DA2-8298-0477709F22EC}" type="pres">
      <dgm:prSet presAssocID="{A3DEE622-AD18-48E0-9F8B-B6F003168476}" presName="sibTrans" presStyleCnt="0"/>
      <dgm:spPr/>
    </dgm:pt>
    <dgm:pt modelId="{8CF67185-BDBD-4C7A-9643-424BB4B1DEBB}" type="pres">
      <dgm:prSet presAssocID="{F1EBBBBC-D2BD-4CFD-8EB4-022A098A8BAA}" presName="compNode" presStyleCnt="0"/>
      <dgm:spPr/>
    </dgm:pt>
    <dgm:pt modelId="{8836C8B0-AE69-4700-BB0E-A8994FE1F20A}" type="pres">
      <dgm:prSet presAssocID="{F1EBBBBC-D2BD-4CFD-8EB4-022A098A8BAA}" presName="iconBgRect" presStyleLbl="bgShp" presStyleIdx="2" presStyleCnt="3"/>
      <dgm:spPr/>
    </dgm:pt>
    <dgm:pt modelId="{D31E10D7-FA52-4AA1-BE34-171860845C7E}" type="pres">
      <dgm:prSet presAssocID="{F1EBBBBC-D2BD-4CFD-8EB4-022A098A8BA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772F6A83-F76F-43EA-BE53-28377A651965}" type="pres">
      <dgm:prSet presAssocID="{F1EBBBBC-D2BD-4CFD-8EB4-022A098A8BAA}" presName="spaceRect" presStyleCnt="0"/>
      <dgm:spPr/>
    </dgm:pt>
    <dgm:pt modelId="{512ECA5C-3040-4F7F-9719-2C1DEEEB3E14}" type="pres">
      <dgm:prSet presAssocID="{F1EBBBBC-D2BD-4CFD-8EB4-022A098A8BA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530BA0E-375D-451C-B4B3-5EA321CF61F3}" type="presOf" srcId="{78514DC0-C5FF-4E29-9220-9F0A2D8CC080}" destId="{A77ACC26-C1F3-408D-9292-F1F7247742B3}" srcOrd="0" destOrd="0" presId="urn:microsoft.com/office/officeart/2018/5/layout/IconCircleLabelList"/>
    <dgm:cxn modelId="{48E8DE36-075F-4E3C-B4CB-DDF48D2DF444}" srcId="{78514DC0-C5FF-4E29-9220-9F0A2D8CC080}" destId="{F1EBBBBC-D2BD-4CFD-8EB4-022A098A8BAA}" srcOrd="2" destOrd="0" parTransId="{B0EE40EA-3CE2-4B3A-BAB9-956CEC0BBF89}" sibTransId="{6D1FFD26-F775-49E4-B228-7C0CA8A2E568}"/>
    <dgm:cxn modelId="{69245376-F5EE-42F1-84D6-EEAF472B1836}" type="presOf" srcId="{C75E75AF-9180-4CC8-AE2C-BE67FDBD06A6}" destId="{849F0950-2E31-46CF-A5ED-B268555067C6}" srcOrd="0" destOrd="0" presId="urn:microsoft.com/office/officeart/2018/5/layout/IconCircleLabelList"/>
    <dgm:cxn modelId="{A470E856-9182-4AEE-9FE4-C80CA28D03EB}" type="presOf" srcId="{FD848AB3-0030-4388-9499-20A77058D992}" destId="{2FA84DB8-6359-4E03-B2D8-659214BABA0D}" srcOrd="0" destOrd="0" presId="urn:microsoft.com/office/officeart/2018/5/layout/IconCircleLabelList"/>
    <dgm:cxn modelId="{9771A487-2C3F-49A6-9F73-E986B0DE4385}" type="presOf" srcId="{F1EBBBBC-D2BD-4CFD-8EB4-022A098A8BAA}" destId="{512ECA5C-3040-4F7F-9719-2C1DEEEB3E14}" srcOrd="0" destOrd="0" presId="urn:microsoft.com/office/officeart/2018/5/layout/IconCircleLabelList"/>
    <dgm:cxn modelId="{6A6E10A2-8570-45F4-B763-75914F388996}" srcId="{78514DC0-C5FF-4E29-9220-9F0A2D8CC080}" destId="{FD848AB3-0030-4388-9499-20A77058D992}" srcOrd="0" destOrd="0" parTransId="{0F8AB238-5ABF-4C31-AF2E-89F69B97921D}" sibTransId="{F94F3681-3514-42AE-AB5C-5FFEE02DC15B}"/>
    <dgm:cxn modelId="{6D754BAD-27DF-432E-9CEE-915810ECD4B3}" srcId="{78514DC0-C5FF-4E29-9220-9F0A2D8CC080}" destId="{C75E75AF-9180-4CC8-AE2C-BE67FDBD06A6}" srcOrd="1" destOrd="0" parTransId="{4F032392-7E4C-4EF1-B9E5-38066CBC3660}" sibTransId="{A3DEE622-AD18-48E0-9F8B-B6F003168476}"/>
    <dgm:cxn modelId="{18D524C8-E13F-4CA8-B37C-BAD84D4B2A2C}" type="presParOf" srcId="{A77ACC26-C1F3-408D-9292-F1F7247742B3}" destId="{E5ED4617-303B-4301-8EC4-044B3461D27A}" srcOrd="0" destOrd="0" presId="urn:microsoft.com/office/officeart/2018/5/layout/IconCircleLabelList"/>
    <dgm:cxn modelId="{15D05CDB-B13F-4467-B837-C4D6EBF407FE}" type="presParOf" srcId="{E5ED4617-303B-4301-8EC4-044B3461D27A}" destId="{DE8C2195-0231-493B-A5E6-B944ACA5C757}" srcOrd="0" destOrd="0" presId="urn:microsoft.com/office/officeart/2018/5/layout/IconCircleLabelList"/>
    <dgm:cxn modelId="{82FB1798-4A90-4A47-B4DE-99757E700A2C}" type="presParOf" srcId="{E5ED4617-303B-4301-8EC4-044B3461D27A}" destId="{5D69214D-DD9A-4D01-A74F-FCB6E6609A63}" srcOrd="1" destOrd="0" presId="urn:microsoft.com/office/officeart/2018/5/layout/IconCircleLabelList"/>
    <dgm:cxn modelId="{AF302B4A-3B8A-4499-8806-540A40C8DA86}" type="presParOf" srcId="{E5ED4617-303B-4301-8EC4-044B3461D27A}" destId="{10C596CF-8696-4283-A5CB-39920BA9446F}" srcOrd="2" destOrd="0" presId="urn:microsoft.com/office/officeart/2018/5/layout/IconCircleLabelList"/>
    <dgm:cxn modelId="{CF67830A-77F2-4F1A-AE57-55B78CA5F8A6}" type="presParOf" srcId="{E5ED4617-303B-4301-8EC4-044B3461D27A}" destId="{2FA84DB8-6359-4E03-B2D8-659214BABA0D}" srcOrd="3" destOrd="0" presId="urn:microsoft.com/office/officeart/2018/5/layout/IconCircleLabelList"/>
    <dgm:cxn modelId="{BF04FEAB-5D07-4FFE-B1D9-486EAC284D10}" type="presParOf" srcId="{A77ACC26-C1F3-408D-9292-F1F7247742B3}" destId="{BFCE2F81-8E23-4613-A526-8FCD0F2F0A3E}" srcOrd="1" destOrd="0" presId="urn:microsoft.com/office/officeart/2018/5/layout/IconCircleLabelList"/>
    <dgm:cxn modelId="{1AFD1CD4-61FE-4BBE-81DF-6FCB9D38E047}" type="presParOf" srcId="{A77ACC26-C1F3-408D-9292-F1F7247742B3}" destId="{E6850ADB-455E-465D-BB98-725BD651B778}" srcOrd="2" destOrd="0" presId="urn:microsoft.com/office/officeart/2018/5/layout/IconCircleLabelList"/>
    <dgm:cxn modelId="{2093F5AC-02B9-41FA-BF2E-040607932843}" type="presParOf" srcId="{E6850ADB-455E-465D-BB98-725BD651B778}" destId="{EAA230E0-5DD6-42FF-9206-E2BC9BBC0675}" srcOrd="0" destOrd="0" presId="urn:microsoft.com/office/officeart/2018/5/layout/IconCircleLabelList"/>
    <dgm:cxn modelId="{A854D454-D05A-4A49-A326-4441A5B9E68F}" type="presParOf" srcId="{E6850ADB-455E-465D-BB98-725BD651B778}" destId="{CD44D6B5-86D1-4051-A461-740DFDE3345B}" srcOrd="1" destOrd="0" presId="urn:microsoft.com/office/officeart/2018/5/layout/IconCircleLabelList"/>
    <dgm:cxn modelId="{7490AC19-C67D-45C1-A7AC-1211F7B45079}" type="presParOf" srcId="{E6850ADB-455E-465D-BB98-725BD651B778}" destId="{4906B29B-941E-40AF-B09D-35D83BEDF27C}" srcOrd="2" destOrd="0" presId="urn:microsoft.com/office/officeart/2018/5/layout/IconCircleLabelList"/>
    <dgm:cxn modelId="{DCE9A8E1-BB11-4B23-A5B8-1AC62FAE36BA}" type="presParOf" srcId="{E6850ADB-455E-465D-BB98-725BD651B778}" destId="{849F0950-2E31-46CF-A5ED-B268555067C6}" srcOrd="3" destOrd="0" presId="urn:microsoft.com/office/officeart/2018/5/layout/IconCircleLabelList"/>
    <dgm:cxn modelId="{77BC3966-87FF-4038-B965-96863D54AA7A}" type="presParOf" srcId="{A77ACC26-C1F3-408D-9292-F1F7247742B3}" destId="{8422770F-375A-4DA2-8298-0477709F22EC}" srcOrd="3" destOrd="0" presId="urn:microsoft.com/office/officeart/2018/5/layout/IconCircleLabelList"/>
    <dgm:cxn modelId="{AD4CF36D-3FA2-44FF-9151-ED90BA3D3B8A}" type="presParOf" srcId="{A77ACC26-C1F3-408D-9292-F1F7247742B3}" destId="{8CF67185-BDBD-4C7A-9643-424BB4B1DEBB}" srcOrd="4" destOrd="0" presId="urn:microsoft.com/office/officeart/2018/5/layout/IconCircleLabelList"/>
    <dgm:cxn modelId="{86D1F845-C7DB-49AA-B4F3-104411F21180}" type="presParOf" srcId="{8CF67185-BDBD-4C7A-9643-424BB4B1DEBB}" destId="{8836C8B0-AE69-4700-BB0E-A8994FE1F20A}" srcOrd="0" destOrd="0" presId="urn:microsoft.com/office/officeart/2018/5/layout/IconCircleLabelList"/>
    <dgm:cxn modelId="{AC284517-FAB6-4502-B100-9D1159630E69}" type="presParOf" srcId="{8CF67185-BDBD-4C7A-9643-424BB4B1DEBB}" destId="{D31E10D7-FA52-4AA1-BE34-171860845C7E}" srcOrd="1" destOrd="0" presId="urn:microsoft.com/office/officeart/2018/5/layout/IconCircleLabelList"/>
    <dgm:cxn modelId="{518F1930-12E5-48B6-AA24-6FF32819EC4B}" type="presParOf" srcId="{8CF67185-BDBD-4C7A-9643-424BB4B1DEBB}" destId="{772F6A83-F76F-43EA-BE53-28377A651965}" srcOrd="2" destOrd="0" presId="urn:microsoft.com/office/officeart/2018/5/layout/IconCircleLabelList"/>
    <dgm:cxn modelId="{8AFFB9ED-1824-467C-9694-E507DE992951}" type="presParOf" srcId="{8CF67185-BDBD-4C7A-9643-424BB4B1DEBB}" destId="{512ECA5C-3040-4F7F-9719-2C1DEEEB3E1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8C2195-0231-493B-A5E6-B944ACA5C757}">
      <dsp:nvSpPr>
        <dsp:cNvPr id="0" name=""/>
        <dsp:cNvSpPr/>
      </dsp:nvSpPr>
      <dsp:spPr>
        <a:xfrm>
          <a:off x="563316" y="539241"/>
          <a:ext cx="1749937" cy="1749937"/>
        </a:xfrm>
        <a:prstGeom prst="ellipse">
          <a:avLst/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69214D-DD9A-4D01-A74F-FCB6E6609A63}">
      <dsp:nvSpPr>
        <dsp:cNvPr id="0" name=""/>
        <dsp:cNvSpPr/>
      </dsp:nvSpPr>
      <dsp:spPr>
        <a:xfrm>
          <a:off x="936253" y="912178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A84DB8-6359-4E03-B2D8-659214BABA0D}">
      <dsp:nvSpPr>
        <dsp:cNvPr id="0" name=""/>
        <dsp:cNvSpPr/>
      </dsp:nvSpPr>
      <dsp:spPr>
        <a:xfrm>
          <a:off x="3910" y="28342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>
              <a:solidFill>
                <a:srgbClr val="00B050"/>
              </a:solidFill>
            </a:rPr>
            <a:t>Exploratory Data Analysis</a:t>
          </a:r>
        </a:p>
      </dsp:txBody>
      <dsp:txXfrm>
        <a:off x="3910" y="2834241"/>
        <a:ext cx="2868750" cy="720000"/>
      </dsp:txXfrm>
    </dsp:sp>
    <dsp:sp modelId="{EAA230E0-5DD6-42FF-9206-E2BC9BBC0675}">
      <dsp:nvSpPr>
        <dsp:cNvPr id="0" name=""/>
        <dsp:cNvSpPr/>
      </dsp:nvSpPr>
      <dsp:spPr>
        <a:xfrm>
          <a:off x="3934097" y="539241"/>
          <a:ext cx="1749937" cy="1749937"/>
        </a:xfrm>
        <a:prstGeom prst="ellipse">
          <a:avLst/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44D6B5-86D1-4051-A461-740DFDE3345B}">
      <dsp:nvSpPr>
        <dsp:cNvPr id="0" name=""/>
        <dsp:cNvSpPr/>
      </dsp:nvSpPr>
      <dsp:spPr>
        <a:xfrm>
          <a:off x="4307035" y="912178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F0950-2E31-46CF-A5ED-B268555067C6}">
      <dsp:nvSpPr>
        <dsp:cNvPr id="0" name=""/>
        <dsp:cNvSpPr/>
      </dsp:nvSpPr>
      <dsp:spPr>
        <a:xfrm>
          <a:off x="3374691" y="28342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Song Prediction System</a:t>
          </a:r>
        </a:p>
      </dsp:txBody>
      <dsp:txXfrm>
        <a:off x="3374691" y="2834241"/>
        <a:ext cx="2868750" cy="720000"/>
      </dsp:txXfrm>
    </dsp:sp>
    <dsp:sp modelId="{8836C8B0-AE69-4700-BB0E-A8994FE1F20A}">
      <dsp:nvSpPr>
        <dsp:cNvPr id="0" name=""/>
        <dsp:cNvSpPr/>
      </dsp:nvSpPr>
      <dsp:spPr>
        <a:xfrm>
          <a:off x="7304879" y="539241"/>
          <a:ext cx="1749937" cy="1749937"/>
        </a:xfrm>
        <a:prstGeom prst="ellipse">
          <a:avLst/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1E10D7-FA52-4AA1-BE34-171860845C7E}">
      <dsp:nvSpPr>
        <dsp:cNvPr id="0" name=""/>
        <dsp:cNvSpPr/>
      </dsp:nvSpPr>
      <dsp:spPr>
        <a:xfrm>
          <a:off x="7677816" y="912178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2ECA5C-3040-4F7F-9719-2C1DEEEB3E14}">
      <dsp:nvSpPr>
        <dsp:cNvPr id="0" name=""/>
        <dsp:cNvSpPr/>
      </dsp:nvSpPr>
      <dsp:spPr>
        <a:xfrm>
          <a:off x="6745472" y="28342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Q&amp;A</a:t>
          </a:r>
        </a:p>
      </dsp:txBody>
      <dsp:txXfrm>
        <a:off x="6745472" y="2834241"/>
        <a:ext cx="2868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8C2195-0231-493B-A5E6-B944ACA5C757}">
      <dsp:nvSpPr>
        <dsp:cNvPr id="0" name=""/>
        <dsp:cNvSpPr/>
      </dsp:nvSpPr>
      <dsp:spPr>
        <a:xfrm>
          <a:off x="563316" y="539241"/>
          <a:ext cx="1749937" cy="1749937"/>
        </a:xfrm>
        <a:prstGeom prst="ellipse">
          <a:avLst/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69214D-DD9A-4D01-A74F-FCB6E6609A63}">
      <dsp:nvSpPr>
        <dsp:cNvPr id="0" name=""/>
        <dsp:cNvSpPr/>
      </dsp:nvSpPr>
      <dsp:spPr>
        <a:xfrm>
          <a:off x="936253" y="912178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A84DB8-6359-4E03-B2D8-659214BABA0D}">
      <dsp:nvSpPr>
        <dsp:cNvPr id="0" name=""/>
        <dsp:cNvSpPr/>
      </dsp:nvSpPr>
      <dsp:spPr>
        <a:xfrm>
          <a:off x="3910" y="28342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Exploratory Data Analysis</a:t>
          </a:r>
        </a:p>
      </dsp:txBody>
      <dsp:txXfrm>
        <a:off x="3910" y="2834241"/>
        <a:ext cx="2868750" cy="720000"/>
      </dsp:txXfrm>
    </dsp:sp>
    <dsp:sp modelId="{EAA230E0-5DD6-42FF-9206-E2BC9BBC0675}">
      <dsp:nvSpPr>
        <dsp:cNvPr id="0" name=""/>
        <dsp:cNvSpPr/>
      </dsp:nvSpPr>
      <dsp:spPr>
        <a:xfrm>
          <a:off x="3934097" y="539241"/>
          <a:ext cx="1749937" cy="17499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44D6B5-86D1-4051-A461-740DFDE3345B}">
      <dsp:nvSpPr>
        <dsp:cNvPr id="0" name=""/>
        <dsp:cNvSpPr/>
      </dsp:nvSpPr>
      <dsp:spPr>
        <a:xfrm>
          <a:off x="4307035" y="912178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F0950-2E31-46CF-A5ED-B268555067C6}">
      <dsp:nvSpPr>
        <dsp:cNvPr id="0" name=""/>
        <dsp:cNvSpPr/>
      </dsp:nvSpPr>
      <dsp:spPr>
        <a:xfrm>
          <a:off x="3374691" y="28342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kern="1200">
              <a:solidFill>
                <a:srgbClr val="00B050"/>
              </a:solidFill>
            </a:rPr>
            <a:t>Song Prediction System</a:t>
          </a:r>
        </a:p>
      </dsp:txBody>
      <dsp:txXfrm>
        <a:off x="3374691" y="2834241"/>
        <a:ext cx="2868750" cy="720000"/>
      </dsp:txXfrm>
    </dsp:sp>
    <dsp:sp modelId="{8836C8B0-AE69-4700-BB0E-A8994FE1F20A}">
      <dsp:nvSpPr>
        <dsp:cNvPr id="0" name=""/>
        <dsp:cNvSpPr/>
      </dsp:nvSpPr>
      <dsp:spPr>
        <a:xfrm>
          <a:off x="7304879" y="539241"/>
          <a:ext cx="1749937" cy="1749937"/>
        </a:xfrm>
        <a:prstGeom prst="ellipse">
          <a:avLst/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1E10D7-FA52-4AA1-BE34-171860845C7E}">
      <dsp:nvSpPr>
        <dsp:cNvPr id="0" name=""/>
        <dsp:cNvSpPr/>
      </dsp:nvSpPr>
      <dsp:spPr>
        <a:xfrm>
          <a:off x="7677816" y="912178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2ECA5C-3040-4F7F-9719-2C1DEEEB3E14}">
      <dsp:nvSpPr>
        <dsp:cNvPr id="0" name=""/>
        <dsp:cNvSpPr/>
      </dsp:nvSpPr>
      <dsp:spPr>
        <a:xfrm>
          <a:off x="6745472" y="28342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Q&amp;A</a:t>
          </a:r>
        </a:p>
      </dsp:txBody>
      <dsp:txXfrm>
        <a:off x="6745472" y="2834241"/>
        <a:ext cx="2868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8C2195-0231-493B-A5E6-B944ACA5C757}">
      <dsp:nvSpPr>
        <dsp:cNvPr id="0" name=""/>
        <dsp:cNvSpPr/>
      </dsp:nvSpPr>
      <dsp:spPr>
        <a:xfrm>
          <a:off x="563316" y="539241"/>
          <a:ext cx="1749937" cy="1749937"/>
        </a:xfrm>
        <a:prstGeom prst="ellipse">
          <a:avLst/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69214D-DD9A-4D01-A74F-FCB6E6609A63}">
      <dsp:nvSpPr>
        <dsp:cNvPr id="0" name=""/>
        <dsp:cNvSpPr/>
      </dsp:nvSpPr>
      <dsp:spPr>
        <a:xfrm>
          <a:off x="936253" y="912178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A84DB8-6359-4E03-B2D8-659214BABA0D}">
      <dsp:nvSpPr>
        <dsp:cNvPr id="0" name=""/>
        <dsp:cNvSpPr/>
      </dsp:nvSpPr>
      <dsp:spPr>
        <a:xfrm>
          <a:off x="3910" y="28342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Exploratory Data Analysis</a:t>
          </a:r>
        </a:p>
      </dsp:txBody>
      <dsp:txXfrm>
        <a:off x="3910" y="2834241"/>
        <a:ext cx="2868750" cy="720000"/>
      </dsp:txXfrm>
    </dsp:sp>
    <dsp:sp modelId="{EAA230E0-5DD6-42FF-9206-E2BC9BBC0675}">
      <dsp:nvSpPr>
        <dsp:cNvPr id="0" name=""/>
        <dsp:cNvSpPr/>
      </dsp:nvSpPr>
      <dsp:spPr>
        <a:xfrm>
          <a:off x="3934097" y="539241"/>
          <a:ext cx="1749937" cy="1749937"/>
        </a:xfrm>
        <a:prstGeom prst="ellipse">
          <a:avLst/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44D6B5-86D1-4051-A461-740DFDE3345B}">
      <dsp:nvSpPr>
        <dsp:cNvPr id="0" name=""/>
        <dsp:cNvSpPr/>
      </dsp:nvSpPr>
      <dsp:spPr>
        <a:xfrm>
          <a:off x="4307035" y="912178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F0950-2E31-46CF-A5ED-B268555067C6}">
      <dsp:nvSpPr>
        <dsp:cNvPr id="0" name=""/>
        <dsp:cNvSpPr/>
      </dsp:nvSpPr>
      <dsp:spPr>
        <a:xfrm>
          <a:off x="3374691" y="28342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Song Prediction System</a:t>
          </a:r>
        </a:p>
      </dsp:txBody>
      <dsp:txXfrm>
        <a:off x="3374691" y="2834241"/>
        <a:ext cx="2868750" cy="720000"/>
      </dsp:txXfrm>
    </dsp:sp>
    <dsp:sp modelId="{8836C8B0-AE69-4700-BB0E-A8994FE1F20A}">
      <dsp:nvSpPr>
        <dsp:cNvPr id="0" name=""/>
        <dsp:cNvSpPr/>
      </dsp:nvSpPr>
      <dsp:spPr>
        <a:xfrm>
          <a:off x="7304879" y="539241"/>
          <a:ext cx="1749937" cy="17499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1E10D7-FA52-4AA1-BE34-171860845C7E}">
      <dsp:nvSpPr>
        <dsp:cNvPr id="0" name=""/>
        <dsp:cNvSpPr/>
      </dsp:nvSpPr>
      <dsp:spPr>
        <a:xfrm>
          <a:off x="7677816" y="912178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2ECA5C-3040-4F7F-9719-2C1DEEEB3E14}">
      <dsp:nvSpPr>
        <dsp:cNvPr id="0" name=""/>
        <dsp:cNvSpPr/>
      </dsp:nvSpPr>
      <dsp:spPr>
        <a:xfrm>
          <a:off x="6745472" y="28342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kern="1200">
              <a:solidFill>
                <a:srgbClr val="00B050"/>
              </a:solidFill>
            </a:rPr>
            <a:t>Q&amp;A</a:t>
          </a:r>
        </a:p>
      </dsp:txBody>
      <dsp:txXfrm>
        <a:off x="6745472" y="2834241"/>
        <a:ext cx="28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3C87B-0FF8-462E-8BFB-05457DA3F38B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C9B55-1ED2-4393-B22C-DB4850495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92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3711C-6077-4F47-823C-743360E06E73}" type="datetime1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02 Python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A782-B219-4A14-BD60-7157C75D5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10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44003-6D79-4B1B-89D1-1F559A7F9B35}" type="datetime1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02 Python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A782-B219-4A14-BD60-7157C75D5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5607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44003-6D79-4B1B-89D1-1F559A7F9B35}" type="datetime1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02 Python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A782-B219-4A14-BD60-7157C75D5C4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0304965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44003-6D79-4B1B-89D1-1F559A7F9B35}" type="datetime1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02 Python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A782-B219-4A14-BD60-7157C75D5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08103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44003-6D79-4B1B-89D1-1F559A7F9B35}" type="datetime1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02 Python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A782-B219-4A14-BD60-7157C75D5C4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3039171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44003-6D79-4B1B-89D1-1F559A7F9B35}" type="datetime1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02 Python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A782-B219-4A14-BD60-7157C75D5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48567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3022C-C5A5-423C-AD04-011F76460D52}" type="datetime1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02 Python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A782-B219-4A14-BD60-7157C75D5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35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8B4F-8D0B-4761-843E-3BACCB6FBBED}" type="datetime1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02 Python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A782-B219-4A14-BD60-7157C75D5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9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6F3C-3885-479E-BD3D-CB8CD61BCD6A}" type="datetime1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02 Python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A782-B219-4A14-BD60-7157C75D5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18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7332-69B8-490B-987A-34F8D85651DA}" type="datetime1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02 Python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A782-B219-4A14-BD60-7157C75D5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15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4192-2A80-4422-95E3-E535B76EBD4E}" type="datetime1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02 Python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A782-B219-4A14-BD60-7157C75D5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1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7CB25-4270-49D1-8924-2AE9141F7828}" type="datetime1">
              <a:rPr lang="en-US" smtClean="0"/>
              <a:t>7/21/2021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02 Python Presentation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A782-B219-4A14-BD60-7157C75D5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57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DE14-103A-4FA1-8597-948577745C41}" type="datetime1">
              <a:rPr lang="en-US" smtClean="0"/>
              <a:t>7/21/2021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02 Python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A782-B219-4A14-BD60-7157C75D5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6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6971-F27F-4881-93AF-6C7C45732D12}" type="datetime1">
              <a:rPr lang="en-US" smtClean="0"/>
              <a:t>7/21/2021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02 Python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A782-B219-4A14-BD60-7157C75D5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79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CC58E-4B63-4FF3-949F-9CBA2F47CDE9}" type="datetime1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02 Python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A782-B219-4A14-BD60-7157C75D5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70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E88D-B953-4716-9C94-319089E4C6C8}" type="datetime1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02 Python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A782-B219-4A14-BD60-7157C75D5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6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44003-6D79-4B1B-89D1-1F559A7F9B35}" type="datetime1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Team 02 Python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E9A782-B219-4A14-BD60-7157C75D5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40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F9CBB306-8362-4E9F-8E8F-724CB89A5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83E0C3-44F1-4A90-9CE6-FB3ABF1F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76" y="1920377"/>
            <a:ext cx="5217538" cy="132080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4400" b="1" dirty="0">
                <a:solidFill>
                  <a:srgbClr val="00B050"/>
                </a:solidFill>
              </a:rPr>
              <a:t>Spotify Data Analysis</a:t>
            </a:r>
          </a:p>
        </p:txBody>
      </p:sp>
      <p:sp>
        <p:nvSpPr>
          <p:cNvPr id="77" name="Isosceles Triangle 8">
            <a:extLst>
              <a:ext uri="{FF2B5EF4-FFF2-40B4-BE49-F238E27FC236}">
                <a16:creationId xmlns:a16="http://schemas.microsoft.com/office/drawing/2014/main" id="{F19F8C88-9B7E-4596-8D09-DF90F41CA9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30" name="Picture 6" descr="Making Python Authentication Fast">
            <a:extLst>
              <a:ext uri="{FF2B5EF4-FFF2-40B4-BE49-F238E27FC236}">
                <a16:creationId xmlns:a16="http://schemas.microsoft.com/office/drawing/2014/main" id="{1C77887D-31E4-410F-B776-0276FCC9F9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3" r="-2" b="-2"/>
          <a:stretch/>
        </p:blipFill>
        <p:spPr bwMode="auto">
          <a:xfrm>
            <a:off x="5883882" y="10"/>
            <a:ext cx="6304944" cy="2285989"/>
          </a:xfrm>
          <a:custGeom>
            <a:avLst/>
            <a:gdLst/>
            <a:ahLst/>
            <a:cxnLst/>
            <a:rect l="l" t="t" r="r" b="b"/>
            <a:pathLst>
              <a:path w="6304947" h="2286000">
                <a:moveTo>
                  <a:pt x="0" y="0"/>
                </a:moveTo>
                <a:lnTo>
                  <a:pt x="6304947" y="0"/>
                </a:lnTo>
                <a:lnTo>
                  <a:pt x="6304947" y="2286000"/>
                </a:lnTo>
                <a:lnTo>
                  <a:pt x="720670" y="2286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CDFCE3EB-D8EE-4ECA-9D06-6979FD355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CD8B9871-2A59-4637-88D2-A05DED3696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0" r="2" b="13566"/>
          <a:stretch/>
        </p:blipFill>
        <p:spPr>
          <a:xfrm>
            <a:off x="6604548" y="2286000"/>
            <a:ext cx="5584275" cy="2286000"/>
          </a:xfrm>
          <a:custGeom>
            <a:avLst/>
            <a:gdLst/>
            <a:ahLst/>
            <a:cxnLst/>
            <a:rect l="l" t="t" r="r" b="b"/>
            <a:pathLst>
              <a:path w="5584275" h="2286000">
                <a:moveTo>
                  <a:pt x="0" y="0"/>
                </a:moveTo>
                <a:lnTo>
                  <a:pt x="5584275" y="0"/>
                </a:lnTo>
                <a:lnTo>
                  <a:pt x="5584275" y="2286000"/>
                </a:lnTo>
                <a:lnTo>
                  <a:pt x="626046" y="2286000"/>
                </a:lnTo>
                <a:lnTo>
                  <a:pt x="692258" y="2195876"/>
                </a:lnTo>
                <a:close/>
              </a:path>
            </a:pathLst>
          </a:cu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8E20C-2929-4176-A2D1-C5AC7270D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655" y="6482353"/>
            <a:ext cx="519256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Team 02 Python Presentation</a:t>
            </a:r>
          </a:p>
        </p:txBody>
      </p:sp>
      <p:pic>
        <p:nvPicPr>
          <p:cNvPr id="27" name="Picture 7" descr="Audio sound board">
            <a:extLst>
              <a:ext uri="{FF2B5EF4-FFF2-40B4-BE49-F238E27FC236}">
                <a16:creationId xmlns:a16="http://schemas.microsoft.com/office/drawing/2014/main" id="{F37815B5-4B89-4699-AC37-4058142602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408" r="-1" b="14021"/>
          <a:stretch/>
        </p:blipFill>
        <p:spPr>
          <a:xfrm>
            <a:off x="5551112" y="4572000"/>
            <a:ext cx="6640888" cy="2286000"/>
          </a:xfrm>
          <a:custGeom>
            <a:avLst/>
            <a:gdLst/>
            <a:ahLst/>
            <a:cxnLst/>
            <a:rect l="l" t="t" r="r" b="b"/>
            <a:pathLst>
              <a:path w="6640888" h="2286000">
                <a:moveTo>
                  <a:pt x="1679482" y="0"/>
                </a:moveTo>
                <a:lnTo>
                  <a:pt x="6640888" y="0"/>
                </a:lnTo>
                <a:lnTo>
                  <a:pt x="6640888" y="2286000"/>
                </a:lnTo>
                <a:lnTo>
                  <a:pt x="0" y="2286000"/>
                </a:lnTo>
                <a:close/>
              </a:path>
            </a:pathLst>
          </a:custGeom>
        </p:spPr>
      </p:pic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F80DA0B5-A290-4512-A78A-252BC4829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7537" y="0"/>
            <a:ext cx="1886594" cy="6858000"/>
          </a:xfrm>
          <a:custGeom>
            <a:avLst/>
            <a:gdLst>
              <a:gd name="connsiteX0" fmla="*/ 332766 w 1886594"/>
              <a:gd name="connsiteY0" fmla="*/ 0 h 6858000"/>
              <a:gd name="connsiteX1" fmla="*/ 473666 w 1886594"/>
              <a:gd name="connsiteY1" fmla="*/ 0 h 6858000"/>
              <a:gd name="connsiteX2" fmla="*/ 1886594 w 1886594"/>
              <a:gd name="connsiteY2" fmla="*/ 4481876 h 6858000"/>
              <a:gd name="connsiteX3" fmla="*/ 140900 w 1886594"/>
              <a:gd name="connsiteY3" fmla="*/ 6858000 h 6858000"/>
              <a:gd name="connsiteX4" fmla="*/ 0 w 1886594"/>
              <a:gd name="connsiteY4" fmla="*/ 6858000 h 6858000"/>
              <a:gd name="connsiteX5" fmla="*/ 1745694 w 1886594"/>
              <a:gd name="connsiteY5" fmla="*/ 44818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86594" h="6858000">
                <a:moveTo>
                  <a:pt x="332766" y="0"/>
                </a:moveTo>
                <a:lnTo>
                  <a:pt x="473666" y="0"/>
                </a:lnTo>
                <a:lnTo>
                  <a:pt x="1886594" y="4481876"/>
                </a:lnTo>
                <a:lnTo>
                  <a:pt x="140900" y="6858000"/>
                </a:lnTo>
                <a:lnTo>
                  <a:pt x="0" y="6858000"/>
                </a:lnTo>
                <a:lnTo>
                  <a:pt x="1745694" y="44818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2BA75-2D22-4024-A664-8CB3C2867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8CE9A782-B219-4A14-BD60-7157C75D5C46}" type="slidenum">
              <a:rPr lang="en-US" smtClean="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  <a:defRPr/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3" name="Rectangle 29">
            <a:extLst>
              <a:ext uri="{FF2B5EF4-FFF2-40B4-BE49-F238E27FC236}">
                <a16:creationId xmlns:a16="http://schemas.microsoft.com/office/drawing/2014/main" id="{2C020F0B-C1D1-4E35-8674-2F6D2EB48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45A9F879-5728-4241-84BE-EBFBB9D63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2424A02-0F86-4C43-9C35-0E2266515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75B55B4-9E05-4924-946C-92CE670DF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 23">
            <a:extLst>
              <a:ext uri="{FF2B5EF4-FFF2-40B4-BE49-F238E27FC236}">
                <a16:creationId xmlns:a16="http://schemas.microsoft.com/office/drawing/2014/main" id="{0F30D126-B32B-40C9-84A3-C2FAD3B51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7022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83C76-2335-417D-BE30-0C9EBF756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7961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Team 02 Python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13195-0255-4EC5-80F2-1DE8B00C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9624" y="6446179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CE9A782-B219-4A14-BD60-7157C75D5C46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6BA80C1C-8302-4C45-881F-8004FBFBDF73}"/>
              </a:ext>
            </a:extLst>
          </p:cNvPr>
          <p:cNvSpPr txBox="1">
            <a:spLocks/>
          </p:cNvSpPr>
          <p:nvPr/>
        </p:nvSpPr>
        <p:spPr>
          <a:xfrm>
            <a:off x="1230786" y="0"/>
            <a:ext cx="7540233" cy="6848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400">
                <a:solidFill>
                  <a:srgbClr val="00B050"/>
                </a:solidFill>
              </a:rPr>
              <a:t>Top 10 Popular Tracks</a:t>
            </a:r>
            <a:endParaRPr lang="en-US" sz="2400" i="0">
              <a:solidFill>
                <a:srgbClr val="00B050"/>
              </a:solidFill>
              <a:effectLst/>
              <a:latin typeface="Helvetica Neue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3CA36C-4A30-4428-BC28-8002E5267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280" y="987130"/>
            <a:ext cx="6719346" cy="18247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F704AC-0FEE-4C9B-8718-73BD14E07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829" y="3097523"/>
            <a:ext cx="7119396" cy="32206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896547B-270B-4966-A712-A336466C84E9}"/>
              </a:ext>
            </a:extLst>
          </p:cNvPr>
          <p:cNvSpPr txBox="1"/>
          <p:nvPr/>
        </p:nvSpPr>
        <p:spPr>
          <a:xfrm>
            <a:off x="8048626" y="3215095"/>
            <a:ext cx="373610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Helvetica Neue"/>
              </a:rPr>
              <a:t>M</a:t>
            </a:r>
            <a:r>
              <a:rPr lang="en-US" sz="1400" i="0" dirty="0">
                <a:solidFill>
                  <a:schemeClr val="accent2">
                    <a:lumMod val="75000"/>
                  </a:schemeClr>
                </a:solidFill>
                <a:effectLst/>
                <a:latin typeface="Helvetica Neue"/>
              </a:rPr>
              <a:t>ost popular tracks are usually holiday songs like White Christmas, Winter Wonderland , Silent Night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6" name="Picture 2" descr="Music Recognition - ACRCloud">
            <a:extLst>
              <a:ext uri="{FF2B5EF4-FFF2-40B4-BE49-F238E27FC236}">
                <a16:creationId xmlns:a16="http://schemas.microsoft.com/office/drawing/2014/main" id="{90D4F79A-BDA9-4E84-9B0D-B37128151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alphaModFix amt="5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89" y="86989"/>
            <a:ext cx="11530784" cy="87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334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83C76-2335-417D-BE30-0C9EBF756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7961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Team 02 Python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13195-0255-4EC5-80F2-1DE8B00C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9624" y="6446179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CE9A782-B219-4A14-BD60-7157C75D5C46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6BA80C1C-8302-4C45-881F-8004FBFBDF73}"/>
              </a:ext>
            </a:extLst>
          </p:cNvPr>
          <p:cNvSpPr txBox="1">
            <a:spLocks/>
          </p:cNvSpPr>
          <p:nvPr/>
        </p:nvSpPr>
        <p:spPr>
          <a:xfrm>
            <a:off x="1230786" y="0"/>
            <a:ext cx="7540233" cy="5398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400" dirty="0">
                <a:solidFill>
                  <a:srgbClr val="00B050"/>
                </a:solidFill>
              </a:rPr>
              <a:t>Count of Tracks added over the years</a:t>
            </a:r>
            <a:endParaRPr lang="en-US" sz="2400" i="0" dirty="0">
              <a:solidFill>
                <a:srgbClr val="00B050"/>
              </a:solidFill>
              <a:effectLst/>
              <a:latin typeface="Helvetica Neue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529F78-2B96-45F9-B9D2-320E32819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237" y="539835"/>
            <a:ext cx="7170264" cy="8218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15DC13E-9FF6-4D6C-947F-8FBD8F3CB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237" y="1449475"/>
            <a:ext cx="7170264" cy="150416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6AE3C97-BCEE-45EB-9708-DE66FFD5C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945" y="3038636"/>
            <a:ext cx="7417914" cy="33643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3F1B1F7-B967-4B63-B752-2F9ADCF31246}"/>
              </a:ext>
            </a:extLst>
          </p:cNvPr>
          <p:cNvSpPr txBox="1"/>
          <p:nvPr/>
        </p:nvSpPr>
        <p:spPr>
          <a:xfrm>
            <a:off x="8709859" y="3320414"/>
            <a:ext cx="333926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chemeClr val="accent2">
                    <a:lumMod val="75000"/>
                  </a:schemeClr>
                </a:solidFill>
                <a:effectLst/>
                <a:latin typeface="Helvetica Neue"/>
              </a:rPr>
              <a:t>The earliest song in the database is from 1920s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i="0" dirty="0">
              <a:solidFill>
                <a:schemeClr val="accent2">
                  <a:lumMod val="75000"/>
                </a:schemeClr>
              </a:solidFill>
              <a:effectLst/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Helvetica Neue"/>
              </a:rPr>
              <a:t>N</a:t>
            </a:r>
            <a:r>
              <a:rPr lang="en-US" sz="1400" i="0" dirty="0">
                <a:solidFill>
                  <a:schemeClr val="accent2">
                    <a:lumMod val="75000"/>
                  </a:schemeClr>
                </a:solidFill>
                <a:effectLst/>
                <a:latin typeface="Helvetica Neue"/>
              </a:rPr>
              <a:t>umber of songs in the database from 1950 - 2000 remain constant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i="0" dirty="0">
              <a:solidFill>
                <a:schemeClr val="accent2">
                  <a:lumMod val="75000"/>
                </a:schemeClr>
              </a:solidFill>
              <a:effectLst/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Helvetica Neue"/>
              </a:rPr>
              <a:t>N</a:t>
            </a:r>
            <a:r>
              <a:rPr lang="en-US" sz="1400" i="0" dirty="0">
                <a:solidFill>
                  <a:schemeClr val="accent2">
                    <a:lumMod val="75000"/>
                  </a:schemeClr>
                </a:solidFill>
                <a:effectLst/>
                <a:latin typeface="Helvetica Neue"/>
              </a:rPr>
              <a:t>umber of songs keep on increasing in the later year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2" name="Picture 2" descr="Music Recognition - ACRCloud">
            <a:extLst>
              <a:ext uri="{FF2B5EF4-FFF2-40B4-BE49-F238E27FC236}">
                <a16:creationId xmlns:a16="http://schemas.microsoft.com/office/drawing/2014/main" id="{EB38256B-0973-4923-8DA9-AD49196D1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alphaModFix amt="5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89" y="-6311"/>
            <a:ext cx="11530784" cy="87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312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83C76-2335-417D-BE30-0C9EBF756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9629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Team 02 Python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13195-0255-4EC5-80F2-1DE8B00C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9928" y="6492875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CE9A782-B219-4A14-BD60-7157C75D5C46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D6381A6-D136-4F8A-8496-AF1A7F707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194" y="2630984"/>
            <a:ext cx="6871494" cy="349627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ADDB51A-9583-47F6-9715-577061BC4EFD}"/>
              </a:ext>
            </a:extLst>
          </p:cNvPr>
          <p:cNvSpPr txBox="1"/>
          <p:nvPr/>
        </p:nvSpPr>
        <p:spPr>
          <a:xfrm>
            <a:off x="7959688" y="2630984"/>
            <a:ext cx="4089437" cy="393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chemeClr val="accent2">
                    <a:lumMod val="75000"/>
                  </a:schemeClr>
                </a:solidFill>
                <a:effectLst/>
                <a:latin typeface="Helvetica Neue"/>
              </a:rPr>
              <a:t>The </a:t>
            </a:r>
            <a:r>
              <a:rPr lang="en-US" sz="1400" i="0" dirty="0" err="1">
                <a:solidFill>
                  <a:schemeClr val="accent2">
                    <a:lumMod val="75000"/>
                  </a:schemeClr>
                </a:solidFill>
                <a:effectLst/>
                <a:latin typeface="Helvetica Neue"/>
              </a:rPr>
              <a:t>acousticness</a:t>
            </a:r>
            <a:r>
              <a:rPr lang="en-US" sz="1400" i="0" dirty="0">
                <a:solidFill>
                  <a:schemeClr val="accent2">
                    <a:lumMod val="75000"/>
                  </a:schemeClr>
                </a:solidFill>
                <a:effectLst/>
                <a:latin typeface="Helvetica Neue"/>
              </a:rPr>
              <a:t> of the songs have been decreasing with time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chemeClr val="accent2">
                    <a:lumMod val="75000"/>
                  </a:schemeClr>
                </a:solidFill>
                <a:effectLst/>
                <a:latin typeface="Helvetica Neue"/>
              </a:rPr>
              <a:t>The energy of songs have been on constant rise throughout the year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chemeClr val="accent2">
                    <a:lumMod val="75000"/>
                  </a:schemeClr>
                </a:solidFill>
                <a:effectLst/>
                <a:latin typeface="Helvetica Neue"/>
              </a:rPr>
              <a:t>It can be seen songs in 1920-1940 were heavy on words, as we see the trend in </a:t>
            </a:r>
            <a:r>
              <a:rPr lang="en-US" sz="1400" i="0" dirty="0" err="1">
                <a:solidFill>
                  <a:schemeClr val="accent2">
                    <a:lumMod val="75000"/>
                  </a:schemeClr>
                </a:solidFill>
                <a:effectLst/>
                <a:latin typeface="Helvetica Neue"/>
              </a:rPr>
              <a:t>speechiness</a:t>
            </a:r>
            <a:r>
              <a:rPr lang="en-US" sz="1400" i="0" dirty="0">
                <a:solidFill>
                  <a:schemeClr val="accent2">
                    <a:lumMod val="75000"/>
                  </a:schemeClr>
                </a:solidFill>
                <a:effectLst/>
                <a:latin typeface="Helvetica Neue"/>
              </a:rPr>
              <a:t>. Post 1960, this has remained some what constant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chemeClr val="accent2">
                    <a:lumMod val="75000"/>
                  </a:schemeClr>
                </a:solidFill>
                <a:effectLst/>
                <a:latin typeface="Helvetica Neue"/>
              </a:rPr>
              <a:t>Liveness of the songs has remained constant throughout the years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chemeClr val="accent2">
                    <a:lumMod val="75000"/>
                  </a:schemeClr>
                </a:solidFill>
                <a:effectLst/>
                <a:latin typeface="Helvetica Neue"/>
              </a:rPr>
              <a:t>Danceability has also been constant throughout the years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4E946B-85BD-45C5-AE13-5758C2A38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56" y="783582"/>
            <a:ext cx="7705793" cy="1511944"/>
          </a:xfrm>
          <a:prstGeom prst="rect">
            <a:avLst/>
          </a:prstGeom>
        </p:spPr>
      </p:pic>
      <p:pic>
        <p:nvPicPr>
          <p:cNvPr id="11" name="Picture 2" descr="Music Recognition - ACRCloud">
            <a:extLst>
              <a:ext uri="{FF2B5EF4-FFF2-40B4-BE49-F238E27FC236}">
                <a16:creationId xmlns:a16="http://schemas.microsoft.com/office/drawing/2014/main" id="{885756A5-54E1-4138-8DA8-908D8DE3F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alphaModFix amt="5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07" y="168268"/>
            <a:ext cx="11530784" cy="69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89DCD625-3FA7-4920-B4D0-4B484BC68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94" y="172509"/>
            <a:ext cx="4755564" cy="45968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Audio Characteristics over years</a:t>
            </a:r>
          </a:p>
        </p:txBody>
      </p:sp>
    </p:spTree>
    <p:extLst>
      <p:ext uri="{BB962C8B-B14F-4D97-AF65-F5344CB8AC3E}">
        <p14:creationId xmlns:p14="http://schemas.microsoft.com/office/powerpoint/2010/main" val="3729057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83C76-2335-417D-BE30-0C9EBF756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4680" y="6492875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Team 02 Python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13195-0255-4EC5-80F2-1DE8B00C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9928" y="6492875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CE9A782-B219-4A14-BD60-7157C75D5C46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C5E581B2-0549-49E0-B592-BDF0908F7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52" y="2066868"/>
            <a:ext cx="7645010" cy="438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A1CFB1A-D8D5-4881-BFD6-430D9372544A}"/>
              </a:ext>
            </a:extLst>
          </p:cNvPr>
          <p:cNvSpPr txBox="1"/>
          <p:nvPr/>
        </p:nvSpPr>
        <p:spPr>
          <a:xfrm>
            <a:off x="8944031" y="2752756"/>
            <a:ext cx="3095569" cy="2314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chemeClr val="accent2">
                    <a:lumMod val="75000"/>
                  </a:schemeClr>
                </a:solidFill>
                <a:effectLst/>
                <a:latin typeface="Helvetica Neue"/>
              </a:rPr>
              <a:t>Valence and Danceability are highly related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chemeClr val="accent2">
                    <a:lumMod val="75000"/>
                  </a:schemeClr>
                </a:solidFill>
                <a:effectLst/>
                <a:latin typeface="Helvetica Neue"/>
              </a:rPr>
              <a:t>Danceability and </a:t>
            </a:r>
            <a:r>
              <a:rPr lang="en-US" sz="1400" i="0" dirty="0" err="1">
                <a:solidFill>
                  <a:schemeClr val="accent2">
                    <a:lumMod val="75000"/>
                  </a:schemeClr>
                </a:solidFill>
                <a:effectLst/>
                <a:latin typeface="Helvetica Neue"/>
              </a:rPr>
              <a:t>Speechiness</a:t>
            </a:r>
            <a:r>
              <a:rPr lang="en-US" sz="1400" i="0" dirty="0">
                <a:solidFill>
                  <a:schemeClr val="accent2">
                    <a:lumMod val="75000"/>
                  </a:schemeClr>
                </a:solidFill>
                <a:effectLst/>
                <a:latin typeface="Helvetica Neue"/>
              </a:rPr>
              <a:t> are also highly related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chemeClr val="accent2">
                    <a:lumMod val="75000"/>
                  </a:schemeClr>
                </a:solidFill>
                <a:effectLst/>
                <a:latin typeface="Helvetica Neue"/>
              </a:rPr>
              <a:t>Songs with low </a:t>
            </a:r>
            <a:r>
              <a:rPr lang="en-US" sz="1400" i="0" dirty="0" err="1">
                <a:solidFill>
                  <a:schemeClr val="accent2">
                    <a:lumMod val="75000"/>
                  </a:schemeClr>
                </a:solidFill>
                <a:effectLst/>
                <a:latin typeface="Helvetica Neue"/>
              </a:rPr>
              <a:t>speechiness</a:t>
            </a:r>
            <a:r>
              <a:rPr lang="en-US" sz="1400" i="0" dirty="0">
                <a:solidFill>
                  <a:schemeClr val="accent2">
                    <a:lumMod val="75000"/>
                  </a:schemeClr>
                </a:solidFill>
                <a:effectLst/>
                <a:latin typeface="Helvetica Neue"/>
              </a:rPr>
              <a:t> usually have high valence (Positiveness of the track 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0018C1-4C0B-4C25-8652-88E140BE5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909" y="742948"/>
            <a:ext cx="7548216" cy="1007837"/>
          </a:xfrm>
          <a:prstGeom prst="rect">
            <a:avLst/>
          </a:prstGeom>
        </p:spPr>
      </p:pic>
      <p:pic>
        <p:nvPicPr>
          <p:cNvPr id="11" name="Picture 2" descr="Music Recognition - ACRCloud">
            <a:extLst>
              <a:ext uri="{FF2B5EF4-FFF2-40B4-BE49-F238E27FC236}">
                <a16:creationId xmlns:a16="http://schemas.microsoft.com/office/drawing/2014/main" id="{D5A50E84-F25C-4D7A-9A78-12E9B8B84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alphaModFix amt="5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16" y="5994"/>
            <a:ext cx="11530784" cy="87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89DCD625-3FA7-4920-B4D0-4B484BC68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597" y="-43559"/>
            <a:ext cx="10502284" cy="68485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Popularity of Genres with respect to various features</a:t>
            </a:r>
          </a:p>
        </p:txBody>
      </p:sp>
    </p:spTree>
    <p:extLst>
      <p:ext uri="{BB962C8B-B14F-4D97-AF65-F5344CB8AC3E}">
        <p14:creationId xmlns:p14="http://schemas.microsoft.com/office/powerpoint/2010/main" val="2549049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83C76-2335-417D-BE30-0C9EBF756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Team 02 Python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13195-0255-4EC5-80F2-1DE8B00C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9928" y="6492874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CE9A782-B219-4A14-BD60-7157C75D5C46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A6746FF-F9D7-4461-917F-0EEAB55F6B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5606243"/>
              </p:ext>
            </p:extLst>
          </p:nvPr>
        </p:nvGraphicFramePr>
        <p:xfrm>
          <a:off x="1286933" y="1044697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4769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83C76-2335-417D-BE30-0C9EBF756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Team 02 Python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13195-0255-4EC5-80F2-1DE8B00C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9928" y="6492874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CE9A782-B219-4A14-BD60-7157C75D5C46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D9EF78D-9B81-2F42-B305-13AF68A04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968" y="2710155"/>
            <a:ext cx="8596668" cy="2606089"/>
          </a:xfrm>
        </p:spPr>
        <p:txBody>
          <a:bodyPr/>
          <a:lstStyle/>
          <a:p>
            <a:pPr algn="l">
              <a:buClr>
                <a:schemeClr val="accent2">
                  <a:lumMod val="50000"/>
                </a:schemeClr>
              </a:buClr>
              <a:buFont typeface="+mj-lt"/>
              <a:buAutoNum type="arabicPeriod"/>
            </a:pPr>
            <a:r>
              <a:rPr lang="en-IN" sz="2400" b="0" i="0" dirty="0">
                <a:solidFill>
                  <a:schemeClr val="accent2">
                    <a:lumMod val="50000"/>
                  </a:schemeClr>
                </a:solidFill>
                <a:effectLst/>
                <a:latin typeface="Inter"/>
              </a:rPr>
              <a:t>Importing the </a:t>
            </a:r>
            <a:r>
              <a:rPr lang="en-IN" sz="2400" dirty="0">
                <a:solidFill>
                  <a:schemeClr val="accent2">
                    <a:lumMod val="50000"/>
                  </a:schemeClr>
                </a:solidFill>
                <a:latin typeface="Inter"/>
              </a:rPr>
              <a:t>libraries </a:t>
            </a:r>
            <a:r>
              <a:rPr lang="en-IN" sz="2400" b="0" i="0" dirty="0">
                <a:solidFill>
                  <a:schemeClr val="accent2">
                    <a:lumMod val="50000"/>
                  </a:schemeClr>
                </a:solidFill>
                <a:effectLst/>
                <a:latin typeface="Inter"/>
              </a:rPr>
              <a:t>and </a:t>
            </a:r>
            <a:r>
              <a:rPr lang="en-IN" sz="2400" dirty="0">
                <a:solidFill>
                  <a:schemeClr val="accent2">
                    <a:lumMod val="50000"/>
                  </a:schemeClr>
                </a:solidFill>
                <a:latin typeface="Inter"/>
              </a:rPr>
              <a:t>D</a:t>
            </a:r>
            <a:r>
              <a:rPr lang="en-IN" sz="2400" b="0" i="0" dirty="0">
                <a:solidFill>
                  <a:schemeClr val="accent2">
                    <a:lumMod val="50000"/>
                  </a:schemeClr>
                </a:solidFill>
                <a:effectLst/>
                <a:latin typeface="Inter"/>
              </a:rPr>
              <a:t>ata </a:t>
            </a:r>
            <a:r>
              <a:rPr lang="en-IN" sz="2400" dirty="0">
                <a:solidFill>
                  <a:schemeClr val="accent2">
                    <a:lumMod val="50000"/>
                  </a:schemeClr>
                </a:solidFill>
                <a:latin typeface="Inter"/>
              </a:rPr>
              <a:t>C</a:t>
            </a:r>
            <a:r>
              <a:rPr lang="en-IN" sz="2400" b="0" i="0" dirty="0">
                <a:solidFill>
                  <a:schemeClr val="accent2">
                    <a:lumMod val="50000"/>
                  </a:schemeClr>
                </a:solidFill>
                <a:effectLst/>
                <a:latin typeface="Inter"/>
              </a:rPr>
              <a:t>leaning</a:t>
            </a:r>
          </a:p>
          <a:p>
            <a:pPr algn="l">
              <a:buClr>
                <a:schemeClr val="accent2">
                  <a:lumMod val="50000"/>
                </a:schemeClr>
              </a:buClr>
              <a:buFont typeface="+mj-lt"/>
              <a:buAutoNum type="arabicPeriod"/>
            </a:pPr>
            <a:r>
              <a:rPr lang="en-IN" sz="2400" dirty="0">
                <a:solidFill>
                  <a:schemeClr val="accent2">
                    <a:lumMod val="50000"/>
                  </a:schemeClr>
                </a:solidFill>
                <a:latin typeface="Inter"/>
              </a:rPr>
              <a:t>Input Data Characteristics </a:t>
            </a:r>
            <a:r>
              <a:rPr lang="en-IN" sz="2400" dirty="0" err="1">
                <a:solidFill>
                  <a:schemeClr val="accent2">
                    <a:lumMod val="50000"/>
                  </a:schemeClr>
                </a:solidFill>
                <a:latin typeface="Inter"/>
              </a:rPr>
              <a:t>wrt</a:t>
            </a:r>
            <a:r>
              <a:rPr lang="en-IN" sz="2400" dirty="0">
                <a:solidFill>
                  <a:schemeClr val="accent2">
                    <a:lumMod val="50000"/>
                  </a:schemeClr>
                </a:solidFill>
                <a:latin typeface="Inter"/>
              </a:rPr>
              <a:t> to Target Variable</a:t>
            </a:r>
            <a:endParaRPr lang="en-IN" sz="2400" b="0" i="0" dirty="0">
              <a:solidFill>
                <a:schemeClr val="accent2">
                  <a:lumMod val="50000"/>
                </a:schemeClr>
              </a:solidFill>
              <a:effectLst/>
              <a:latin typeface="Inter"/>
            </a:endParaRPr>
          </a:p>
          <a:p>
            <a:pPr algn="l">
              <a:buClr>
                <a:schemeClr val="accent2">
                  <a:lumMod val="50000"/>
                </a:schemeClr>
              </a:buClr>
              <a:buFont typeface="+mj-lt"/>
              <a:buAutoNum type="arabicPeriod"/>
            </a:pPr>
            <a:r>
              <a:rPr lang="en-IN" sz="2400" b="0" i="0" dirty="0">
                <a:solidFill>
                  <a:schemeClr val="accent2">
                    <a:lumMod val="50000"/>
                  </a:schemeClr>
                </a:solidFill>
                <a:effectLst/>
                <a:latin typeface="Inter"/>
              </a:rPr>
              <a:t>Model construction</a:t>
            </a:r>
          </a:p>
          <a:p>
            <a:pPr algn="l">
              <a:buClr>
                <a:schemeClr val="accent2">
                  <a:lumMod val="50000"/>
                </a:schemeClr>
              </a:buClr>
              <a:buFont typeface="+mj-lt"/>
              <a:buAutoNum type="arabicPeriod"/>
            </a:pPr>
            <a:r>
              <a:rPr lang="en-IN" sz="2400" b="0" i="0" dirty="0">
                <a:solidFill>
                  <a:schemeClr val="accent2">
                    <a:lumMod val="50000"/>
                  </a:schemeClr>
                </a:solidFill>
                <a:effectLst/>
                <a:latin typeface="Inter"/>
              </a:rPr>
              <a:t>Model fine-tuning</a:t>
            </a:r>
          </a:p>
          <a:p>
            <a:pPr algn="l">
              <a:buClr>
                <a:schemeClr val="accent2">
                  <a:lumMod val="50000"/>
                </a:schemeClr>
              </a:buClr>
              <a:buFont typeface="+mj-lt"/>
              <a:buAutoNum type="arabicPeriod"/>
            </a:pPr>
            <a:r>
              <a:rPr lang="en-IN" sz="2400" b="0" i="0" dirty="0">
                <a:solidFill>
                  <a:schemeClr val="accent2">
                    <a:lumMod val="50000"/>
                  </a:schemeClr>
                </a:solidFill>
                <a:effectLst/>
                <a:latin typeface="Inter"/>
              </a:rPr>
              <a:t>Output</a:t>
            </a:r>
          </a:p>
        </p:txBody>
      </p:sp>
      <p:pic>
        <p:nvPicPr>
          <p:cNvPr id="11" name="Picture 2" descr="Music Recognition - ACRCloud">
            <a:extLst>
              <a:ext uri="{FF2B5EF4-FFF2-40B4-BE49-F238E27FC236}">
                <a16:creationId xmlns:a16="http://schemas.microsoft.com/office/drawing/2014/main" id="{8591519F-DF57-4EBC-8653-57B02179D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5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16" y="108334"/>
            <a:ext cx="11530784" cy="87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EC694D2-F528-45E6-8731-5D3FC2A9B63F}"/>
              </a:ext>
            </a:extLst>
          </p:cNvPr>
          <p:cNvSpPr txBox="1">
            <a:spLocks/>
          </p:cNvSpPr>
          <p:nvPr/>
        </p:nvSpPr>
        <p:spPr>
          <a:xfrm>
            <a:off x="997968" y="1398432"/>
            <a:ext cx="8596668" cy="6989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IN" sz="2400" dirty="0">
                <a:solidFill>
                  <a:schemeClr val="accent2">
                    <a:lumMod val="50000"/>
                  </a:schemeClr>
                </a:solidFill>
                <a:latin typeface="Inter"/>
              </a:rPr>
              <a:t>We will now proceed with developing a model and predicting the popularity rating of a song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95F6E4C-DDEE-CE4F-A050-BAF8C7F73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968" y="333952"/>
            <a:ext cx="8596668" cy="698964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rgbClr val="00B050"/>
                </a:solidFill>
              </a:rPr>
              <a:t>Song</a:t>
            </a:r>
            <a:r>
              <a:rPr lang="en-IN" sz="2400" dirty="0"/>
              <a:t> </a:t>
            </a:r>
            <a:r>
              <a:rPr lang="en-IN" sz="2400" dirty="0">
                <a:solidFill>
                  <a:srgbClr val="00B050"/>
                </a:solidFill>
              </a:rPr>
              <a:t>Popularity Prediction Analysis</a:t>
            </a:r>
          </a:p>
        </p:txBody>
      </p:sp>
    </p:spTree>
    <p:extLst>
      <p:ext uri="{BB962C8B-B14F-4D97-AF65-F5344CB8AC3E}">
        <p14:creationId xmlns:p14="http://schemas.microsoft.com/office/powerpoint/2010/main" val="1666273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83C76-2335-417D-BE30-0C9EBF756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Team 02 Python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13195-0255-4EC5-80F2-1DE8B00C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9928" y="6492874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CE9A782-B219-4A14-BD60-7157C75D5C46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Content Placeholder 6">
            <a:extLst>
              <a:ext uri="{FF2B5EF4-FFF2-40B4-BE49-F238E27FC236}">
                <a16:creationId xmlns:a16="http://schemas.microsoft.com/office/drawing/2014/main" id="{EE08BC2A-46FD-6B4E-9BF3-77BA4844C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815" y="2074988"/>
            <a:ext cx="9280007" cy="4272603"/>
          </a:xfrm>
        </p:spPr>
      </p:pic>
      <p:pic>
        <p:nvPicPr>
          <p:cNvPr id="10" name="Picture 2" descr="Music Recognition - ACRCloud">
            <a:extLst>
              <a:ext uri="{FF2B5EF4-FFF2-40B4-BE49-F238E27FC236}">
                <a16:creationId xmlns:a16="http://schemas.microsoft.com/office/drawing/2014/main" id="{9102C195-99F3-4BB5-8D82-60C6D7ACD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5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08" y="10895"/>
            <a:ext cx="11530784" cy="87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6D7D0419-A01A-4E95-ABDE-6EFF855A2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723" y="377015"/>
            <a:ext cx="8596668" cy="698964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rgbClr val="00B050"/>
                </a:solidFill>
              </a:rPr>
              <a:t>Importing the libraries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94B0817-47F7-47F7-841D-E997B59083C0}"/>
              </a:ext>
            </a:extLst>
          </p:cNvPr>
          <p:cNvSpPr txBox="1">
            <a:spLocks/>
          </p:cNvSpPr>
          <p:nvPr/>
        </p:nvSpPr>
        <p:spPr>
          <a:xfrm>
            <a:off x="1083815" y="1187676"/>
            <a:ext cx="9658166" cy="69896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US" sz="2400" dirty="0">
                <a:solidFill>
                  <a:schemeClr val="tx1"/>
                </a:solidFill>
                <a:latin typeface="Inter"/>
              </a:rPr>
              <a:t>We begin by importing scikit library. Scikit-learn (also known as </a:t>
            </a:r>
            <a:r>
              <a:rPr lang="en-US" sz="2400" dirty="0" err="1">
                <a:solidFill>
                  <a:schemeClr val="tx1"/>
                </a:solidFill>
                <a:latin typeface="Inter"/>
              </a:rPr>
              <a:t>sklearn</a:t>
            </a:r>
            <a:r>
              <a:rPr lang="en-US" sz="2400" dirty="0">
                <a:solidFill>
                  <a:schemeClr val="tx1"/>
                </a:solidFill>
                <a:latin typeface="Inter"/>
              </a:rPr>
              <a:t>) is a free software machine learning library for the Python programming language It features various classification, regression and clustering algorithms, which will be used in our prediction system.</a:t>
            </a:r>
          </a:p>
        </p:txBody>
      </p:sp>
    </p:spTree>
    <p:extLst>
      <p:ext uri="{BB962C8B-B14F-4D97-AF65-F5344CB8AC3E}">
        <p14:creationId xmlns:p14="http://schemas.microsoft.com/office/powerpoint/2010/main" val="1815416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83C76-2335-417D-BE30-0C9EBF756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Team 02 Python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13195-0255-4EC5-80F2-1DE8B00C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9928" y="6492874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CE9A782-B219-4A14-BD60-7157C75D5C46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9B8530BC-7114-4044-BF8E-3B45DFDCB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00" y="1640264"/>
            <a:ext cx="9870600" cy="4403350"/>
          </a:xfrm>
          <a:prstGeom prst="rect">
            <a:avLst/>
          </a:prstGeom>
        </p:spPr>
      </p:pic>
      <p:pic>
        <p:nvPicPr>
          <p:cNvPr id="10" name="Picture 2" descr="Music Recognition - ACRCloud">
            <a:extLst>
              <a:ext uri="{FF2B5EF4-FFF2-40B4-BE49-F238E27FC236}">
                <a16:creationId xmlns:a16="http://schemas.microsoft.com/office/drawing/2014/main" id="{13489ABE-063B-4AE9-B6EB-CF10217FE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5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49" y="150704"/>
            <a:ext cx="11530784" cy="87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D1807AF3-59A8-AF44-95FB-61E8C36A2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900" y="266106"/>
            <a:ext cx="8596668" cy="45062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IN" sz="2400" dirty="0">
                <a:solidFill>
                  <a:srgbClr val="00B050"/>
                </a:solidFill>
              </a:rPr>
              <a:t>Analysis on Duplicate Records</a:t>
            </a:r>
          </a:p>
        </p:txBody>
      </p:sp>
    </p:spTree>
    <p:extLst>
      <p:ext uri="{BB962C8B-B14F-4D97-AF65-F5344CB8AC3E}">
        <p14:creationId xmlns:p14="http://schemas.microsoft.com/office/powerpoint/2010/main" val="2423124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83C76-2335-417D-BE30-0C9EBF756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Team 02 Python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13195-0255-4EC5-80F2-1DE8B00C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9928" y="6492874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CE9A782-B219-4A14-BD60-7157C75D5C46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8BBBD5-7131-BC44-9AB7-4B6923EA1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20" y="2016075"/>
            <a:ext cx="11136545" cy="791392"/>
          </a:xfrm>
          <a:prstGeom prst="rect">
            <a:avLst/>
          </a:prstGeom>
        </p:spPr>
      </p:pic>
      <p:pic>
        <p:nvPicPr>
          <p:cNvPr id="14" name="Content Placeholder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62B74C0-227C-A64D-81C3-1E410E399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21" y="3052867"/>
            <a:ext cx="11136546" cy="2441208"/>
          </a:xfrm>
        </p:spPr>
      </p:pic>
      <p:pic>
        <p:nvPicPr>
          <p:cNvPr id="10" name="Picture 2" descr="Music Recognition - ACRCloud">
            <a:extLst>
              <a:ext uri="{FF2B5EF4-FFF2-40B4-BE49-F238E27FC236}">
                <a16:creationId xmlns:a16="http://schemas.microsoft.com/office/drawing/2014/main" id="{D4FCA7B6-E50F-42E4-9648-84A8CB090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alphaModFix amt="5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16" y="51273"/>
            <a:ext cx="11530784" cy="87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46F40FAD-3565-F24A-84E3-317EE277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41" y="297354"/>
            <a:ext cx="8861723" cy="6306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>
                <a:solidFill>
                  <a:srgbClr val="00B050"/>
                </a:solidFill>
              </a:rPr>
              <a:t>Removing Duplicate Records</a:t>
            </a:r>
          </a:p>
        </p:txBody>
      </p:sp>
    </p:spTree>
    <p:extLst>
      <p:ext uri="{BB962C8B-B14F-4D97-AF65-F5344CB8AC3E}">
        <p14:creationId xmlns:p14="http://schemas.microsoft.com/office/powerpoint/2010/main" val="3305187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83C76-2335-417D-BE30-0C9EBF756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Team 02 Python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13195-0255-4EC5-80F2-1DE8B00C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9928" y="6492874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CE9A782-B219-4A14-BD60-7157C75D5C46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19CF079-2941-2B49-A9A4-5FA160887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597" y="272220"/>
            <a:ext cx="8596668" cy="6355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>
                <a:solidFill>
                  <a:srgbClr val="00B050"/>
                </a:solidFill>
              </a:rPr>
              <a:t>Dropping Unnecessary Columns</a:t>
            </a:r>
          </a:p>
        </p:txBody>
      </p:sp>
      <p:pic>
        <p:nvPicPr>
          <p:cNvPr id="17" name="Content Placeholder 1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95693F5-955A-1746-AD5D-04326BE36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51" y="1403047"/>
            <a:ext cx="10084365" cy="4051905"/>
          </a:xfrm>
        </p:spPr>
      </p:pic>
      <p:pic>
        <p:nvPicPr>
          <p:cNvPr id="10" name="Picture 2" descr="Music Recognition - ACRCloud">
            <a:extLst>
              <a:ext uri="{FF2B5EF4-FFF2-40B4-BE49-F238E27FC236}">
                <a16:creationId xmlns:a16="http://schemas.microsoft.com/office/drawing/2014/main" id="{00AEACAC-31BF-465D-B2D6-7F32CEA6E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5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08" y="10895"/>
            <a:ext cx="11530784" cy="87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627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83C76-2335-417D-BE30-0C9EBF756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Team 02 Python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13195-0255-4EC5-80F2-1DE8B00C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9624" y="6446179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CE9A782-B219-4A14-BD60-7157C75D5C46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CC4D48C-4C16-457E-9BE2-ECC715571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901" y="217984"/>
            <a:ext cx="8596668" cy="553375"/>
          </a:xfrm>
        </p:spPr>
        <p:txBody>
          <a:bodyPr>
            <a:noAutofit/>
          </a:bodyPr>
          <a:lstStyle/>
          <a:p>
            <a:br>
              <a:rPr lang="en-US" sz="2800"/>
            </a:br>
            <a:endParaRPr lang="en-US" sz="2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CAF51D-5D7B-42D5-BCA7-904980231291}"/>
              </a:ext>
            </a:extLst>
          </p:cNvPr>
          <p:cNvSpPr txBox="1"/>
          <p:nvPr/>
        </p:nvSpPr>
        <p:spPr>
          <a:xfrm>
            <a:off x="1144091" y="1067899"/>
            <a:ext cx="10297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Spotify is a Swedish audio streaming and media services provider , launched in October 2008. Users can search for music based on artist, album, or genre, and can create, edit, and share playlists.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1F3BC3-62F7-428A-ACC0-8F4082A9C7B7}"/>
              </a:ext>
            </a:extLst>
          </p:cNvPr>
          <p:cNvSpPr txBox="1"/>
          <p:nvPr/>
        </p:nvSpPr>
        <p:spPr>
          <a:xfrm>
            <a:off x="1144091" y="211532"/>
            <a:ext cx="61000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rgbClr val="00B050"/>
                </a:solidFill>
              </a:rPr>
              <a:t>Project Synopsis</a:t>
            </a:r>
            <a:endParaRPr lang="en-US" sz="2400" b="1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A59878-B754-43E7-9395-0F9280804B5D}"/>
              </a:ext>
            </a:extLst>
          </p:cNvPr>
          <p:cNvSpPr txBox="1"/>
          <p:nvPr/>
        </p:nvSpPr>
        <p:spPr>
          <a:xfrm>
            <a:off x="1148771" y="1986088"/>
            <a:ext cx="102976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Goal</a:t>
            </a:r>
            <a:r>
              <a:rPr lang="en-US" sz="1600" dirty="0"/>
              <a:t> – Explore Spotify’s song data to get current trend and predict popularity of songs. </a:t>
            </a:r>
          </a:p>
          <a:p>
            <a:r>
              <a:rPr lang="en-US" sz="1600" dirty="0"/>
              <a:t>Also, we aim to use various libraries of Python like pandas, matplotlib, </a:t>
            </a:r>
            <a:r>
              <a:rPr lang="en-US" sz="1600" dirty="0" err="1"/>
              <a:t>numpy</a:t>
            </a:r>
            <a:r>
              <a:rPr lang="en-US" sz="1600" dirty="0"/>
              <a:t> to read given data, visualize, plot the trends in the data. Further, to predict the popularity of songs, we will be importing </a:t>
            </a:r>
            <a:r>
              <a:rPr lang="en-US" sz="1600" dirty="0" err="1"/>
              <a:t>sklearn</a:t>
            </a:r>
            <a:r>
              <a:rPr lang="en-US" sz="1600" dirty="0"/>
              <a:t> libraries for Data Modelling &amp; Normalization, Linear model, Lasso, </a:t>
            </a:r>
            <a:r>
              <a:rPr lang="en-US" sz="1600" dirty="0" err="1"/>
              <a:t>XGBRegressor</a:t>
            </a:r>
            <a:r>
              <a:rPr lang="en-US" sz="1600" dirty="0"/>
              <a:t> and KNN to build models. We’ll also be importing the </a:t>
            </a:r>
            <a:r>
              <a:rPr lang="en-US" sz="1600" dirty="0" err="1"/>
              <a:t>randint</a:t>
            </a:r>
            <a:r>
              <a:rPr lang="en-US" sz="1600" dirty="0"/>
              <a:t> library to generate random numbers. 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24" name="Picture 2" descr="Music Recognition - ACRCloud">
            <a:extLst>
              <a:ext uri="{FF2B5EF4-FFF2-40B4-BE49-F238E27FC236}">
                <a16:creationId xmlns:a16="http://schemas.microsoft.com/office/drawing/2014/main" id="{85EF79AE-0EA7-48AE-9A93-F24392270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5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89" y="86989"/>
            <a:ext cx="11530784" cy="87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Logo, company name&#10;&#10;Description automatically generated with medium confidence">
            <a:extLst>
              <a:ext uri="{FF2B5EF4-FFF2-40B4-BE49-F238E27FC236}">
                <a16:creationId xmlns:a16="http://schemas.microsoft.com/office/drawing/2014/main" id="{D4896DCF-7E84-A849-8BE3-C7546FA89C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338" y="3710927"/>
            <a:ext cx="4946554" cy="278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158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83C76-2335-417D-BE30-0C9EBF756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Team 02 Python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13195-0255-4EC5-80F2-1DE8B00C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9928" y="6492874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CE9A782-B219-4A14-BD60-7157C75D5C46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8C74D10-DA43-654F-8490-70089E853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543" y="434962"/>
            <a:ext cx="8596668" cy="5415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>
                <a:solidFill>
                  <a:srgbClr val="00B050"/>
                </a:solidFill>
              </a:rPr>
              <a:t>Input Data vs Target</a:t>
            </a:r>
          </a:p>
        </p:txBody>
      </p:sp>
      <p:pic>
        <p:nvPicPr>
          <p:cNvPr id="18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AAC27CBB-EF34-AD43-A6C2-D8DC4929D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44" y="1149995"/>
            <a:ext cx="9503741" cy="2564446"/>
          </a:xfrm>
          <a:prstGeom prst="rect">
            <a:avLst/>
          </a:prstGeom>
        </p:spPr>
      </p:pic>
      <p:pic>
        <p:nvPicPr>
          <p:cNvPr id="19" name="Picture 1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69B4AB5-B865-CA4F-9243-E329B40DD0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361" y="3714442"/>
            <a:ext cx="8691036" cy="2844800"/>
          </a:xfrm>
          <a:prstGeom prst="rect">
            <a:avLst/>
          </a:prstGeom>
        </p:spPr>
      </p:pic>
      <p:pic>
        <p:nvPicPr>
          <p:cNvPr id="10" name="Picture 2" descr="Music Recognition - ACRCloud">
            <a:extLst>
              <a:ext uri="{FF2B5EF4-FFF2-40B4-BE49-F238E27FC236}">
                <a16:creationId xmlns:a16="http://schemas.microsoft.com/office/drawing/2014/main" id="{9F091FAD-9B1A-4907-B4FF-D7BA2DAAD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alphaModFix amt="5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08" y="10895"/>
            <a:ext cx="11530784" cy="87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380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83C76-2335-417D-BE30-0C9EBF756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Team 02 Python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13195-0255-4EC5-80F2-1DE8B00C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9928" y="6492874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CE9A782-B219-4A14-BD60-7157C75D5C46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46D82E3-E5B5-024E-A200-A8A09DA42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00" y="135170"/>
            <a:ext cx="7410755" cy="3019124"/>
          </a:xfrm>
        </p:spPr>
      </p:pic>
      <p:pic>
        <p:nvPicPr>
          <p:cNvPr id="16" name="Picture 15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E672CEA8-72B8-1649-8457-3BB461712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00" y="3289464"/>
            <a:ext cx="7624510" cy="3095303"/>
          </a:xfrm>
          <a:prstGeom prst="rect">
            <a:avLst/>
          </a:prstGeom>
        </p:spPr>
      </p:pic>
      <p:pic>
        <p:nvPicPr>
          <p:cNvPr id="17" name="Picture 16" descr="Chart, histogram&#10;&#10;Description automatically generated">
            <a:extLst>
              <a:ext uri="{FF2B5EF4-FFF2-40B4-BE49-F238E27FC236}">
                <a16:creationId xmlns:a16="http://schemas.microsoft.com/office/drawing/2014/main" id="{C27719EA-2ECC-AE41-A875-3D507002FA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488" y="1796438"/>
            <a:ext cx="3479512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037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83C76-2335-417D-BE30-0C9EBF756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Team 02 Python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13195-0255-4EC5-80F2-1DE8B00C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9928" y="6492874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CE9A782-B219-4A14-BD60-7157C75D5C46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BB30B3E-3F46-A74C-95C2-3303FFC0C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76" y="433984"/>
            <a:ext cx="8596668" cy="4981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>
                <a:solidFill>
                  <a:srgbClr val="00B050"/>
                </a:solidFill>
              </a:rPr>
              <a:t>Numerical to Binary Variables</a:t>
            </a:r>
          </a:p>
        </p:txBody>
      </p:sp>
      <p:pic>
        <p:nvPicPr>
          <p:cNvPr id="18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5E38E98A-C939-EB4C-AFF7-0D5B26F2C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51" y="1442301"/>
            <a:ext cx="8905540" cy="4352857"/>
          </a:xfrm>
          <a:prstGeom prst="rect">
            <a:avLst/>
          </a:prstGeom>
        </p:spPr>
      </p:pic>
      <p:pic>
        <p:nvPicPr>
          <p:cNvPr id="10" name="Picture 2" descr="Music Recognition - ACRCloud">
            <a:extLst>
              <a:ext uri="{FF2B5EF4-FFF2-40B4-BE49-F238E27FC236}">
                <a16:creationId xmlns:a16="http://schemas.microsoft.com/office/drawing/2014/main" id="{B379B603-1311-4F2F-8DCD-21C4CA285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5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08" y="10895"/>
            <a:ext cx="11530784" cy="87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159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83C76-2335-417D-BE30-0C9EBF756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Team 02 Python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13195-0255-4EC5-80F2-1DE8B00C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9928" y="6492874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CE9A782-B219-4A14-BD60-7157C75D5C46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F994ED-C048-6941-8795-B6E557746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719" y="453104"/>
            <a:ext cx="8596668" cy="5566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>
                <a:solidFill>
                  <a:srgbClr val="00B050"/>
                </a:solidFill>
              </a:rPr>
              <a:t>Column Transformer</a:t>
            </a:r>
          </a:p>
        </p:txBody>
      </p:sp>
      <p:pic>
        <p:nvPicPr>
          <p:cNvPr id="12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367BC52-5B32-444A-8435-BD4BC6373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19" y="1213199"/>
            <a:ext cx="9761076" cy="1872202"/>
          </a:xfrm>
        </p:spPr>
      </p:pic>
      <p:pic>
        <p:nvPicPr>
          <p:cNvPr id="16" name="Picture 1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6FC9D02-BF42-7347-868E-B2125BD21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98" y="3288872"/>
            <a:ext cx="9849497" cy="3116024"/>
          </a:xfrm>
          <a:prstGeom prst="rect">
            <a:avLst/>
          </a:prstGeom>
        </p:spPr>
      </p:pic>
      <p:pic>
        <p:nvPicPr>
          <p:cNvPr id="10" name="Picture 2" descr="Music Recognition - ACRCloud">
            <a:extLst>
              <a:ext uri="{FF2B5EF4-FFF2-40B4-BE49-F238E27FC236}">
                <a16:creationId xmlns:a16="http://schemas.microsoft.com/office/drawing/2014/main" id="{BD759173-E6F3-4918-B83C-0F42F1A2F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alphaModFix amt="5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08" y="10895"/>
            <a:ext cx="11530784" cy="87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837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83C76-2335-417D-BE30-0C9EBF756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Team 02 Python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13195-0255-4EC5-80F2-1DE8B00C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9928" y="6492874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CE9A782-B219-4A14-BD60-7157C75D5C46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E24BC9A-7D77-C54B-9747-620FB028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925" y="372929"/>
            <a:ext cx="8596668" cy="5529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>
                <a:solidFill>
                  <a:srgbClr val="00B050"/>
                </a:solidFill>
              </a:rPr>
              <a:t>Model Selection &amp; Analysis</a:t>
            </a:r>
          </a:p>
        </p:txBody>
      </p:sp>
      <p:pic>
        <p:nvPicPr>
          <p:cNvPr id="17" name="Content Placeholder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9690D29-6852-4845-8797-6A29D2BF2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26" y="1298793"/>
            <a:ext cx="10458360" cy="5186277"/>
          </a:xfrm>
        </p:spPr>
      </p:pic>
      <p:pic>
        <p:nvPicPr>
          <p:cNvPr id="10" name="Picture 2" descr="Music Recognition - ACRCloud">
            <a:extLst>
              <a:ext uri="{FF2B5EF4-FFF2-40B4-BE49-F238E27FC236}">
                <a16:creationId xmlns:a16="http://schemas.microsoft.com/office/drawing/2014/main" id="{B3CE1422-9F6B-4DAF-9A4F-E84B70A63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5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08" y="10895"/>
            <a:ext cx="11530784" cy="87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770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83C76-2335-417D-BE30-0C9EBF756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Team 02 Python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13195-0255-4EC5-80F2-1DE8B00C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9928" y="6492874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CE9A782-B219-4A14-BD60-7157C75D5C46}" type="slidenum">
              <a:rPr lang="en-US" smtClean="0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CC58F04-F323-F649-ADFF-EFD7640DA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072" y="341441"/>
            <a:ext cx="8596668" cy="5552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>
                <a:solidFill>
                  <a:srgbClr val="00B050"/>
                </a:solidFill>
              </a:rPr>
              <a:t>Model Selection &amp; Analysis</a:t>
            </a:r>
          </a:p>
        </p:txBody>
      </p:sp>
      <p:pic>
        <p:nvPicPr>
          <p:cNvPr id="18" name="Content Placeholder 8" descr="Graphical user interface&#10;&#10;Description automatically generated">
            <a:extLst>
              <a:ext uri="{FF2B5EF4-FFF2-40B4-BE49-F238E27FC236}">
                <a16:creationId xmlns:a16="http://schemas.microsoft.com/office/drawing/2014/main" id="{A87B9ACF-BD30-9741-ACF3-07E78263A4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72" y="1306287"/>
            <a:ext cx="10002056" cy="5020268"/>
          </a:xfrm>
        </p:spPr>
      </p:pic>
      <p:pic>
        <p:nvPicPr>
          <p:cNvPr id="10" name="Picture 2" descr="Music Recognition - ACRCloud">
            <a:extLst>
              <a:ext uri="{FF2B5EF4-FFF2-40B4-BE49-F238E27FC236}">
                <a16:creationId xmlns:a16="http://schemas.microsoft.com/office/drawing/2014/main" id="{E36AC1BF-6C07-4318-982A-F66F29899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5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08" y="10895"/>
            <a:ext cx="11530784" cy="87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956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83C76-2335-417D-BE30-0C9EBF756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Team 02 Python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13195-0255-4EC5-80F2-1DE8B00C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9928" y="6492874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CE9A782-B219-4A14-BD60-7157C75D5C46}" type="slidenum">
              <a:rPr lang="en-US" smtClean="0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780ADA-6E93-5C49-949E-0C0A1F8E8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095" y="521493"/>
            <a:ext cx="8596668" cy="5175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>
                <a:solidFill>
                  <a:srgbClr val="00B050"/>
                </a:solidFill>
              </a:rPr>
              <a:t>Model Fine-Tuning</a:t>
            </a:r>
          </a:p>
        </p:txBody>
      </p:sp>
      <p:pic>
        <p:nvPicPr>
          <p:cNvPr id="17" name="Content Placeholder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14752BA-177A-4F49-BE24-67FC2D8D93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95" y="1354021"/>
            <a:ext cx="9701171" cy="3976616"/>
          </a:xfrm>
        </p:spPr>
      </p:pic>
      <p:pic>
        <p:nvPicPr>
          <p:cNvPr id="10" name="Picture 2" descr="Music Recognition - ACRCloud">
            <a:extLst>
              <a:ext uri="{FF2B5EF4-FFF2-40B4-BE49-F238E27FC236}">
                <a16:creationId xmlns:a16="http://schemas.microsoft.com/office/drawing/2014/main" id="{56774C66-BAB2-4BD4-8303-1E02D15A8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5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08" y="10895"/>
            <a:ext cx="11530784" cy="87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915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83C76-2335-417D-BE30-0C9EBF756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Team 02 Python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13195-0255-4EC5-80F2-1DE8B00C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9928" y="6492874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CE9A782-B219-4A14-BD60-7157C75D5C46}" type="slidenum">
              <a:rPr lang="en-US" smtClean="0"/>
              <a:pPr>
                <a:spcAft>
                  <a:spcPts val="600"/>
                </a:spcAft>
              </a:pPr>
              <a:t>27</a:t>
            </a:fld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3370573-08A2-EF4D-82DC-BFE35E59B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226" y="426429"/>
            <a:ext cx="9239554" cy="612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>
                <a:solidFill>
                  <a:srgbClr val="00B050"/>
                </a:solidFill>
              </a:rPr>
              <a:t>Predicted Vs Actual</a:t>
            </a:r>
          </a:p>
        </p:txBody>
      </p:sp>
      <p:pic>
        <p:nvPicPr>
          <p:cNvPr id="10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319EACD5-973A-4067-AA7C-0F2B6CF99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20" y="1800610"/>
            <a:ext cx="10182208" cy="3628231"/>
          </a:xfrm>
        </p:spPr>
      </p:pic>
      <p:pic>
        <p:nvPicPr>
          <p:cNvPr id="11" name="Picture 2" descr="Music Recognition - ACRCloud">
            <a:extLst>
              <a:ext uri="{FF2B5EF4-FFF2-40B4-BE49-F238E27FC236}">
                <a16:creationId xmlns:a16="http://schemas.microsoft.com/office/drawing/2014/main" id="{4DEF8960-C56E-4769-A578-AC6DDA91F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5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08" y="10895"/>
            <a:ext cx="11530784" cy="87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656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4BA60-3D7A-4DE2-9B25-3B78EAB65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31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>
                <a:solidFill>
                  <a:srgbClr val="00B050"/>
                </a:solidFill>
              </a:rPr>
              <a:t>Feature Importance &amp; Recommendation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8128B1-A95C-427E-8469-9CC95FFBE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02 Python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482E6-8307-4682-960E-8F2E5FCAF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A782-B219-4A14-BD60-7157C75D5C46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78F1BBC3-0632-40EC-911A-EFDE7B5068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2184904"/>
              </p:ext>
            </p:extLst>
          </p:nvPr>
        </p:nvGraphicFramePr>
        <p:xfrm>
          <a:off x="677334" y="1463004"/>
          <a:ext cx="7288316" cy="2213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4158">
                  <a:extLst>
                    <a:ext uri="{9D8B030D-6E8A-4147-A177-3AD203B41FA5}">
                      <a16:colId xmlns:a16="http://schemas.microsoft.com/office/drawing/2014/main" val="4031029866"/>
                    </a:ext>
                  </a:extLst>
                </a:gridCol>
                <a:gridCol w="3644158">
                  <a:extLst>
                    <a:ext uri="{9D8B030D-6E8A-4147-A177-3AD203B41FA5}">
                      <a16:colId xmlns:a16="http://schemas.microsoft.com/office/drawing/2014/main" val="2143782499"/>
                    </a:ext>
                  </a:extLst>
                </a:gridCol>
              </a:tblGrid>
              <a:tr h="368908">
                <a:tc>
                  <a:txBody>
                    <a:bodyPr/>
                    <a:lstStyle/>
                    <a:p>
                      <a:r>
                        <a:rPr lang="en-IN" dirty="0"/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Coefficient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90372"/>
                  </a:ext>
                </a:extLst>
              </a:tr>
              <a:tr h="368908">
                <a:tc>
                  <a:txBody>
                    <a:bodyPr/>
                    <a:lstStyle/>
                    <a:p>
                      <a:r>
                        <a:rPr lang="en-IN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39.19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314389"/>
                  </a:ext>
                </a:extLst>
              </a:tr>
              <a:tr h="368908">
                <a:tc>
                  <a:txBody>
                    <a:bodyPr/>
                    <a:lstStyle/>
                    <a:p>
                      <a:r>
                        <a:rPr lang="en-IN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26.62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942195"/>
                  </a:ext>
                </a:extLst>
              </a:tr>
              <a:tr h="368908">
                <a:tc>
                  <a:txBody>
                    <a:bodyPr/>
                    <a:lstStyle/>
                    <a:p>
                      <a:r>
                        <a:rPr lang="en-IN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048825"/>
                  </a:ext>
                </a:extLst>
              </a:tr>
              <a:tr h="368908">
                <a:tc>
                  <a:txBody>
                    <a:bodyPr/>
                    <a:lstStyle/>
                    <a:p>
                      <a:r>
                        <a:rPr lang="en-IN" dirty="0"/>
                        <a:t>Danceability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732622"/>
                  </a:ext>
                </a:extLst>
              </a:tr>
              <a:tr h="368908">
                <a:tc>
                  <a:txBody>
                    <a:bodyPr/>
                    <a:lstStyle/>
                    <a:p>
                      <a:r>
                        <a:rPr lang="en-IN" dirty="0"/>
                        <a:t>Tempo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249706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7042C4E-BF5D-4EDE-87D6-7439185B0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380595"/>
              </p:ext>
            </p:extLst>
          </p:nvPr>
        </p:nvGraphicFramePr>
        <p:xfrm>
          <a:off x="677334" y="4085034"/>
          <a:ext cx="7288316" cy="1956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4158">
                  <a:extLst>
                    <a:ext uri="{9D8B030D-6E8A-4147-A177-3AD203B41FA5}">
                      <a16:colId xmlns:a16="http://schemas.microsoft.com/office/drawing/2014/main" val="3688416816"/>
                    </a:ext>
                  </a:extLst>
                </a:gridCol>
                <a:gridCol w="3644158">
                  <a:extLst>
                    <a:ext uri="{9D8B030D-6E8A-4147-A177-3AD203B41FA5}">
                      <a16:colId xmlns:a16="http://schemas.microsoft.com/office/drawing/2014/main" val="3845459930"/>
                    </a:ext>
                  </a:extLst>
                </a:gridCol>
              </a:tblGrid>
              <a:tr h="391265">
                <a:tc>
                  <a:txBody>
                    <a:bodyPr/>
                    <a:lstStyle/>
                    <a:p>
                      <a:r>
                        <a:rPr lang="en-IN" dirty="0"/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Coefficient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79249"/>
                  </a:ext>
                </a:extLst>
              </a:tr>
              <a:tr h="391265">
                <a:tc>
                  <a:txBody>
                    <a:bodyPr/>
                    <a:lstStyle/>
                    <a:p>
                      <a:r>
                        <a:rPr lang="en-IN" dirty="0"/>
                        <a:t>Key(11)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-0.20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979125"/>
                  </a:ext>
                </a:extLst>
              </a:tr>
              <a:tr h="391265">
                <a:tc>
                  <a:txBody>
                    <a:bodyPr/>
                    <a:lstStyle/>
                    <a:p>
                      <a:r>
                        <a:rPr lang="en-IN" dirty="0" err="1"/>
                        <a:t>Instrumentalness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-1.12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115206"/>
                  </a:ext>
                </a:extLst>
              </a:tr>
              <a:tr h="391265">
                <a:tc>
                  <a:txBody>
                    <a:bodyPr/>
                    <a:lstStyle/>
                    <a:p>
                      <a:r>
                        <a:rPr lang="en-IN" dirty="0"/>
                        <a:t>Explicit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382814"/>
                  </a:ext>
                </a:extLst>
              </a:tr>
              <a:tr h="391265">
                <a:tc>
                  <a:txBody>
                    <a:bodyPr/>
                    <a:lstStyle/>
                    <a:p>
                      <a:r>
                        <a:rPr lang="en-IN" dirty="0" err="1"/>
                        <a:t>Acousticness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-2.74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74674"/>
                  </a:ext>
                </a:extLst>
              </a:tr>
            </a:tbl>
          </a:graphicData>
        </a:graphic>
      </p:graphicFrame>
      <p:pic>
        <p:nvPicPr>
          <p:cNvPr id="7" name="Picture 2" descr="Music Recognition - ACRCloud">
            <a:extLst>
              <a:ext uri="{FF2B5EF4-FFF2-40B4-BE49-F238E27FC236}">
                <a16:creationId xmlns:a16="http://schemas.microsoft.com/office/drawing/2014/main" id="{5906A2FA-CA50-4B07-93E1-91979A698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5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08" y="10895"/>
            <a:ext cx="11530784" cy="87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1809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83C76-2335-417D-BE30-0C9EBF756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4680" y="6492875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Team 02 Python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13195-0255-4EC5-80F2-1DE8B00C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9928" y="6492875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CE9A782-B219-4A14-BD60-7157C75D5C46}" type="slidenum">
              <a:rPr lang="en-US" smtClean="0"/>
              <a:pPr>
                <a:spcAft>
                  <a:spcPts val="600"/>
                </a:spcAft>
              </a:pPr>
              <a:t>29</a:t>
            </a:fld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A6746FF-F9D7-4461-917F-0EEAB55F6B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791972"/>
              </p:ext>
            </p:extLst>
          </p:nvPr>
        </p:nvGraphicFramePr>
        <p:xfrm>
          <a:off x="1286933" y="1044697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4071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83C76-2335-417D-BE30-0C9EBF756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Team 02 Python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13195-0255-4EC5-80F2-1DE8B00C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9624" y="6446179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CE9A782-B219-4A14-BD60-7157C75D5C46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CC4D48C-4C16-457E-9BE2-ECC715571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901" y="217984"/>
            <a:ext cx="8596668" cy="553375"/>
          </a:xfrm>
        </p:spPr>
        <p:txBody>
          <a:bodyPr>
            <a:noAutofit/>
          </a:bodyPr>
          <a:lstStyle/>
          <a:p>
            <a:br>
              <a:rPr lang="en-US" sz="2800"/>
            </a:br>
            <a:endParaRPr lang="en-US" sz="280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0F3E25-5EB3-4BD8-8F0B-51F1B1E342B2}"/>
              </a:ext>
            </a:extLst>
          </p:cNvPr>
          <p:cNvSpPr txBox="1">
            <a:spLocks/>
          </p:cNvSpPr>
          <p:nvPr/>
        </p:nvSpPr>
        <p:spPr>
          <a:xfrm>
            <a:off x="970732" y="4355175"/>
            <a:ext cx="8596668" cy="5460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spcBef>
                <a:spcPct val="0"/>
              </a:spcBef>
              <a:buNone/>
              <a:defRPr sz="28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endParaRPr lang="en-US" sz="2400">
              <a:solidFill>
                <a:srgbClr val="00B05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1F3BC3-62F7-428A-ACC0-8F4082A9C7B7}"/>
              </a:ext>
            </a:extLst>
          </p:cNvPr>
          <p:cNvSpPr txBox="1"/>
          <p:nvPr/>
        </p:nvSpPr>
        <p:spPr>
          <a:xfrm>
            <a:off x="1016766" y="292440"/>
            <a:ext cx="61000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rgbClr val="00B050"/>
                </a:solidFill>
              </a:rPr>
              <a:t>Data Description</a:t>
            </a:r>
            <a:endParaRPr lang="en-US" sz="2400" b="1">
              <a:solidFill>
                <a:srgbClr val="00B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460578-162A-4495-B60F-C03AC22EEAB1}"/>
              </a:ext>
            </a:extLst>
          </p:cNvPr>
          <p:cNvSpPr txBox="1"/>
          <p:nvPr/>
        </p:nvSpPr>
        <p:spPr>
          <a:xfrm>
            <a:off x="1007713" y="1649271"/>
            <a:ext cx="3616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b="1" i="0">
                <a:effectLst/>
                <a:latin typeface="inherit"/>
              </a:rPr>
              <a:t>Primary</a:t>
            </a:r>
            <a:r>
              <a:rPr lang="en-US" b="1" i="0">
                <a:effectLst/>
                <a:latin typeface="Inter"/>
              </a:rPr>
              <a:t>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Inter"/>
              </a:rPr>
              <a:t>-</a:t>
            </a:r>
            <a:r>
              <a:rPr lang="en-US" sz="1400" b="0" i="0">
                <a:effectLst/>
                <a:latin typeface="Inter"/>
              </a:rPr>
              <a:t> </a:t>
            </a:r>
            <a:r>
              <a:rPr lang="en-US" sz="1400" b="0" i="0">
                <a:effectLst/>
                <a:latin typeface="inherit"/>
              </a:rPr>
              <a:t>id</a:t>
            </a:r>
            <a:r>
              <a:rPr lang="en-US" sz="1400" b="0" i="0">
                <a:effectLst/>
                <a:latin typeface="Inter"/>
              </a:rPr>
              <a:t> (Id of track generated by Spotify)</a:t>
            </a:r>
            <a:endParaRPr lang="en-US">
              <a:latin typeface="Inter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C94397-736B-4E75-A9A5-179C15E43567}"/>
              </a:ext>
            </a:extLst>
          </p:cNvPr>
          <p:cNvSpPr txBox="1"/>
          <p:nvPr/>
        </p:nvSpPr>
        <p:spPr>
          <a:xfrm>
            <a:off x="7463066" y="1649271"/>
            <a:ext cx="4857069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b="1" i="0">
                <a:effectLst/>
                <a:latin typeface="inherit"/>
              </a:rPr>
              <a:t>Numerical</a:t>
            </a:r>
            <a:r>
              <a:rPr lang="en-US" b="1" i="0">
                <a:effectLst/>
                <a:latin typeface="Inter"/>
              </a:rPr>
              <a:t>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Inter"/>
              </a:rPr>
              <a:t>-</a:t>
            </a:r>
            <a:r>
              <a:rPr lang="en-US" sz="1400" b="0" i="0">
                <a:effectLst/>
                <a:latin typeface="Inter"/>
              </a:rPr>
              <a:t> </a:t>
            </a:r>
            <a:r>
              <a:rPr lang="en-US" sz="1400" err="1">
                <a:latin typeface="Inter"/>
              </a:rPr>
              <a:t>acousticness</a:t>
            </a:r>
            <a:r>
              <a:rPr lang="en-US" sz="1400">
                <a:latin typeface="Inter"/>
              </a:rPr>
              <a:t> (Ranges from 0 to 1)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400">
                <a:latin typeface="Inter"/>
              </a:rPr>
              <a:t>- danceability (Ranges from 0 to 1)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400">
                <a:latin typeface="Inter"/>
              </a:rPr>
              <a:t>- energy (Ranges from 0 to 1)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400">
                <a:latin typeface="Inter"/>
              </a:rPr>
              <a:t>- </a:t>
            </a:r>
            <a:r>
              <a:rPr lang="en-US" sz="1400" err="1">
                <a:latin typeface="Inter"/>
              </a:rPr>
              <a:t>duration_ms</a:t>
            </a:r>
            <a:r>
              <a:rPr lang="en-US" sz="1400">
                <a:latin typeface="Inter"/>
              </a:rPr>
              <a:t> (Integer typically ranging from 200k to 300k)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400">
                <a:latin typeface="Inter"/>
              </a:rPr>
              <a:t>- </a:t>
            </a:r>
            <a:r>
              <a:rPr lang="en-US" sz="1400" err="1">
                <a:latin typeface="Inter"/>
              </a:rPr>
              <a:t>instrumentalness</a:t>
            </a:r>
            <a:r>
              <a:rPr lang="en-US" sz="1400">
                <a:latin typeface="Inter"/>
              </a:rPr>
              <a:t> (Ranges from 0 to 1)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400">
                <a:latin typeface="Inter"/>
              </a:rPr>
              <a:t>- valence (Ranges from 0 to 1)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400">
                <a:latin typeface="Inter"/>
              </a:rPr>
              <a:t>- popularity (Ranges from 0 to 100)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400">
                <a:latin typeface="Inter"/>
              </a:rPr>
              <a:t>- tempo (Float typically ranging from 50 to 150)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400">
                <a:latin typeface="Inter"/>
              </a:rPr>
              <a:t>- liveness (Ranges from 0 to 1)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400">
                <a:latin typeface="Inter"/>
              </a:rPr>
              <a:t>- loudness (Float typically ranging from -60 to 0)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400">
                <a:latin typeface="Inter"/>
              </a:rPr>
              <a:t>- </a:t>
            </a:r>
            <a:r>
              <a:rPr lang="en-US" sz="1400" err="1">
                <a:latin typeface="Inter"/>
              </a:rPr>
              <a:t>speechiness</a:t>
            </a:r>
            <a:r>
              <a:rPr lang="en-US" sz="1400">
                <a:latin typeface="Inter"/>
              </a:rPr>
              <a:t> (Ranges from 0 to 1)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400">
                <a:latin typeface="Inter"/>
              </a:rPr>
              <a:t>- year (Ranges from 1921 to 2020)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>
              <a:latin typeface="Inter"/>
            </a:endParaRPr>
          </a:p>
          <a:p>
            <a:pPr algn="l" fontAlgn="base"/>
            <a:endParaRPr lang="en-US" b="0" i="0">
              <a:effectLst/>
              <a:latin typeface="Inter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7D4246-CAEB-4E72-B604-B7DE496B8642}"/>
              </a:ext>
            </a:extLst>
          </p:cNvPr>
          <p:cNvSpPr txBox="1"/>
          <p:nvPr/>
        </p:nvSpPr>
        <p:spPr>
          <a:xfrm>
            <a:off x="1007713" y="2679454"/>
            <a:ext cx="36161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b="1" i="0">
                <a:effectLst/>
                <a:latin typeface="inherit"/>
              </a:rPr>
              <a:t>Dummy</a:t>
            </a:r>
            <a:r>
              <a:rPr lang="en-US" b="1" i="0">
                <a:effectLst/>
                <a:latin typeface="Inter"/>
              </a:rPr>
              <a:t>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fr-FR" b="0" i="0">
                <a:effectLst/>
                <a:latin typeface="Inter"/>
              </a:rPr>
              <a:t>- </a:t>
            </a:r>
            <a:r>
              <a:rPr lang="fr-FR" sz="1400" b="0" i="0">
                <a:effectLst/>
                <a:latin typeface="inherit"/>
              </a:rPr>
              <a:t>mode</a:t>
            </a:r>
            <a:r>
              <a:rPr lang="fr-FR" sz="1400" b="0" i="0">
                <a:effectLst/>
                <a:latin typeface="Inter"/>
              </a:rPr>
              <a:t> (0 = Minor, 1 = Major)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fr-FR" sz="1400" b="0" i="0">
                <a:effectLst/>
                <a:latin typeface="Inter"/>
              </a:rPr>
              <a:t>- </a:t>
            </a:r>
            <a:r>
              <a:rPr lang="fr-FR" sz="1400" b="0" i="0">
                <a:effectLst/>
                <a:latin typeface="inherit"/>
              </a:rPr>
              <a:t>explicit</a:t>
            </a:r>
            <a:r>
              <a:rPr lang="fr-FR" sz="1400" b="0" i="0">
                <a:effectLst/>
                <a:latin typeface="Inter"/>
              </a:rPr>
              <a:t> (0 = No explicit content, 1 = Explicit content)</a:t>
            </a:r>
            <a:endParaRPr lang="en-US" sz="1400">
              <a:latin typeface="Inter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73D2E8-42A7-41FB-A05E-71EE646E9467}"/>
              </a:ext>
            </a:extLst>
          </p:cNvPr>
          <p:cNvSpPr txBox="1"/>
          <p:nvPr/>
        </p:nvSpPr>
        <p:spPr>
          <a:xfrm>
            <a:off x="1007713" y="4140523"/>
            <a:ext cx="52030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b="1" i="0">
                <a:effectLst/>
                <a:latin typeface="inherit"/>
              </a:rPr>
              <a:t>Categorical</a:t>
            </a:r>
            <a:r>
              <a:rPr lang="en-US" b="1" i="0">
                <a:effectLst/>
                <a:latin typeface="Inter"/>
              </a:rPr>
              <a:t>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fr-FR" sz="1400" b="0" i="0">
                <a:effectLst/>
                <a:latin typeface="Inter"/>
              </a:rPr>
              <a:t>- </a:t>
            </a:r>
            <a:r>
              <a:rPr lang="en-US" sz="1400" b="0" i="0">
                <a:effectLst/>
                <a:latin typeface="Inter"/>
              </a:rPr>
              <a:t>- </a:t>
            </a:r>
            <a:r>
              <a:rPr lang="en-US" sz="1400" b="0" i="0">
                <a:effectLst/>
                <a:latin typeface="inherit"/>
              </a:rPr>
              <a:t>key</a:t>
            </a:r>
            <a:r>
              <a:rPr lang="en-US" sz="1400" b="0" i="0">
                <a:effectLst/>
                <a:latin typeface="Inter"/>
              </a:rPr>
              <a:t> (All keys on octave encoded as values ranging from 0 to 11, starting on C as 0, C# as 1 and so on…)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400" b="0" i="0">
                <a:effectLst/>
                <a:latin typeface="Inter"/>
              </a:rPr>
              <a:t>- </a:t>
            </a:r>
            <a:r>
              <a:rPr lang="en-US" sz="1400" b="0" i="0">
                <a:effectLst/>
                <a:latin typeface="inherit"/>
              </a:rPr>
              <a:t>artists</a:t>
            </a:r>
            <a:r>
              <a:rPr lang="en-US" sz="1400" b="0" i="0">
                <a:effectLst/>
                <a:latin typeface="Inter"/>
              </a:rPr>
              <a:t> (List of artists mentioned)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400" b="0" i="0">
                <a:effectLst/>
                <a:latin typeface="Inter"/>
              </a:rPr>
              <a:t>- </a:t>
            </a:r>
            <a:r>
              <a:rPr lang="en-US" sz="1400" b="0" i="0" err="1">
                <a:effectLst/>
                <a:latin typeface="inherit"/>
              </a:rPr>
              <a:t>release_date</a:t>
            </a:r>
            <a:r>
              <a:rPr lang="en-US" sz="1400" b="0" i="0">
                <a:effectLst/>
                <a:latin typeface="Inter"/>
              </a:rPr>
              <a:t> (Date of release mostly in </a:t>
            </a:r>
            <a:r>
              <a:rPr lang="en-US" sz="1400" b="0" i="0" err="1">
                <a:effectLst/>
                <a:latin typeface="Inter"/>
              </a:rPr>
              <a:t>yyyy</a:t>
            </a:r>
            <a:r>
              <a:rPr lang="en-US" sz="1400" b="0" i="0">
                <a:effectLst/>
                <a:latin typeface="Inter"/>
              </a:rPr>
              <a:t>-mm-dd format, however precision of date may vary)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400" b="0" i="0">
                <a:effectLst/>
                <a:latin typeface="Inter"/>
              </a:rPr>
              <a:t>- </a:t>
            </a:r>
            <a:r>
              <a:rPr lang="en-US" sz="1400" b="0" i="0">
                <a:effectLst/>
                <a:latin typeface="inherit"/>
              </a:rPr>
              <a:t>name</a:t>
            </a:r>
            <a:r>
              <a:rPr lang="en-US" sz="1400" b="0" i="0">
                <a:effectLst/>
                <a:latin typeface="Inter"/>
              </a:rPr>
              <a:t> (Name of the song)</a:t>
            </a:r>
          </a:p>
          <a:p>
            <a:pPr algn="l" fontAlgn="base"/>
            <a:endParaRPr lang="en-US" b="0" i="0">
              <a:effectLst/>
              <a:latin typeface="Inter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27653E-24E3-43FF-A594-203514027558}"/>
              </a:ext>
            </a:extLst>
          </p:cNvPr>
          <p:cNvSpPr txBox="1"/>
          <p:nvPr/>
        </p:nvSpPr>
        <p:spPr>
          <a:xfrm>
            <a:off x="1007713" y="947193"/>
            <a:ext cx="8804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2">
                    <a:lumMod val="75000"/>
                  </a:schemeClr>
                </a:solidFill>
              </a:rPr>
              <a:t>Data Source</a:t>
            </a:r>
            <a:r>
              <a:rPr lang="en-US" sz="1600"/>
              <a:t> – Data used in the project has been collected from Spotify Web API and the data is grouped by artists, year and genres.</a:t>
            </a:r>
          </a:p>
        </p:txBody>
      </p:sp>
      <p:pic>
        <p:nvPicPr>
          <p:cNvPr id="1026" name="Picture 2" descr="Spotify Web API calls question. : learnprogramming">
            <a:extLst>
              <a:ext uri="{FF2B5EF4-FFF2-40B4-BE49-F238E27FC236}">
                <a16:creationId xmlns:a16="http://schemas.microsoft.com/office/drawing/2014/main" id="{E4A68791-2FC7-4324-9742-1F3C33BF0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990" y="2145691"/>
            <a:ext cx="1530991" cy="1530991"/>
          </a:xfrm>
          <a:prstGeom prst="ellipse">
            <a:avLst/>
          </a:prstGeom>
          <a:ln w="12700" cap="rnd"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22F104F1-E4C5-4B23-8BAF-B2B64AB2F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889" y="3711894"/>
            <a:ext cx="929192" cy="358880"/>
          </a:xfrm>
          <a:prstGeom prst="rect">
            <a:avLst/>
          </a:prstGeom>
        </p:spPr>
      </p:pic>
      <p:pic>
        <p:nvPicPr>
          <p:cNvPr id="24" name="Picture 2" descr="Music Recognition - ACRCloud">
            <a:extLst>
              <a:ext uri="{FF2B5EF4-FFF2-40B4-BE49-F238E27FC236}">
                <a16:creationId xmlns:a16="http://schemas.microsoft.com/office/drawing/2014/main" id="{6DDDBF23-78CF-43BE-A6BE-433A078C4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alphaModFix amt="5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89" y="86989"/>
            <a:ext cx="11530784" cy="87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607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Music Recognition - ACRCloud">
            <a:extLst>
              <a:ext uri="{FF2B5EF4-FFF2-40B4-BE49-F238E27FC236}">
                <a16:creationId xmlns:a16="http://schemas.microsoft.com/office/drawing/2014/main" id="{B77750CD-AE15-4DE6-8E39-33B3BE2F3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5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08" y="10895"/>
            <a:ext cx="11530784" cy="87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83C76-2335-417D-BE30-0C9EBF756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Team 02 Python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13195-0255-4EC5-80F2-1DE8B00C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9624" y="6446179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CE9A782-B219-4A14-BD60-7157C75D5C46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CC4D48C-4C16-457E-9BE2-ECC715571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901" y="217984"/>
            <a:ext cx="8596668" cy="553375"/>
          </a:xfrm>
        </p:spPr>
        <p:txBody>
          <a:bodyPr>
            <a:noAutofit/>
          </a:bodyPr>
          <a:lstStyle/>
          <a:p>
            <a:br>
              <a:rPr lang="en-US" sz="2800"/>
            </a:br>
            <a:endParaRPr lang="en-US" sz="280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0F3E25-5EB3-4BD8-8F0B-51F1B1E342B2}"/>
              </a:ext>
            </a:extLst>
          </p:cNvPr>
          <p:cNvSpPr txBox="1">
            <a:spLocks/>
          </p:cNvSpPr>
          <p:nvPr/>
        </p:nvSpPr>
        <p:spPr>
          <a:xfrm>
            <a:off x="970732" y="4355175"/>
            <a:ext cx="8596668" cy="5460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spcBef>
                <a:spcPct val="0"/>
              </a:spcBef>
              <a:buNone/>
              <a:defRPr sz="28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endParaRPr lang="en-US" sz="2400">
              <a:solidFill>
                <a:srgbClr val="00B05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1F3BC3-62F7-428A-ACC0-8F4082A9C7B7}"/>
              </a:ext>
            </a:extLst>
          </p:cNvPr>
          <p:cNvSpPr txBox="1"/>
          <p:nvPr/>
        </p:nvSpPr>
        <p:spPr>
          <a:xfrm>
            <a:off x="970732" y="430345"/>
            <a:ext cx="61000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rgbClr val="00B050"/>
                </a:solidFill>
              </a:rPr>
              <a:t>Feature Definition</a:t>
            </a:r>
            <a:endParaRPr lang="en-US" sz="2400" b="1">
              <a:solidFill>
                <a:srgbClr val="00B050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887C652-60CA-405C-B9C3-B51FFB247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32809"/>
              </p:ext>
            </p:extLst>
          </p:nvPr>
        </p:nvGraphicFramePr>
        <p:xfrm>
          <a:off x="1069400" y="1247939"/>
          <a:ext cx="9780765" cy="4950563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086571">
                  <a:extLst>
                    <a:ext uri="{9D8B030D-6E8A-4147-A177-3AD203B41FA5}">
                      <a16:colId xmlns:a16="http://schemas.microsoft.com/office/drawing/2014/main" val="2819623459"/>
                    </a:ext>
                  </a:extLst>
                </a:gridCol>
                <a:gridCol w="8694194">
                  <a:extLst>
                    <a:ext uri="{9D8B030D-6E8A-4147-A177-3AD203B41FA5}">
                      <a16:colId xmlns:a16="http://schemas.microsoft.com/office/drawing/2014/main" val="2269463132"/>
                    </a:ext>
                  </a:extLst>
                </a:gridCol>
              </a:tblGrid>
              <a:tr h="20920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Column Name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9" marR="6469" marT="6469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9" marR="6469" marT="6469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483253"/>
                  </a:ext>
                </a:extLst>
              </a:tr>
              <a:tr h="4184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Valence</a:t>
                      </a:r>
                      <a:endParaRPr lang="en-US" sz="1000" b="1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9" marR="6469" marT="64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The Positiveness Of The Track. Higher Values Mean, The Track Evokes Positive Emotions (Like Joy) Otherwise Means, It Evokes Negative Emotions (Like Anger, Fear). Ranges Between 0-1.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9" marR="6469" marT="6469" marB="0"/>
                </a:tc>
                <a:extLst>
                  <a:ext uri="{0D108BD9-81ED-4DB2-BD59-A6C34878D82A}">
                    <a16:rowId xmlns:a16="http://schemas.microsoft.com/office/drawing/2014/main" val="270564726"/>
                  </a:ext>
                </a:extLst>
              </a:tr>
              <a:tr h="20920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Year</a:t>
                      </a:r>
                      <a:endParaRPr lang="en-US" sz="1000" b="1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9" marR="6469" marT="64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The Release Year Of The Track.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9" marR="6469" marT="6469" marB="0"/>
                </a:tc>
                <a:extLst>
                  <a:ext uri="{0D108BD9-81ED-4DB2-BD59-A6C34878D82A}">
                    <a16:rowId xmlns:a16="http://schemas.microsoft.com/office/drawing/2014/main" val="1899170004"/>
                  </a:ext>
                </a:extLst>
              </a:tr>
              <a:tr h="20920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Acousticness</a:t>
                      </a:r>
                      <a:endParaRPr lang="en-US" sz="1000" b="1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9" marR="6469" marT="64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The Value That Describes How Acoustic A Song Is. Higher Values Mean That The Song Is Most Likely To Be An Acoustic One. Ranges Between 0-1.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9" marR="6469" marT="6469" marB="0"/>
                </a:tc>
                <a:extLst>
                  <a:ext uri="{0D108BD9-81ED-4DB2-BD59-A6C34878D82A}">
                    <a16:rowId xmlns:a16="http://schemas.microsoft.com/office/drawing/2014/main" val="4192688192"/>
                  </a:ext>
                </a:extLst>
              </a:tr>
              <a:tr h="20920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Artists</a:t>
                      </a:r>
                      <a:endParaRPr lang="en-US" sz="1000" b="1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9" marR="6469" marT="64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The List Of Artists Credited For The Production Of The Track.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9" marR="6469" marT="6469" marB="0"/>
                </a:tc>
                <a:extLst>
                  <a:ext uri="{0D108BD9-81ED-4DB2-BD59-A6C34878D82A}">
                    <a16:rowId xmlns:a16="http://schemas.microsoft.com/office/drawing/2014/main" val="2433445395"/>
                  </a:ext>
                </a:extLst>
              </a:tr>
              <a:tr h="20920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Danceability</a:t>
                      </a:r>
                      <a:endParaRPr lang="en-US" sz="1000" b="1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9" marR="6469" marT="64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The Relative Measurement Of The Track Being Danceable. Higher Values Mean That The Song Is More Danceable. Ranges Between 0-1.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9" marR="6469" marT="6469" marB="0"/>
                </a:tc>
                <a:extLst>
                  <a:ext uri="{0D108BD9-81ED-4DB2-BD59-A6C34878D82A}">
                    <a16:rowId xmlns:a16="http://schemas.microsoft.com/office/drawing/2014/main" val="185129438"/>
                  </a:ext>
                </a:extLst>
              </a:tr>
              <a:tr h="20920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Duration</a:t>
                      </a:r>
                      <a:endParaRPr lang="en-US" sz="1000" b="1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9" marR="6469" marT="64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The Length Of The Track. In Milliseconds.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9" marR="6469" marT="6469" marB="0"/>
                </a:tc>
                <a:extLst>
                  <a:ext uri="{0D108BD9-81ED-4DB2-BD59-A6C34878D82A}">
                    <a16:rowId xmlns:a16="http://schemas.microsoft.com/office/drawing/2014/main" val="1834952422"/>
                  </a:ext>
                </a:extLst>
              </a:tr>
              <a:tr h="20920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Energy</a:t>
                      </a:r>
                      <a:endParaRPr lang="en-US" sz="1000" b="1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9" marR="6469" marT="64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The Energy Value Of The Track. Higher Values Mean That The Song Is More Energetic. Ranges Between 0-1.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9" marR="6469" marT="6469" marB="0"/>
                </a:tc>
                <a:extLst>
                  <a:ext uri="{0D108BD9-81ED-4DB2-BD59-A6C34878D82A}">
                    <a16:rowId xmlns:a16="http://schemas.microsoft.com/office/drawing/2014/main" val="2740384632"/>
                  </a:ext>
                </a:extLst>
              </a:tr>
              <a:tr h="20920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Explicit</a:t>
                      </a:r>
                      <a:endParaRPr lang="en-US" sz="1000" b="1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9" marR="6469" marT="64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The Binary Value Whether The Track Contains Explicit Content Or Not.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9" marR="6469" marT="6469" marB="0"/>
                </a:tc>
                <a:extLst>
                  <a:ext uri="{0D108BD9-81ED-4DB2-BD59-A6C34878D82A}">
                    <a16:rowId xmlns:a16="http://schemas.microsoft.com/office/drawing/2014/main" val="1163873290"/>
                  </a:ext>
                </a:extLst>
              </a:tr>
              <a:tr h="20920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Id</a:t>
                      </a:r>
                      <a:endParaRPr lang="en-US" sz="1000" b="1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9" marR="6469" marT="64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The Primary Identifier For The Track, Generated By Spotify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9" marR="6469" marT="6469" marB="0"/>
                </a:tc>
                <a:extLst>
                  <a:ext uri="{0D108BD9-81ED-4DB2-BD59-A6C34878D82A}">
                    <a16:rowId xmlns:a16="http://schemas.microsoft.com/office/drawing/2014/main" val="3394284828"/>
                  </a:ext>
                </a:extLst>
              </a:tr>
              <a:tr h="20920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Instrumentalness</a:t>
                      </a:r>
                      <a:endParaRPr lang="en-US" sz="1000" b="1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9" marR="6469" marT="64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The Relative Ratio Of The Track Being Instrumental. Higher Values Mean That The Song Contains More Instrumental Sounds. Ranges Between 0-1.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9" marR="6469" marT="6469" marB="0"/>
                </a:tc>
                <a:extLst>
                  <a:ext uri="{0D108BD9-81ED-4DB2-BD59-A6C34878D82A}">
                    <a16:rowId xmlns:a16="http://schemas.microsoft.com/office/drawing/2014/main" val="179631049"/>
                  </a:ext>
                </a:extLst>
              </a:tr>
              <a:tr h="20920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Key</a:t>
                      </a:r>
                      <a:endParaRPr lang="en-US" sz="1000" b="1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9" marR="6469" marT="64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All Keys On Octave Encoded As Values Ranging From 0 To 11, Starting On C As 0, C# As 1, Etc.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9" marR="6469" marT="6469" marB="0"/>
                </a:tc>
                <a:extLst>
                  <a:ext uri="{0D108BD9-81ED-4DB2-BD59-A6C34878D82A}">
                    <a16:rowId xmlns:a16="http://schemas.microsoft.com/office/drawing/2014/main" val="1233536025"/>
                  </a:ext>
                </a:extLst>
              </a:tr>
              <a:tr h="4184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Liveness</a:t>
                      </a:r>
                      <a:endParaRPr lang="en-US" sz="1000" b="1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9" marR="6469" marT="64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Detects The Presence Of An Audience In The Recording. Higher Values Represent An Increased Probability That The Track Was Performed Live. A Value Above 0.8 Provides A Strong Likelihood That The Track Is Live. Ranges Between 0-1.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9" marR="6469" marT="6469" marB="0"/>
                </a:tc>
                <a:extLst>
                  <a:ext uri="{0D108BD9-81ED-4DB2-BD59-A6C34878D82A}">
                    <a16:rowId xmlns:a16="http://schemas.microsoft.com/office/drawing/2014/main" val="1548391803"/>
                  </a:ext>
                </a:extLst>
              </a:tr>
              <a:tr h="472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Loudness</a:t>
                      </a:r>
                      <a:endParaRPr lang="en-US" sz="1000" b="1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9" marR="6469" marT="64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The Overall Loudness Of A Track In Decibels (Db). Loudness Values Are Averaged Across The Entire Track And Are Useful For Comparing The Relative Loudness Of Tracks. Loudness Is The Quality Of A Sound That Is The Primary Psychological Correlate Of Physical Strength (Amplitude). Values Typical Range Between -60 And 0 Db.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9" marR="6469" marT="6469" marB="0"/>
                </a:tc>
                <a:extLst>
                  <a:ext uri="{0D108BD9-81ED-4DB2-BD59-A6C34878D82A}">
                    <a16:rowId xmlns:a16="http://schemas.microsoft.com/office/drawing/2014/main" val="2411399124"/>
                  </a:ext>
                </a:extLst>
              </a:tr>
              <a:tr h="2936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Mode</a:t>
                      </a:r>
                      <a:endParaRPr lang="en-US" sz="1000" b="1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9" marR="6469" marT="64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Mode Indicates The Modality (Major Or Minor) Of A Track, The Type Of Scale From Which Its Melodic Content Is Derived. Major Is Represented By 1 And Minor Is 0.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9" marR="6469" marT="6469" marB="0"/>
                </a:tc>
                <a:extLst>
                  <a:ext uri="{0D108BD9-81ED-4DB2-BD59-A6C34878D82A}">
                    <a16:rowId xmlns:a16="http://schemas.microsoft.com/office/drawing/2014/main" val="1050722175"/>
                  </a:ext>
                </a:extLst>
              </a:tr>
              <a:tr h="20920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Name</a:t>
                      </a:r>
                      <a:endParaRPr lang="en-US" sz="1000" b="1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9" marR="6469" marT="64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The Name Of The Song.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9" marR="6469" marT="6469" marB="0"/>
                </a:tc>
                <a:extLst>
                  <a:ext uri="{0D108BD9-81ED-4DB2-BD59-A6C34878D82A}">
                    <a16:rowId xmlns:a16="http://schemas.microsoft.com/office/drawing/2014/main" val="1788621023"/>
                  </a:ext>
                </a:extLst>
              </a:tr>
              <a:tr h="20920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Popularity</a:t>
                      </a:r>
                      <a:endParaRPr lang="en-US" sz="1000" b="1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9" marR="6469" marT="64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The Popularity Of The Song. Ranges Between 0 And 100.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9" marR="6469" marT="6469" marB="0"/>
                </a:tc>
                <a:extLst>
                  <a:ext uri="{0D108BD9-81ED-4DB2-BD59-A6C34878D82A}">
                    <a16:rowId xmlns:a16="http://schemas.microsoft.com/office/drawing/2014/main" val="1946027632"/>
                  </a:ext>
                </a:extLst>
              </a:tr>
              <a:tr h="20920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Release Date</a:t>
                      </a:r>
                      <a:endParaRPr lang="en-US" sz="1000" b="1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9" marR="6469" marT="64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The Date Of Release Of The Track In </a:t>
                      </a:r>
                      <a:r>
                        <a:rPr lang="en-US" sz="900" b="0" u="none" strike="noStrike" err="1">
                          <a:solidFill>
                            <a:srgbClr val="000000"/>
                          </a:solidFill>
                          <a:effectLst/>
                        </a:rPr>
                        <a:t>Yyyy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-Mm-Dd, </a:t>
                      </a:r>
                      <a:r>
                        <a:rPr lang="en-US" sz="900" b="0" u="none" strike="noStrike" err="1">
                          <a:solidFill>
                            <a:srgbClr val="000000"/>
                          </a:solidFill>
                          <a:effectLst/>
                        </a:rPr>
                        <a:t>Yyyy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-Mm, Or Even </a:t>
                      </a:r>
                      <a:r>
                        <a:rPr lang="en-US" sz="900" b="0" u="none" strike="noStrike" err="1">
                          <a:solidFill>
                            <a:srgbClr val="000000"/>
                          </a:solidFill>
                          <a:effectLst/>
                        </a:rPr>
                        <a:t>Yyyy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 Format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9" marR="6469" marT="6469" marB="0"/>
                </a:tc>
                <a:extLst>
                  <a:ext uri="{0D108BD9-81ED-4DB2-BD59-A6C34878D82A}">
                    <a16:rowId xmlns:a16="http://schemas.microsoft.com/office/drawing/2014/main" val="672840400"/>
                  </a:ext>
                </a:extLst>
              </a:tr>
              <a:tr h="20920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Speechiness</a:t>
                      </a:r>
                      <a:endParaRPr lang="en-US" sz="1000" b="1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9" marR="6469" marT="64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The Relative Length Of The Track Containing Any Kind Of Human Voice. Ranged Between 0-1.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9" marR="6469" marT="6469" marB="0"/>
                </a:tc>
                <a:extLst>
                  <a:ext uri="{0D108BD9-81ED-4DB2-BD59-A6C34878D82A}">
                    <a16:rowId xmlns:a16="http://schemas.microsoft.com/office/drawing/2014/main" val="2835044635"/>
                  </a:ext>
                </a:extLst>
              </a:tr>
              <a:tr h="20920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Tempo</a:t>
                      </a:r>
                      <a:endParaRPr lang="en-US" sz="1000" b="1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9" marR="6469" marT="64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The Tempo Of The Track In Beat Per Minute (Bpm)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9" marR="6469" marT="6469" marB="0"/>
                </a:tc>
                <a:extLst>
                  <a:ext uri="{0D108BD9-81ED-4DB2-BD59-A6C34878D82A}">
                    <a16:rowId xmlns:a16="http://schemas.microsoft.com/office/drawing/2014/main" val="1242672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898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83C76-2335-417D-BE30-0C9EBF756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71744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Team 02 Python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13195-0255-4EC5-80F2-1DE8B00C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9928" y="6412209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CE9A782-B219-4A14-BD60-7157C75D5C46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A6746FF-F9D7-4461-917F-0EEAB55F6B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2074680"/>
              </p:ext>
            </p:extLst>
          </p:nvPr>
        </p:nvGraphicFramePr>
        <p:xfrm>
          <a:off x="1286933" y="1044697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2060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83C76-2335-417D-BE30-0C9EBF756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Team 02 Python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13195-0255-4EC5-80F2-1DE8B00C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9624" y="6446179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CE9A782-B219-4A14-BD60-7157C75D5C46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CC4D48C-4C16-457E-9BE2-ECC715571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901" y="217984"/>
            <a:ext cx="8596668" cy="553375"/>
          </a:xfrm>
        </p:spPr>
        <p:txBody>
          <a:bodyPr>
            <a:noAutofit/>
          </a:bodyPr>
          <a:lstStyle/>
          <a:p>
            <a:br>
              <a:rPr lang="en-US" sz="2800"/>
            </a:br>
            <a:endParaRPr lang="en-US" sz="280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0F3E25-5EB3-4BD8-8F0B-51F1B1E342B2}"/>
              </a:ext>
            </a:extLst>
          </p:cNvPr>
          <p:cNvSpPr txBox="1">
            <a:spLocks/>
          </p:cNvSpPr>
          <p:nvPr/>
        </p:nvSpPr>
        <p:spPr>
          <a:xfrm>
            <a:off x="970732" y="4355175"/>
            <a:ext cx="8596668" cy="5460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spcBef>
                <a:spcPct val="0"/>
              </a:spcBef>
              <a:buNone/>
              <a:defRPr sz="28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endParaRPr lang="en-US" sz="2400">
              <a:solidFill>
                <a:srgbClr val="00B05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F535E00-793F-42F0-9E16-44D14B66E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638" y="1056877"/>
            <a:ext cx="9864723" cy="260302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91F3BC3-62F7-428A-ACC0-8F4082A9C7B7}"/>
              </a:ext>
            </a:extLst>
          </p:cNvPr>
          <p:cNvSpPr txBox="1"/>
          <p:nvPr/>
        </p:nvSpPr>
        <p:spPr>
          <a:xfrm>
            <a:off x="1144901" y="186022"/>
            <a:ext cx="61000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rgbClr val="00B050"/>
                </a:solidFill>
              </a:rPr>
              <a:t>Exploratory</a:t>
            </a:r>
            <a:r>
              <a:rPr lang="en-US" sz="2400" b="1">
                <a:solidFill>
                  <a:srgbClr val="00B050"/>
                </a:solidFill>
              </a:rPr>
              <a:t> Data Analysis</a:t>
            </a:r>
          </a:p>
        </p:txBody>
      </p:sp>
      <p:pic>
        <p:nvPicPr>
          <p:cNvPr id="12" name="Picture 2" descr="Music Recognition - ACRCloud">
            <a:extLst>
              <a:ext uri="{FF2B5EF4-FFF2-40B4-BE49-F238E27FC236}">
                <a16:creationId xmlns:a16="http://schemas.microsoft.com/office/drawing/2014/main" id="{2495A0DA-7924-4356-BF72-3CE5382AB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5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89" y="86989"/>
            <a:ext cx="11530784" cy="87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773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83C76-2335-417D-BE30-0C9EBF756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08098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Team 02 Python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13195-0255-4EC5-80F2-1DE8B00C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9624" y="6446179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CE9A782-B219-4A14-BD60-7157C75D5C46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CC4D48C-4C16-457E-9BE2-ECC715571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597" y="115045"/>
            <a:ext cx="8596668" cy="553375"/>
          </a:xfrm>
        </p:spPr>
        <p:txBody>
          <a:bodyPr>
            <a:no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Importing essential Libraries</a:t>
            </a:r>
            <a:br>
              <a:rPr lang="en-US" sz="2800"/>
            </a:br>
            <a:endParaRPr lang="en-US" sz="28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AB9C78-71D8-404B-A1E0-91737455D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732" y="816987"/>
            <a:ext cx="6320405" cy="1305291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E6AF93F-1D58-4FF2-8AF4-199D1807AA54}"/>
              </a:ext>
            </a:extLst>
          </p:cNvPr>
          <p:cNvSpPr txBox="1">
            <a:spLocks/>
          </p:cNvSpPr>
          <p:nvPr/>
        </p:nvSpPr>
        <p:spPr>
          <a:xfrm>
            <a:off x="970732" y="2210148"/>
            <a:ext cx="8596668" cy="553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spcBef>
                <a:spcPct val="0"/>
              </a:spcBef>
              <a:buNone/>
              <a:defRPr sz="28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>
                <a:solidFill>
                  <a:srgbClr val="00B050"/>
                </a:solidFill>
              </a:rPr>
              <a:t>Reading the data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9F7CA8A-C7F9-40E0-AE0C-7FE1F1A55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732" y="2740852"/>
            <a:ext cx="6320405" cy="1410208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D90F3E25-5EB3-4BD8-8F0B-51F1B1E342B2}"/>
              </a:ext>
            </a:extLst>
          </p:cNvPr>
          <p:cNvSpPr txBox="1">
            <a:spLocks/>
          </p:cNvSpPr>
          <p:nvPr/>
        </p:nvSpPr>
        <p:spPr>
          <a:xfrm>
            <a:off x="970732" y="4355175"/>
            <a:ext cx="8596668" cy="5460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spcBef>
                <a:spcPct val="0"/>
              </a:spcBef>
              <a:buNone/>
              <a:defRPr sz="28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>
                <a:solidFill>
                  <a:srgbClr val="00B050"/>
                </a:solidFill>
              </a:rPr>
              <a:t>Beginning analysis of data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6005A31-EDBE-409A-A6E8-1992839D4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732" y="4989104"/>
            <a:ext cx="6320405" cy="1417383"/>
          </a:xfrm>
          <a:prstGeom prst="rect">
            <a:avLst/>
          </a:prstGeom>
        </p:spPr>
      </p:pic>
      <p:pic>
        <p:nvPicPr>
          <p:cNvPr id="19" name="Picture 2" descr="Music Recognition - ACRCloud">
            <a:extLst>
              <a:ext uri="{FF2B5EF4-FFF2-40B4-BE49-F238E27FC236}">
                <a16:creationId xmlns:a16="http://schemas.microsoft.com/office/drawing/2014/main" id="{FF3C94A4-321D-44EB-8503-CC0B18ACD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alphaModFix amt="5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89" y="86989"/>
            <a:ext cx="11530784" cy="87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324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83C76-2335-417D-BE30-0C9EBF756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7961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Team 02 Python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13195-0255-4EC5-80F2-1DE8B00C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9624" y="6446179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CE9A782-B219-4A14-BD60-7157C75D5C46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6BA80C1C-8302-4C45-881F-8004FBFBDF73}"/>
              </a:ext>
            </a:extLst>
          </p:cNvPr>
          <p:cNvSpPr txBox="1">
            <a:spLocks/>
          </p:cNvSpPr>
          <p:nvPr/>
        </p:nvSpPr>
        <p:spPr>
          <a:xfrm>
            <a:off x="1230786" y="0"/>
            <a:ext cx="7540233" cy="6848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>
                <a:solidFill>
                  <a:srgbClr val="00B050"/>
                </a:solidFill>
              </a:rPr>
              <a:t>Top 10 Popular Artists from 1920 - 2021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C469747-C276-4B2D-9E7E-1A0BAE491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786" y="914041"/>
            <a:ext cx="7255989" cy="68485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AFA8ACD-18AA-4E00-BC85-F128D8BF7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786" y="1812641"/>
            <a:ext cx="7255989" cy="1976228"/>
          </a:xfrm>
          <a:prstGeom prst="rect">
            <a:avLst/>
          </a:prstGeom>
        </p:spPr>
      </p:pic>
      <p:pic>
        <p:nvPicPr>
          <p:cNvPr id="43" name="Picture 42" descr="Chart, bar chart&#10;&#10;Description automatically generated">
            <a:extLst>
              <a:ext uri="{FF2B5EF4-FFF2-40B4-BE49-F238E27FC236}">
                <a16:creationId xmlns:a16="http://schemas.microsoft.com/office/drawing/2014/main" id="{07E6F796-0F00-42A9-A9A4-AF84670CF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156" y="3891944"/>
            <a:ext cx="7253619" cy="249294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D71478E-523A-4B12-83DA-7D9671F8E54C}"/>
              </a:ext>
            </a:extLst>
          </p:cNvPr>
          <p:cNvSpPr txBox="1"/>
          <p:nvPr/>
        </p:nvSpPr>
        <p:spPr>
          <a:xfrm>
            <a:off x="8741444" y="4294408"/>
            <a:ext cx="26098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sz="1400" i="0" dirty="0">
                <a:solidFill>
                  <a:schemeClr val="accent2">
                    <a:lumMod val="75000"/>
                  </a:schemeClr>
                </a:solidFill>
                <a:effectLst/>
              </a:rPr>
              <a:t>rtists from 60s - 70s like Beatles , Elvis Presley , Frank Sinatra continue to rule the popularity charts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2" name="Picture 2" descr="Music Recognition - ACRCloud">
            <a:extLst>
              <a:ext uri="{FF2B5EF4-FFF2-40B4-BE49-F238E27FC236}">
                <a16:creationId xmlns:a16="http://schemas.microsoft.com/office/drawing/2014/main" id="{F240171E-B969-45AE-9DFB-17D2B589C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alphaModFix amt="5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89" y="86989"/>
            <a:ext cx="11530784" cy="87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361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83C76-2335-417D-BE30-0C9EBF756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7961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Team 02 Python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13195-0255-4EC5-80F2-1DE8B00C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9624" y="6446179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CE9A782-B219-4A14-BD60-7157C75D5C46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6BA80C1C-8302-4C45-881F-8004FBFBDF73}"/>
              </a:ext>
            </a:extLst>
          </p:cNvPr>
          <p:cNvSpPr txBox="1">
            <a:spLocks/>
          </p:cNvSpPr>
          <p:nvPr/>
        </p:nvSpPr>
        <p:spPr>
          <a:xfrm>
            <a:off x="1230786" y="0"/>
            <a:ext cx="7540233" cy="6848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400" i="0">
                <a:solidFill>
                  <a:srgbClr val="00B050"/>
                </a:solidFill>
                <a:effectLst/>
                <a:latin typeface="Helvetica Neue"/>
              </a:rPr>
              <a:t>Top 10 Genres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2371F5-A441-4EAF-A007-933D1CC3B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786" y="820121"/>
            <a:ext cx="7208364" cy="857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FD4815-BDF8-49B8-8F25-4F75211B9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186" y="1681874"/>
            <a:ext cx="6989289" cy="15066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96222D-5ADC-40C8-90EB-12630E1620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3225" y="3422936"/>
            <a:ext cx="4895354" cy="3107730"/>
          </a:xfrm>
          <a:prstGeom prst="rect">
            <a:avLst/>
          </a:prstGeom>
        </p:spPr>
      </p:pic>
      <p:pic>
        <p:nvPicPr>
          <p:cNvPr id="11" name="Picture 2" descr="Music Recognition - ACRCloud">
            <a:extLst>
              <a:ext uri="{FF2B5EF4-FFF2-40B4-BE49-F238E27FC236}">
                <a16:creationId xmlns:a16="http://schemas.microsoft.com/office/drawing/2014/main" id="{BD4F1706-DCA9-4E3C-B388-32B5CAB64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alphaModFix amt="5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89" y="86989"/>
            <a:ext cx="11530784" cy="87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779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153</TotalTime>
  <Words>1364</Words>
  <Application>Microsoft Office PowerPoint</Application>
  <PresentationFormat>Widescreen</PresentationFormat>
  <Paragraphs>211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Helvetica Neue</vt:lpstr>
      <vt:lpstr>inherit</vt:lpstr>
      <vt:lpstr>Inter</vt:lpstr>
      <vt:lpstr>Trebuchet MS</vt:lpstr>
      <vt:lpstr>Wingdings 3</vt:lpstr>
      <vt:lpstr>Facet</vt:lpstr>
      <vt:lpstr>Spotify Data Analysis</vt:lpstr>
      <vt:lpstr> </vt:lpstr>
      <vt:lpstr> </vt:lpstr>
      <vt:lpstr> </vt:lpstr>
      <vt:lpstr>PowerPoint Presentation</vt:lpstr>
      <vt:lpstr> </vt:lpstr>
      <vt:lpstr>Importing essential Libraries </vt:lpstr>
      <vt:lpstr>PowerPoint Presentation</vt:lpstr>
      <vt:lpstr>PowerPoint Presentation</vt:lpstr>
      <vt:lpstr>PowerPoint Presentation</vt:lpstr>
      <vt:lpstr>PowerPoint Presentation</vt:lpstr>
      <vt:lpstr>Audio Characteristics over years</vt:lpstr>
      <vt:lpstr>Popularity of Genres with respect to various features</vt:lpstr>
      <vt:lpstr>PowerPoint Presentation</vt:lpstr>
      <vt:lpstr>Song Popularity Prediction Analysis</vt:lpstr>
      <vt:lpstr>Importing the libraries</vt:lpstr>
      <vt:lpstr>Analysis on Duplicate Records</vt:lpstr>
      <vt:lpstr>Removing Duplicate Records</vt:lpstr>
      <vt:lpstr>Dropping Unnecessary Columns</vt:lpstr>
      <vt:lpstr>Input Data vs Target</vt:lpstr>
      <vt:lpstr>PowerPoint Presentation</vt:lpstr>
      <vt:lpstr>Numerical to Binary Variables</vt:lpstr>
      <vt:lpstr>Column Transformer</vt:lpstr>
      <vt:lpstr>Model Selection &amp; Analysis</vt:lpstr>
      <vt:lpstr>Model Selection &amp; Analysis</vt:lpstr>
      <vt:lpstr>Model Fine-Tuning</vt:lpstr>
      <vt:lpstr>Predicted Vs Actual</vt:lpstr>
      <vt:lpstr>Feature Importance &amp; Recommendation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Data Analysis</dc:title>
  <dc:creator>Esha Kaushal</dc:creator>
  <cp:lastModifiedBy>Kaushal, Esha</cp:lastModifiedBy>
  <cp:revision>22</cp:revision>
  <dcterms:created xsi:type="dcterms:W3CDTF">2021-02-27T16:20:58Z</dcterms:created>
  <dcterms:modified xsi:type="dcterms:W3CDTF">2021-07-22T03:41:20Z</dcterms:modified>
</cp:coreProperties>
</file>