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1BA4-7EC2-4D39-AD0E-D5C1C4BB181D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BE08-02AD-4EA2-96DB-85186D2B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6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1BA4-7EC2-4D39-AD0E-D5C1C4BB181D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BE08-02AD-4EA2-96DB-85186D2B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05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1BA4-7EC2-4D39-AD0E-D5C1C4BB181D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BE08-02AD-4EA2-96DB-85186D2B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44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1BA4-7EC2-4D39-AD0E-D5C1C4BB181D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BE08-02AD-4EA2-96DB-85186D2B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3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1BA4-7EC2-4D39-AD0E-D5C1C4BB181D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BE08-02AD-4EA2-96DB-85186D2B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2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1BA4-7EC2-4D39-AD0E-D5C1C4BB181D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BE08-02AD-4EA2-96DB-85186D2B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32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1BA4-7EC2-4D39-AD0E-D5C1C4BB181D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BE08-02AD-4EA2-96DB-85186D2B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33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1BA4-7EC2-4D39-AD0E-D5C1C4BB181D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BE08-02AD-4EA2-96DB-85186D2B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25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1BA4-7EC2-4D39-AD0E-D5C1C4BB181D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BE08-02AD-4EA2-96DB-85186D2B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77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1BA4-7EC2-4D39-AD0E-D5C1C4BB181D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BE08-02AD-4EA2-96DB-85186D2B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15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1BA4-7EC2-4D39-AD0E-D5C1C4BB181D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BE08-02AD-4EA2-96DB-85186D2B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60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1BA4-7EC2-4D39-AD0E-D5C1C4BB181D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BE08-02AD-4EA2-96DB-85186D2B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2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0436" y="313899"/>
            <a:ext cx="3302758" cy="14876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376382" y="2991134"/>
            <a:ext cx="3439236" cy="14876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376382" y="5122460"/>
            <a:ext cx="3439236" cy="14876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090012" y="313899"/>
            <a:ext cx="3439236" cy="14876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641143" y="734533"/>
            <a:ext cx="316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Trained Weights</a:t>
            </a:r>
            <a:endParaRPr lang="en-IN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7692788" y="734534"/>
            <a:ext cx="307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Video Feed</a:t>
            </a:r>
            <a:endParaRPr lang="en-IN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476466" y="3166281"/>
            <a:ext cx="3193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          AWS </a:t>
            </a:r>
          </a:p>
          <a:p>
            <a:r>
              <a:rPr lang="en-IN" sz="3600" dirty="0" smtClean="0"/>
              <a:t>     Sage Maker</a:t>
            </a:r>
            <a:endParaRPr lang="en-IN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99212" y="5266098"/>
            <a:ext cx="3193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        Object       </a:t>
            </a:r>
          </a:p>
          <a:p>
            <a:r>
              <a:rPr lang="en-IN" sz="3600" dirty="0"/>
              <a:t> </a:t>
            </a:r>
            <a:r>
              <a:rPr lang="en-IN" sz="3600" dirty="0" smtClean="0"/>
              <a:t>     Detection</a:t>
            </a:r>
            <a:endParaRPr lang="en-IN" sz="3600" dirty="0"/>
          </a:p>
        </p:txBody>
      </p:sp>
      <p:cxnSp>
        <p:nvCxnSpPr>
          <p:cNvPr id="13" name="Straight Connector 12"/>
          <p:cNvCxnSpPr>
            <a:stCxn id="4" idx="2"/>
          </p:cNvCxnSpPr>
          <p:nvPr/>
        </p:nvCxnSpPr>
        <p:spPr>
          <a:xfrm>
            <a:off x="3261815" y="1801504"/>
            <a:ext cx="2429301" cy="1189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</p:cNvCxnSpPr>
          <p:nvPr/>
        </p:nvCxnSpPr>
        <p:spPr>
          <a:xfrm flipH="1">
            <a:off x="6578221" y="1801504"/>
            <a:ext cx="2231409" cy="1189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  <a:endCxn id="6" idx="0"/>
          </p:cNvCxnSpPr>
          <p:nvPr/>
        </p:nvCxnSpPr>
        <p:spPr>
          <a:xfrm>
            <a:off x="6096000" y="4478739"/>
            <a:ext cx="0" cy="643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70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2018-12-13T01:36:24Z</dcterms:created>
  <dcterms:modified xsi:type="dcterms:W3CDTF">2018-12-13T06:07:25Z</dcterms:modified>
</cp:coreProperties>
</file>