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8E3-2C11-4771-955C-9910C9F230C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A67483-6258-4A3D-8DB5-FAE39C3D99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8E3-2C11-4771-955C-9910C9F230C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7483-6258-4A3D-8DB5-FAE39C3D9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8E3-2C11-4771-955C-9910C9F230C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7483-6258-4A3D-8DB5-FAE39C3D9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8E3-2C11-4771-955C-9910C9F230C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7483-6258-4A3D-8DB5-FAE39C3D9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8E3-2C11-4771-955C-9910C9F230C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7483-6258-4A3D-8DB5-FAE39C3D9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8E3-2C11-4771-955C-9910C9F230C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7483-6258-4A3D-8DB5-FAE39C3D99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8E3-2C11-4771-955C-9910C9F230C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7483-6258-4A3D-8DB5-FAE39C3D99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8E3-2C11-4771-955C-9910C9F230C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7483-6258-4A3D-8DB5-FAE39C3D9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8E3-2C11-4771-955C-9910C9F230C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7483-6258-4A3D-8DB5-FAE39C3D9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8E3-2C11-4771-955C-9910C9F230C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7483-6258-4A3D-8DB5-FAE39C3D9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E8E3-2C11-4771-955C-9910C9F230C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7483-6258-4A3D-8DB5-FAE39C3D9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072E8E3-2C11-4771-955C-9910C9F230C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1A67483-6258-4A3D-8DB5-FAE39C3D99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69473" y="838200"/>
            <a:ext cx="58997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Netzwerk Academy</a:t>
            </a:r>
          </a:p>
          <a:p>
            <a:pPr lvl="0" algn="ctr"/>
            <a:endParaRPr lang="en-US" sz="54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sz="4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sz="4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Learning </a:t>
            </a:r>
            <a:endParaRPr lang="en-US" sz="44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sz="4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By </a:t>
            </a:r>
          </a:p>
          <a:p>
            <a:pPr lvl="0" algn="ctr"/>
            <a:r>
              <a:rPr lang="en-US" sz="44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Navya</a:t>
            </a:r>
            <a:r>
              <a:rPr lang="en-US" sz="4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Raj</a:t>
            </a:r>
            <a:endParaRPr lang="en-US" sz="4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2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xmlns="" id="{B8F9683B-63CB-455E-A216-074971FF5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854125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6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5B18466-51C7-4AC2-A695-BA220EBDD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8229600" cy="3429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1526232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Data in its original form which is extracted from a particular source.</a:t>
            </a:r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109" y="598676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Raw Data</a:t>
            </a:r>
            <a:endParaRPr lang="en-US" sz="28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8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9A2DAA7-C8D8-472C-BAF1-17C828641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904998"/>
            <a:ext cx="3609144" cy="19929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055" y="1972848"/>
            <a:ext cx="502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Remove existing outliers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Fix the missing values if possible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Fix the errors(format, numeric, etc.)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Remove irrelevant/non-useful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Keep only useful data</a:t>
            </a:r>
            <a:endParaRPr lang="en-IN" sz="24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600"/>
            <a:ext cx="5990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Why do we pre-process data?</a:t>
            </a:r>
            <a:endParaRPr lang="en-US" sz="36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5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FFB8353-1F01-4767-B4B6-089B1EA01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57400"/>
            <a:ext cx="4419600" cy="39584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86884" y="665018"/>
            <a:ext cx="31130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Processed data</a:t>
            </a:r>
            <a:endParaRPr lang="en-US" sz="36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0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BBFCC46-0DE5-45A1-B25E-79E64115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0"/>
            <a:ext cx="8514449" cy="3352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2509" y="838200"/>
            <a:ext cx="43947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Raw Unstructured Data</a:t>
            </a:r>
            <a:endParaRPr lang="en-US" sz="32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1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AC0214A-4FF6-4FAD-8883-235AB8D98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57" y="2362200"/>
            <a:ext cx="6707343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5A596C-CE90-4AAB-91A9-7F0FA395F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752600"/>
            <a:ext cx="1988381" cy="37681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398" y="381000"/>
            <a:ext cx="3581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Processed data</a:t>
            </a:r>
            <a:endParaRPr lang="en-US" sz="36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8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F8972F1-719B-439A-A979-A406710F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51" y="3505200"/>
            <a:ext cx="4937897" cy="266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15240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1. Predictors / Independent variables</a:t>
            </a:r>
          </a:p>
          <a:p>
            <a:pPr lvl="1"/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Input variables which influence the output</a:t>
            </a:r>
          </a:p>
          <a:p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2. Response / Dependent variables</a:t>
            </a:r>
          </a:p>
          <a:p>
            <a:pPr lvl="1"/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Output variable whose value varies based on input </a:t>
            </a:r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Variables in a Data / Dataset</a:t>
            </a:r>
            <a:endParaRPr lang="en-US" sz="32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7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t="26885" r="38979" b="15377"/>
          <a:stretch/>
        </p:blipFill>
        <p:spPr bwMode="auto">
          <a:xfrm>
            <a:off x="685800" y="439598"/>
            <a:ext cx="7391400" cy="597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605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600200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Quantitative variables:</a:t>
            </a:r>
          </a:p>
          <a:p>
            <a:pPr lvl="1"/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Variables which describe measurable quantity as number, like ‘how many’ or ‘how much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:- observations can take any value between the specified range.</a:t>
            </a:r>
          </a:p>
          <a:p>
            <a:pPr lvl="1"/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Ex : Marks of students, Salary for a fresher</a:t>
            </a:r>
          </a:p>
          <a:p>
            <a:pPr marL="914400" lvl="1" indent="-457200">
              <a:buAutoNum type="arabicPeriod" startAt="2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Discrete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- Observations can take distinct value.</a:t>
            </a:r>
          </a:p>
          <a:p>
            <a:pPr lvl="1"/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Ex: No. of children's, No. of bikes</a:t>
            </a:r>
          </a:p>
          <a:p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Qualitative variables:</a:t>
            </a:r>
          </a:p>
          <a:p>
            <a:pPr lvl="1"/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Values which define the characteristics of data unit. There are 2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Ordinal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– Observations which can take values which can be logically ordered.</a:t>
            </a:r>
          </a:p>
          <a:p>
            <a:pPr lvl="1"/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Ex:- Academic grades (A, B, C), Movie star ratings ( 1 is poor, 5 is excellent) 	</a:t>
            </a:r>
          </a:p>
          <a:p>
            <a:pPr marL="914400" lvl="1" indent="-457200">
              <a:buAutoNum type="arabicPeriod" startAt="2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Nominal or categorical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– Observations which take values which cannot be ordered or sequenced. Example :-  Gender, Eye colour, religion, et</a:t>
            </a:r>
            <a:r>
              <a:rPr lang="en-IN" dirty="0" smtClean="0"/>
              <a:t>c.</a:t>
            </a:r>
            <a:endParaRPr lang="en-IN" dirty="0" smtClean="0"/>
          </a:p>
        </p:txBody>
      </p:sp>
      <p:sp>
        <p:nvSpPr>
          <p:cNvPr id="3" name="Rectangle 2"/>
          <p:cNvSpPr/>
          <p:nvPr/>
        </p:nvSpPr>
        <p:spPr>
          <a:xfrm>
            <a:off x="408709" y="469612"/>
            <a:ext cx="3393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Types of Variables</a:t>
            </a:r>
            <a:endParaRPr lang="en-US" sz="32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5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000494" cy="39359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0200" y="443345"/>
            <a:ext cx="61282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AI v/s ML v/s DL v/s Data Science</a:t>
            </a:r>
            <a:endParaRPr lang="en-US" sz="32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0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997838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It is an art and science  of  programming  computers  so  they  Can  Learn  From  Data.</a:t>
            </a:r>
          </a:p>
          <a:p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 Computer  program  is  said  to  learn  Experience  ‘E’  w.r.t  some  Task  ‘T’  &amp;  Some  performance  Measure  ‘P’,  If  Its  Performance  on  ‘T’,  as   Measured  by ‘p’,  Improves  with  experience  ‘E’.</a:t>
            </a:r>
            <a:endParaRPr lang="en-US" sz="24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665018"/>
            <a:ext cx="5354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Machine Learning Definition</a:t>
            </a:r>
            <a:r>
              <a:rPr lang="en-US" u="sng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7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rganic Apple Fruit at Rs 130/kilogram | Brahampura | Muzaffarpur| ID:  191488306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1987810" cy="198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Recipes | Grapes from California | Grape recipes, Grapes, Green grap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000"/>
            <a:ext cx="1752600" cy="197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Green Natural A Grade Export Quality Alphonso Fresh Mango, Carton, Rs 355  /box | ID: 1640714875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2332922"/>
            <a:ext cx="1921462" cy="19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400" y="762000"/>
            <a:ext cx="2579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2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TROPICAL FRUITS – the heart thril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21" y="1818633"/>
            <a:ext cx="2771233" cy="223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6" descr="52 Types of Fruit: Nutritional Profiles and Health Benefi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48042"/>
            <a:ext cx="3052400" cy="198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8" descr="7 Benefits of Kiwano (Horned Melon) — And How to Eat 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98682"/>
            <a:ext cx="2846638" cy="159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476" y="685800"/>
            <a:ext cx="2467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Continue…</a:t>
            </a:r>
            <a:endParaRPr lang="en-US" sz="36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33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9050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Structured data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Semi-structured data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Unstructured data</a:t>
            </a:r>
            <a:endParaRPr lang="en-US" sz="28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2618" y="762000"/>
            <a:ext cx="3176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Types Of Data:</a:t>
            </a:r>
            <a:endParaRPr lang="en-US" sz="36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69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61A788C-0115-45FC-8363-E6B4A726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0"/>
            <a:ext cx="8315325" cy="2857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676400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Structured data is highly-organized and formatted in a way so it's easily searchable in relational databases</a:t>
            </a:r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609600"/>
            <a:ext cx="3036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Structured Data</a:t>
            </a:r>
            <a:endParaRPr lang="en-US" sz="32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1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676400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Unstructured data has no pre-defined format or organization, making it much more difficult to collect, process and analyse.</a:t>
            </a:r>
          </a:p>
          <a:p>
            <a:endParaRPr lang="en-IN" sz="24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 Texts, Audios, Videos, Comments, Tweets, etc.</a:t>
            </a:r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6EBD66B-7635-4F63-B9C1-66BA9C90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86200"/>
            <a:ext cx="7848600" cy="11443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685800"/>
            <a:ext cx="34938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Unstructured Data</a:t>
            </a:r>
            <a:endParaRPr lang="en-US" sz="32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1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905000"/>
            <a:ext cx="769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Semi</a:t>
            </a:r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structured data</a:t>
            </a:r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 is a form of </a:t>
            </a:r>
            <a:r>
              <a:rPr lang="en-IN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structured data</a:t>
            </a:r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 that does not conform with the formal structure of </a:t>
            </a:r>
            <a:r>
              <a:rPr lang="en-IN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 models associated with relational databases or other forms of </a:t>
            </a:r>
            <a:r>
              <a:rPr lang="en-IN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 tables, but nonetheless contain tags or other markers to separate semantic elements and enforce hierarchies of records and fields within the </a:t>
            </a:r>
            <a:r>
              <a:rPr lang="en-IN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 : JSON data, XML data, etc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7200" y="655902"/>
            <a:ext cx="4446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u="sng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Semi-structured Data</a:t>
            </a:r>
            <a:endParaRPr lang="en-US" sz="36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39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35</TotalTime>
  <Words>252</Words>
  <Application>Microsoft Office PowerPoint</Application>
  <PresentationFormat>On-screen Show (4:3)</PresentationFormat>
  <Paragraphs>56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2021-01-15T08:49:11Z</dcterms:created>
  <dcterms:modified xsi:type="dcterms:W3CDTF">2021-01-15T09:24:49Z</dcterms:modified>
</cp:coreProperties>
</file>