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AD47-B7A1-467B-B759-CD0F1712AE2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AF57A5-3A24-4D54-B04F-47F146530E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AD47-B7A1-467B-B759-CD0F1712AE2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57A5-3A24-4D54-B04F-47F146530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AD47-B7A1-467B-B759-CD0F1712AE2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57A5-3A24-4D54-B04F-47F146530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AD47-B7A1-467B-B759-CD0F1712AE2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57A5-3A24-4D54-B04F-47F146530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AD47-B7A1-467B-B759-CD0F1712AE2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57A5-3A24-4D54-B04F-47F146530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AD47-B7A1-467B-B759-CD0F1712AE2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57A5-3A24-4D54-B04F-47F146530E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AD47-B7A1-467B-B759-CD0F1712AE2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57A5-3A24-4D54-B04F-47F146530E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AD47-B7A1-467B-B759-CD0F1712AE2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57A5-3A24-4D54-B04F-47F146530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AD47-B7A1-467B-B759-CD0F1712AE2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57A5-3A24-4D54-B04F-47F146530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AD47-B7A1-467B-B759-CD0F1712AE2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57A5-3A24-4D54-B04F-47F146530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AD47-B7A1-467B-B759-CD0F1712AE2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57A5-3A24-4D54-B04F-47F146530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F6FAD47-B7A1-467B-B759-CD0F1712AE2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6AF57A5-3A24-4D54-B04F-47F146530E5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1371600"/>
            <a:ext cx="5486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b="1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Netzwerk Academy</a:t>
            </a:r>
          </a:p>
          <a:p>
            <a:pPr lvl="0" algn="ctr"/>
            <a:endParaRPr lang="en-US" sz="2800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/>
            <a:r>
              <a:rPr lang="en-US" sz="40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Machine Learning </a:t>
            </a:r>
          </a:p>
          <a:p>
            <a:pPr lvl="0" algn="ctr"/>
            <a:r>
              <a:rPr lang="en-US" sz="40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By </a:t>
            </a:r>
          </a:p>
          <a:p>
            <a:pPr lvl="0" algn="ctr"/>
            <a:r>
              <a:rPr lang="en-US" sz="40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Navya Raj</a:t>
            </a:r>
            <a:endParaRPr lang="en-US" sz="40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25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upervised vs Unsupervised Learning: algorithms, example, differ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751209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22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447800"/>
            <a:ext cx="8610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It works under supervision, so Basically  In this model is able to predict with the help of labeled dataset.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Classification: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When the o/p variable is categorical </a:t>
            </a:r>
            <a:r>
              <a:rPr lang="en-US" sz="2400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with 2 or more class or say multiclass. </a:t>
            </a:r>
          </a:p>
          <a:p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Ex:  yes/no,  male/female  , 0/1</a:t>
            </a:r>
          </a:p>
          <a:p>
            <a:endParaRPr lang="en-US" sz="2400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Regression: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It is basically a relationship b/w two or more variables where a change in one variable associated with a change in other variable.</a:t>
            </a:r>
            <a:endParaRPr lang="en-US" sz="2400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304800"/>
            <a:ext cx="5257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Supervised Learning:</a:t>
            </a:r>
            <a:br>
              <a:rPr lang="en-US" sz="3200" b="1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62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ypes of Machine Learning - Supervised, Unsupervised, Reinforcement -  TechVidv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691515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93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454727"/>
            <a:ext cx="8229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In this type of learning there is no supervision and the algorithm is trained using data that is unlabeled.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Clustering: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METHOD OF Dividing data into cluster which are similar b/w them and are dissimilar to the objects belonging to another cluster.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Association: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Discovering the probability of the co-occurrence  of items in a collection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457200"/>
            <a:ext cx="44374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Unsupervised Learning:</a:t>
            </a:r>
            <a:endParaRPr lang="en-US" sz="3200" b="1" u="sng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02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earn Types of Machine Learning Algorithms with Ultimate Use Cases -  DataFlai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91" y="1524000"/>
            <a:ext cx="6677025" cy="342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1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2" t="21650" r="10089" b="20619"/>
          <a:stretch/>
        </p:blipFill>
        <p:spPr bwMode="auto">
          <a:xfrm>
            <a:off x="833581" y="1524000"/>
            <a:ext cx="7425613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6654" y="545812"/>
            <a:ext cx="2007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solidFill>
                  <a:srgbClr val="FFC000"/>
                </a:solidFill>
              </a:rPr>
              <a:t>Example:</a:t>
            </a:r>
            <a:endParaRPr lang="en-US" sz="3200" b="1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37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D3DC0EB-9CAE-4986-B6AC-D77634068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39178"/>
            <a:ext cx="8409833" cy="35186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0" y="533400"/>
            <a:ext cx="20345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Train data</a:t>
            </a:r>
            <a:endParaRPr lang="en-US" sz="32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45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A2D4F64-9254-40FE-A8A2-CC0A3ED26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8403594" cy="3810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1000" y="381000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Test data</a:t>
            </a:r>
            <a:endParaRPr lang="en-US" sz="3600" b="1" u="sng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460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47</TotalTime>
  <Words>150</Words>
  <Application>Microsoft Office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Perspective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rg-adguard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2021-01-15T09:25:10Z</dcterms:created>
  <dcterms:modified xsi:type="dcterms:W3CDTF">2021-01-15T10:12:30Z</dcterms:modified>
</cp:coreProperties>
</file>