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91D215-7B23-428D-98D0-13D68A915AA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424CB09-5740-4346-9566-C89F68271E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33600"/>
            <a:ext cx="7315200" cy="1147225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Netzwerk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Academy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2166" r="1061" b="1356"/>
          <a:stretch/>
        </p:blipFill>
        <p:spPr>
          <a:xfrm>
            <a:off x="347209" y="1066800"/>
            <a:ext cx="844957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" t="5118" r="531" b="2536"/>
          <a:stretch/>
        </p:blipFill>
        <p:spPr>
          <a:xfrm>
            <a:off x="228600" y="990600"/>
            <a:ext cx="8686800" cy="480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2646235" cy="19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5" t="5450" r="758" b="1355"/>
          <a:stretch/>
        </p:blipFill>
        <p:spPr>
          <a:xfrm>
            <a:off x="2590800" y="1295400"/>
            <a:ext cx="6400800" cy="4293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2329534"/>
            <a:ext cx="2431143" cy="1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3200" r="1439" b="1946"/>
          <a:stretch/>
        </p:blipFill>
        <p:spPr>
          <a:xfrm>
            <a:off x="457200" y="1444172"/>
            <a:ext cx="8363857" cy="4208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2514600"/>
            <a:ext cx="2466109" cy="17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2315" r="378" b="1208"/>
          <a:stretch/>
        </p:blipFill>
        <p:spPr>
          <a:xfrm>
            <a:off x="228600" y="1066800"/>
            <a:ext cx="8501775" cy="426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71800"/>
            <a:ext cx="2750917" cy="20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t="2018" r="758" b="2684"/>
          <a:stretch/>
        </p:blipFill>
        <p:spPr>
          <a:xfrm>
            <a:off x="110836" y="424873"/>
            <a:ext cx="8963891" cy="59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3400" y="20535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Roboto"/>
              </a:rPr>
              <a:t>Every time you add a independent variable to a model, the </a:t>
            </a:r>
            <a:r>
              <a:rPr lang="en-IN" dirty="0" smtClean="0">
                <a:solidFill>
                  <a:schemeClr val="accent4"/>
                </a:solidFill>
                <a:latin typeface="Roboto"/>
              </a:rPr>
              <a:t>R-squared </a:t>
            </a:r>
            <a:r>
              <a:rPr lang="en-IN" dirty="0" smtClean="0">
                <a:latin typeface="Roboto"/>
              </a:rPr>
              <a:t>increases, even if the independent variable is insignificant. It never declines.</a:t>
            </a:r>
          </a:p>
          <a:p>
            <a:endParaRPr lang="en-IN" dirty="0" smtClean="0">
              <a:latin typeface="Roboto"/>
            </a:endParaRPr>
          </a:p>
          <a:p>
            <a:r>
              <a:rPr lang="en-IN" dirty="0" smtClean="0">
                <a:latin typeface="Roboto"/>
              </a:rPr>
              <a:t>Whereas </a:t>
            </a:r>
            <a:r>
              <a:rPr lang="en-IN" dirty="0" smtClean="0">
                <a:solidFill>
                  <a:schemeClr val="accent4"/>
                </a:solidFill>
                <a:latin typeface="Roboto"/>
              </a:rPr>
              <a:t>Adjusted R-squared</a:t>
            </a:r>
            <a:r>
              <a:rPr lang="en-IN" dirty="0" smtClean="0">
                <a:latin typeface="Roboto"/>
              </a:rPr>
              <a:t> increases only when independent variable is significant and affects dependent</a:t>
            </a:r>
            <a:endParaRPr lang="en-IN" dirty="0"/>
          </a:p>
        </p:txBody>
      </p:sp>
      <p:pic>
        <p:nvPicPr>
          <p:cNvPr id="3" name="Picture 2" descr="https://4.bp.blogspot.com/-qEGt3DaQIF0/V2meLITZj3I/AAAAAAAAEp4/WKCs0FrI1JsovDMwaw1r1iUboULfRI7MwCLcB/s1600/st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3847883" cy="245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609600"/>
            <a:ext cx="4142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2) Adjusted R-squared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</TotalTime>
  <Words>19</Words>
  <Application>Microsoft Office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      Netzwerk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 Academy</dc:title>
  <dc:creator>Admin</dc:creator>
  <cp:lastModifiedBy>Admin</cp:lastModifiedBy>
  <cp:revision>2</cp:revision>
  <dcterms:created xsi:type="dcterms:W3CDTF">2021-01-18T09:21:37Z</dcterms:created>
  <dcterms:modified xsi:type="dcterms:W3CDTF">2021-01-18T09:39:12Z</dcterms:modified>
</cp:coreProperties>
</file>