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370" r:id="rId2"/>
    <p:sldId id="386" r:id="rId3"/>
    <p:sldId id="388" r:id="rId4"/>
    <p:sldId id="387" r:id="rId5"/>
    <p:sldId id="389" r:id="rId6"/>
  </p:sldIdLst>
  <p:sldSz cx="12188825"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3840">
          <p15:clr>
            <a:srgbClr val="A4A3A4"/>
          </p15:clr>
        </p15:guide>
        <p15:guide id="4" orient="horz" pos="1056">
          <p15:clr>
            <a:srgbClr val="A4A3A4"/>
          </p15:clr>
        </p15:guide>
        <p15:guide id="5" pos="3839">
          <p15:clr>
            <a:srgbClr val="A4A3A4"/>
          </p15:clr>
        </p15:guide>
        <p15:guide id="6" pos="384">
          <p15:clr>
            <a:srgbClr val="A4A3A4"/>
          </p15:clr>
        </p15:guide>
        <p15:guide id="7" pos="72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0000"/>
    <a:srgbClr val="920000"/>
    <a:srgbClr val="AC0000"/>
    <a:srgbClr val="FF3300"/>
    <a:srgbClr val="FF0D0D"/>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3" autoAdjust="0"/>
    <p:restoredTop sz="95226" autoAdjust="0"/>
  </p:normalViewPr>
  <p:slideViewPr>
    <p:cSldViewPr snapToGrid="0">
      <p:cViewPr varScale="1">
        <p:scale>
          <a:sx n="82" d="100"/>
          <a:sy n="82" d="100"/>
        </p:scale>
        <p:origin x="288" y="58"/>
      </p:cViewPr>
      <p:guideLst>
        <p:guide orient="horz" pos="2160"/>
        <p:guide orient="horz" pos="816"/>
        <p:guide orient="horz" pos="3840"/>
        <p:guide orient="horz" pos="1056"/>
        <p:guide pos="3839"/>
        <p:guide pos="384"/>
        <p:guide pos="7295"/>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rsohn, David (CW)" userId="ad01d8db-993a-422f-a8e5-837fec55bcf8" providerId="ADAL" clId="{AEB057DB-85B3-43A9-B318-AE03A4412319}"/>
    <pc:docChg chg="delSld modSld">
      <pc:chgData name="Persohn, David (CW)" userId="ad01d8db-993a-422f-a8e5-837fec55bcf8" providerId="ADAL" clId="{AEB057DB-85B3-43A9-B318-AE03A4412319}" dt="2021-12-11T15:14:24.796" v="51" actId="962"/>
      <pc:docMkLst>
        <pc:docMk/>
      </pc:docMkLst>
      <pc:sldChg chg="del">
        <pc:chgData name="Persohn, David (CW)" userId="ad01d8db-993a-422f-a8e5-837fec55bcf8" providerId="ADAL" clId="{AEB057DB-85B3-43A9-B318-AE03A4412319}" dt="2021-12-11T15:06:23.847" v="0" actId="47"/>
        <pc:sldMkLst>
          <pc:docMk/>
          <pc:sldMk cId="360493156" sldId="261"/>
        </pc:sldMkLst>
      </pc:sldChg>
      <pc:sldChg chg="del">
        <pc:chgData name="Persohn, David (CW)" userId="ad01d8db-993a-422f-a8e5-837fec55bcf8" providerId="ADAL" clId="{AEB057DB-85B3-43A9-B318-AE03A4412319}" dt="2021-12-11T15:06:23.847" v="0" actId="47"/>
        <pc:sldMkLst>
          <pc:docMk/>
          <pc:sldMk cId="3173974806" sldId="265"/>
        </pc:sldMkLst>
      </pc:sldChg>
      <pc:sldChg chg="del">
        <pc:chgData name="Persohn, David (CW)" userId="ad01d8db-993a-422f-a8e5-837fec55bcf8" providerId="ADAL" clId="{AEB057DB-85B3-43A9-B318-AE03A4412319}" dt="2021-12-11T15:06:42.876" v="3" actId="47"/>
        <pc:sldMkLst>
          <pc:docMk/>
          <pc:sldMk cId="3342383076" sldId="321"/>
        </pc:sldMkLst>
      </pc:sldChg>
      <pc:sldChg chg="del">
        <pc:chgData name="Persohn, David (CW)" userId="ad01d8db-993a-422f-a8e5-837fec55bcf8" providerId="ADAL" clId="{AEB057DB-85B3-43A9-B318-AE03A4412319}" dt="2021-12-11T15:06:23.847" v="0" actId="47"/>
        <pc:sldMkLst>
          <pc:docMk/>
          <pc:sldMk cId="3713423136" sldId="336"/>
        </pc:sldMkLst>
      </pc:sldChg>
      <pc:sldChg chg="del">
        <pc:chgData name="Persohn, David (CW)" userId="ad01d8db-993a-422f-a8e5-837fec55bcf8" providerId="ADAL" clId="{AEB057DB-85B3-43A9-B318-AE03A4412319}" dt="2021-12-11T15:06:23.847" v="0" actId="47"/>
        <pc:sldMkLst>
          <pc:docMk/>
          <pc:sldMk cId="1353665108" sldId="337"/>
        </pc:sldMkLst>
      </pc:sldChg>
      <pc:sldChg chg="del">
        <pc:chgData name="Persohn, David (CW)" userId="ad01d8db-993a-422f-a8e5-837fec55bcf8" providerId="ADAL" clId="{AEB057DB-85B3-43A9-B318-AE03A4412319}" dt="2021-12-11T15:06:23.847" v="0" actId="47"/>
        <pc:sldMkLst>
          <pc:docMk/>
          <pc:sldMk cId="2763590766" sldId="338"/>
        </pc:sldMkLst>
      </pc:sldChg>
      <pc:sldChg chg="del">
        <pc:chgData name="Persohn, David (CW)" userId="ad01d8db-993a-422f-a8e5-837fec55bcf8" providerId="ADAL" clId="{AEB057DB-85B3-43A9-B318-AE03A4412319}" dt="2021-12-11T15:06:23.847" v="0" actId="47"/>
        <pc:sldMkLst>
          <pc:docMk/>
          <pc:sldMk cId="3527063585" sldId="342"/>
        </pc:sldMkLst>
      </pc:sldChg>
      <pc:sldChg chg="del">
        <pc:chgData name="Persohn, David (CW)" userId="ad01d8db-993a-422f-a8e5-837fec55bcf8" providerId="ADAL" clId="{AEB057DB-85B3-43A9-B318-AE03A4412319}" dt="2021-12-11T15:06:42.876" v="3" actId="47"/>
        <pc:sldMkLst>
          <pc:docMk/>
          <pc:sldMk cId="8716232" sldId="348"/>
        </pc:sldMkLst>
      </pc:sldChg>
      <pc:sldChg chg="del">
        <pc:chgData name="Persohn, David (CW)" userId="ad01d8db-993a-422f-a8e5-837fec55bcf8" providerId="ADAL" clId="{AEB057DB-85B3-43A9-B318-AE03A4412319}" dt="2021-12-11T15:06:31.689" v="1" actId="47"/>
        <pc:sldMkLst>
          <pc:docMk/>
          <pc:sldMk cId="1337774802" sldId="349"/>
        </pc:sldMkLst>
      </pc:sldChg>
      <pc:sldChg chg="del">
        <pc:chgData name="Persohn, David (CW)" userId="ad01d8db-993a-422f-a8e5-837fec55bcf8" providerId="ADAL" clId="{AEB057DB-85B3-43A9-B318-AE03A4412319}" dt="2021-12-11T15:06:31.689" v="1" actId="47"/>
        <pc:sldMkLst>
          <pc:docMk/>
          <pc:sldMk cId="2863129036" sldId="350"/>
        </pc:sldMkLst>
      </pc:sldChg>
      <pc:sldChg chg="del">
        <pc:chgData name="Persohn, David (CW)" userId="ad01d8db-993a-422f-a8e5-837fec55bcf8" providerId="ADAL" clId="{AEB057DB-85B3-43A9-B318-AE03A4412319}" dt="2021-12-11T15:06:42.876" v="3" actId="47"/>
        <pc:sldMkLst>
          <pc:docMk/>
          <pc:sldMk cId="2893254041" sldId="351"/>
        </pc:sldMkLst>
      </pc:sldChg>
      <pc:sldChg chg="del">
        <pc:chgData name="Persohn, David (CW)" userId="ad01d8db-993a-422f-a8e5-837fec55bcf8" providerId="ADAL" clId="{AEB057DB-85B3-43A9-B318-AE03A4412319}" dt="2021-12-11T15:06:31.689" v="1" actId="47"/>
        <pc:sldMkLst>
          <pc:docMk/>
          <pc:sldMk cId="3749786097" sldId="355"/>
        </pc:sldMkLst>
      </pc:sldChg>
      <pc:sldChg chg="del">
        <pc:chgData name="Persohn, David (CW)" userId="ad01d8db-993a-422f-a8e5-837fec55bcf8" providerId="ADAL" clId="{AEB057DB-85B3-43A9-B318-AE03A4412319}" dt="2021-12-11T15:06:23.847" v="0" actId="47"/>
        <pc:sldMkLst>
          <pc:docMk/>
          <pc:sldMk cId="1799906499" sldId="359"/>
        </pc:sldMkLst>
      </pc:sldChg>
      <pc:sldChg chg="del">
        <pc:chgData name="Persohn, David (CW)" userId="ad01d8db-993a-422f-a8e5-837fec55bcf8" providerId="ADAL" clId="{AEB057DB-85B3-43A9-B318-AE03A4412319}" dt="2021-12-11T15:06:42.876" v="3" actId="47"/>
        <pc:sldMkLst>
          <pc:docMk/>
          <pc:sldMk cId="666211024" sldId="363"/>
        </pc:sldMkLst>
      </pc:sldChg>
      <pc:sldChg chg="modSp mod">
        <pc:chgData name="Persohn, David (CW)" userId="ad01d8db-993a-422f-a8e5-837fec55bcf8" providerId="ADAL" clId="{AEB057DB-85B3-43A9-B318-AE03A4412319}" dt="2021-12-11T15:14:24.796" v="51" actId="962"/>
        <pc:sldMkLst>
          <pc:docMk/>
          <pc:sldMk cId="3434574978" sldId="370"/>
        </pc:sldMkLst>
        <pc:spChg chg="mod">
          <ac:chgData name="Persohn, David (CW)" userId="ad01d8db-993a-422f-a8e5-837fec55bcf8" providerId="ADAL" clId="{AEB057DB-85B3-43A9-B318-AE03A4412319}" dt="2021-12-11T15:14:24.796" v="51" actId="962"/>
          <ac:spMkLst>
            <pc:docMk/>
            <pc:sldMk cId="3434574978" sldId="370"/>
            <ac:spMk id="3" creationId="{C415B28B-AA53-46FF-9D76-861E60BA56A5}"/>
          </ac:spMkLst>
        </pc:spChg>
      </pc:sldChg>
      <pc:sldChg chg="del">
        <pc:chgData name="Persohn, David (CW)" userId="ad01d8db-993a-422f-a8e5-837fec55bcf8" providerId="ADAL" clId="{AEB057DB-85B3-43A9-B318-AE03A4412319}" dt="2021-12-11T15:06:36.323" v="2" actId="47"/>
        <pc:sldMkLst>
          <pc:docMk/>
          <pc:sldMk cId="3774479861" sldId="371"/>
        </pc:sldMkLst>
      </pc:sldChg>
      <pc:sldChg chg="del">
        <pc:chgData name="Persohn, David (CW)" userId="ad01d8db-993a-422f-a8e5-837fec55bcf8" providerId="ADAL" clId="{AEB057DB-85B3-43A9-B318-AE03A4412319}" dt="2021-12-11T15:06:23.847" v="0" actId="47"/>
        <pc:sldMkLst>
          <pc:docMk/>
          <pc:sldMk cId="2135819454" sldId="375"/>
        </pc:sldMkLst>
      </pc:sldChg>
      <pc:sldChg chg="modSp mod">
        <pc:chgData name="Persohn, David (CW)" userId="ad01d8db-993a-422f-a8e5-837fec55bcf8" providerId="ADAL" clId="{AEB057DB-85B3-43A9-B318-AE03A4412319}" dt="2021-12-11T15:12:40.704" v="40" actId="207"/>
        <pc:sldMkLst>
          <pc:docMk/>
          <pc:sldMk cId="3159319269" sldId="386"/>
        </pc:sldMkLst>
        <pc:spChg chg="mod">
          <ac:chgData name="Persohn, David (CW)" userId="ad01d8db-993a-422f-a8e5-837fec55bcf8" providerId="ADAL" clId="{AEB057DB-85B3-43A9-B318-AE03A4412319}" dt="2021-12-11T15:08:55.198" v="24" actId="962"/>
          <ac:spMkLst>
            <pc:docMk/>
            <pc:sldMk cId="3159319269" sldId="386"/>
            <ac:spMk id="2" creationId="{7494315C-029C-439F-8233-7E55324C112F}"/>
          </ac:spMkLst>
        </pc:spChg>
        <pc:spChg chg="mod ord">
          <ac:chgData name="Persohn, David (CW)" userId="ad01d8db-993a-422f-a8e5-837fec55bcf8" providerId="ADAL" clId="{AEB057DB-85B3-43A9-B318-AE03A4412319}" dt="2021-12-11T15:08:46.296" v="23" actId="962"/>
          <ac:spMkLst>
            <pc:docMk/>
            <pc:sldMk cId="3159319269" sldId="386"/>
            <ac:spMk id="3" creationId="{00000000-0000-0000-0000-000000000000}"/>
          </ac:spMkLst>
        </pc:spChg>
        <pc:spChg chg="mod">
          <ac:chgData name="Persohn, David (CW)" userId="ad01d8db-993a-422f-a8e5-837fec55bcf8" providerId="ADAL" clId="{AEB057DB-85B3-43A9-B318-AE03A4412319}" dt="2021-12-11T15:12:40.704" v="40" actId="207"/>
          <ac:spMkLst>
            <pc:docMk/>
            <pc:sldMk cId="3159319269" sldId="386"/>
            <ac:spMk id="5" creationId="{9CE9A3FE-5A1C-4BFB-AF31-9E5C5C7527D4}"/>
          </ac:spMkLst>
        </pc:spChg>
        <pc:grpChg chg="mod">
          <ac:chgData name="Persohn, David (CW)" userId="ad01d8db-993a-422f-a8e5-837fec55bcf8" providerId="ADAL" clId="{AEB057DB-85B3-43A9-B318-AE03A4412319}" dt="2021-12-11T15:07:16.783" v="4" actId="962"/>
          <ac:grpSpMkLst>
            <pc:docMk/>
            <pc:sldMk cId="3159319269" sldId="386"/>
            <ac:grpSpMk id="9" creationId="{295DB627-F4E3-4A59-B957-C1C5C4D76743}"/>
          </ac:grpSpMkLst>
        </pc:grpChg>
      </pc:sldChg>
      <pc:sldChg chg="modSp mod">
        <pc:chgData name="Persohn, David (CW)" userId="ad01d8db-993a-422f-a8e5-837fec55bcf8" providerId="ADAL" clId="{AEB057DB-85B3-43A9-B318-AE03A4412319}" dt="2021-12-11T15:13:53.406" v="50" actId="207"/>
        <pc:sldMkLst>
          <pc:docMk/>
          <pc:sldMk cId="854074887" sldId="387"/>
        </pc:sldMkLst>
        <pc:spChg chg="mod">
          <ac:chgData name="Persohn, David (CW)" userId="ad01d8db-993a-422f-a8e5-837fec55bcf8" providerId="ADAL" clId="{AEB057DB-85B3-43A9-B318-AE03A4412319}" dt="2021-12-11T15:11:16.759" v="32" actId="962"/>
          <ac:spMkLst>
            <pc:docMk/>
            <pc:sldMk cId="854074887" sldId="387"/>
            <ac:spMk id="3" creationId="{D4D6C105-3830-4391-8366-7B1A1170FAD9}"/>
          </ac:spMkLst>
        </pc:spChg>
        <pc:spChg chg="mod">
          <ac:chgData name="Persohn, David (CW)" userId="ad01d8db-993a-422f-a8e5-837fec55bcf8" providerId="ADAL" clId="{AEB057DB-85B3-43A9-B318-AE03A4412319}" dt="2021-12-11T15:11:22.302" v="33" actId="962"/>
          <ac:spMkLst>
            <pc:docMk/>
            <pc:sldMk cId="854074887" sldId="387"/>
            <ac:spMk id="4" creationId="{C84BEA86-677A-4BA7-B2F4-A7E571A16764}"/>
          </ac:spMkLst>
        </pc:spChg>
        <pc:spChg chg="mod">
          <ac:chgData name="Persohn, David (CW)" userId="ad01d8db-993a-422f-a8e5-837fec55bcf8" providerId="ADAL" clId="{AEB057DB-85B3-43A9-B318-AE03A4412319}" dt="2021-12-11T15:13:43.570" v="48" actId="207"/>
          <ac:spMkLst>
            <pc:docMk/>
            <pc:sldMk cId="854074887" sldId="387"/>
            <ac:spMk id="10" creationId="{5942641B-41BB-4DDD-A487-6580EBF98D61}"/>
          </ac:spMkLst>
        </pc:spChg>
        <pc:spChg chg="mod">
          <ac:chgData name="Persohn, David (CW)" userId="ad01d8db-993a-422f-a8e5-837fec55bcf8" providerId="ADAL" clId="{AEB057DB-85B3-43A9-B318-AE03A4412319}" dt="2021-12-11T15:13:30.850" v="45" actId="207"/>
          <ac:spMkLst>
            <pc:docMk/>
            <pc:sldMk cId="854074887" sldId="387"/>
            <ac:spMk id="11" creationId="{7EAB978A-3386-4A27-9589-DCBE37F3A875}"/>
          </ac:spMkLst>
        </pc:spChg>
        <pc:spChg chg="mod">
          <ac:chgData name="Persohn, David (CW)" userId="ad01d8db-993a-422f-a8e5-837fec55bcf8" providerId="ADAL" clId="{AEB057DB-85B3-43A9-B318-AE03A4412319}" dt="2021-12-11T15:13:41.528" v="47" actId="207"/>
          <ac:spMkLst>
            <pc:docMk/>
            <pc:sldMk cId="854074887" sldId="387"/>
            <ac:spMk id="12" creationId="{35152694-4FE9-40D2-B221-5C1CB3EA12CA}"/>
          </ac:spMkLst>
        </pc:spChg>
        <pc:spChg chg="mod">
          <ac:chgData name="Persohn, David (CW)" userId="ad01d8db-993a-422f-a8e5-837fec55bcf8" providerId="ADAL" clId="{AEB057DB-85B3-43A9-B318-AE03A4412319}" dt="2021-12-11T15:13:47.974" v="49" actId="207"/>
          <ac:spMkLst>
            <pc:docMk/>
            <pc:sldMk cId="854074887" sldId="387"/>
            <ac:spMk id="13" creationId="{53D9E0F1-390D-40F0-9E9F-221D67C0AF49}"/>
          </ac:spMkLst>
        </pc:spChg>
        <pc:spChg chg="mod">
          <ac:chgData name="Persohn, David (CW)" userId="ad01d8db-993a-422f-a8e5-837fec55bcf8" providerId="ADAL" clId="{AEB057DB-85B3-43A9-B318-AE03A4412319}" dt="2021-12-11T15:13:53.406" v="50" actId="207"/>
          <ac:spMkLst>
            <pc:docMk/>
            <pc:sldMk cId="854074887" sldId="387"/>
            <ac:spMk id="14" creationId="{FD380A99-BE15-4208-8836-758BC8A05E86}"/>
          </ac:spMkLst>
        </pc:spChg>
        <pc:spChg chg="mod">
          <ac:chgData name="Persohn, David (CW)" userId="ad01d8db-993a-422f-a8e5-837fec55bcf8" providerId="ADAL" clId="{AEB057DB-85B3-43A9-B318-AE03A4412319}" dt="2021-12-11T15:11:43.689" v="39" actId="962"/>
          <ac:spMkLst>
            <pc:docMk/>
            <pc:sldMk cId="854074887" sldId="387"/>
            <ac:spMk id="15" creationId="{A8D09AC9-179F-46DC-B4B9-478E01B2D61B}"/>
          </ac:spMkLst>
        </pc:spChg>
      </pc:sldChg>
      <pc:sldChg chg="modSp mod">
        <pc:chgData name="Persohn, David (CW)" userId="ad01d8db-993a-422f-a8e5-837fec55bcf8" providerId="ADAL" clId="{AEB057DB-85B3-43A9-B318-AE03A4412319}" dt="2021-12-11T15:13:36.502" v="46" actId="207"/>
        <pc:sldMkLst>
          <pc:docMk/>
          <pc:sldMk cId="2033411506" sldId="388"/>
        </pc:sldMkLst>
        <pc:spChg chg="mod">
          <ac:chgData name="Persohn, David (CW)" userId="ad01d8db-993a-422f-a8e5-837fec55bcf8" providerId="ADAL" clId="{AEB057DB-85B3-43A9-B318-AE03A4412319}" dt="2021-12-11T15:10:42.866" v="31" actId="962"/>
          <ac:spMkLst>
            <pc:docMk/>
            <pc:sldMk cId="2033411506" sldId="388"/>
            <ac:spMk id="2" creationId="{6F3E5E1F-E0C1-4048-971F-3F71435832A3}"/>
          </ac:spMkLst>
        </pc:spChg>
        <pc:spChg chg="mod">
          <ac:chgData name="Persohn, David (CW)" userId="ad01d8db-993a-422f-a8e5-837fec55bcf8" providerId="ADAL" clId="{AEB057DB-85B3-43A9-B318-AE03A4412319}" dt="2021-12-11T15:10:19.192" v="30" actId="962"/>
          <ac:spMkLst>
            <pc:docMk/>
            <pc:sldMk cId="2033411506" sldId="388"/>
            <ac:spMk id="12" creationId="{ECF2583D-C2DB-4DA8-B31F-E6A468892309}"/>
          </ac:spMkLst>
        </pc:spChg>
        <pc:spChg chg="mod">
          <ac:chgData name="Persohn, David (CW)" userId="ad01d8db-993a-422f-a8e5-837fec55bcf8" providerId="ADAL" clId="{AEB057DB-85B3-43A9-B318-AE03A4412319}" dt="2021-12-11T15:13:36.502" v="46" actId="207"/>
          <ac:spMkLst>
            <pc:docMk/>
            <pc:sldMk cId="2033411506" sldId="388"/>
            <ac:spMk id="37" creationId="{00000000-0000-0000-0000-000000000000}"/>
          </ac:spMkLst>
        </pc:spChg>
        <pc:spChg chg="mod">
          <ac:chgData name="Persohn, David (CW)" userId="ad01d8db-993a-422f-a8e5-837fec55bcf8" providerId="ADAL" clId="{AEB057DB-85B3-43A9-B318-AE03A4412319}" dt="2021-12-11T15:13:07.593" v="41" actId="207"/>
          <ac:spMkLst>
            <pc:docMk/>
            <pc:sldMk cId="2033411506" sldId="388"/>
            <ac:spMk id="38" creationId="{00000000-0000-0000-0000-000000000000}"/>
          </ac:spMkLst>
        </pc:spChg>
        <pc:spChg chg="mod">
          <ac:chgData name="Persohn, David (CW)" userId="ad01d8db-993a-422f-a8e5-837fec55bcf8" providerId="ADAL" clId="{AEB057DB-85B3-43A9-B318-AE03A4412319}" dt="2021-12-11T15:13:13.968" v="42" actId="207"/>
          <ac:spMkLst>
            <pc:docMk/>
            <pc:sldMk cId="2033411506" sldId="388"/>
            <ac:spMk id="39" creationId="{00000000-0000-0000-0000-000000000000}"/>
          </ac:spMkLst>
        </pc:spChg>
        <pc:spChg chg="mod">
          <ac:chgData name="Persohn, David (CW)" userId="ad01d8db-993a-422f-a8e5-837fec55bcf8" providerId="ADAL" clId="{AEB057DB-85B3-43A9-B318-AE03A4412319}" dt="2021-12-11T15:13:18.520" v="43" actId="207"/>
          <ac:spMkLst>
            <pc:docMk/>
            <pc:sldMk cId="2033411506" sldId="388"/>
            <ac:spMk id="40" creationId="{00000000-0000-0000-0000-000000000000}"/>
          </ac:spMkLst>
        </pc:spChg>
        <pc:spChg chg="mod">
          <ac:chgData name="Persohn, David (CW)" userId="ad01d8db-993a-422f-a8e5-837fec55bcf8" providerId="ADAL" clId="{AEB057DB-85B3-43A9-B318-AE03A4412319}" dt="2021-12-11T15:13:23.811" v="44" actId="207"/>
          <ac:spMkLst>
            <pc:docMk/>
            <pc:sldMk cId="2033411506" sldId="388"/>
            <ac:spMk id="4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CC02A0-C947-4278-96D1-0DB9C063DF55}" type="datetimeFigureOut">
              <a:rPr lang="en-US" smtClean="0"/>
              <a:t>12/11/2021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33FAA7-9DA0-4163-8828-B20FAF1EB063}" type="slidenum">
              <a:rPr lang="en-US" smtClean="0"/>
              <a:t>‹#›</a:t>
            </a:fld>
            <a:endParaRPr lang="en-US"/>
          </a:p>
        </p:txBody>
      </p:sp>
    </p:spTree>
    <p:extLst>
      <p:ext uri="{BB962C8B-B14F-4D97-AF65-F5344CB8AC3E}">
        <p14:creationId xmlns:p14="http://schemas.microsoft.com/office/powerpoint/2010/main" val="2801062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wrap="none" lIns="0" tIns="0" rIns="0" bIns="0" rtlCol="0" anchor="ctr"/>
          <a:lstStyle>
            <a:lvl1pPr algn="l">
              <a:defRPr sz="1000"/>
            </a:lvl1pPr>
          </a:lstStyle>
          <a:p>
            <a:endParaRPr lang="en-US"/>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wrap="none" lIns="0" tIns="0" rIns="0" bIns="0" rtlCol="0" anchor="ctr"/>
          <a:lstStyle>
            <a:lvl1pPr algn="r">
              <a:defRPr sz="1000"/>
            </a:lvl1pPr>
          </a:lstStyle>
          <a:p>
            <a:fld id="{8547E1EE-0039-4797-B978-F453418260D1}" type="slidenum">
              <a:rPr lang="en-US" smtClean="0"/>
              <a:pPr/>
              <a:t>‹#›</a:t>
            </a:fld>
            <a:endParaRPr lang="en-US"/>
          </a:p>
        </p:txBody>
      </p:sp>
    </p:spTree>
    <p:extLst>
      <p:ext uri="{BB962C8B-B14F-4D97-AF65-F5344CB8AC3E}">
        <p14:creationId xmlns:p14="http://schemas.microsoft.com/office/powerpoint/2010/main" val="2736465104"/>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182880" indent="-137160" algn="l" defTabSz="914400" rtl="0" eaLnBrk="1" latinLnBrk="0" hangingPunct="1">
      <a:spcBef>
        <a:spcPts val="600"/>
      </a:spcBef>
      <a:buFont typeface="HP Simplified" panose="020B0604020204020204" pitchFamily="34" charset="0"/>
      <a:buChar char="•"/>
      <a:defRPr sz="1050" kern="1200">
        <a:solidFill>
          <a:schemeClr val="tx1"/>
        </a:solidFill>
        <a:latin typeface="+mn-lt"/>
        <a:ea typeface="+mn-ea"/>
        <a:cs typeface="+mn-cs"/>
      </a:defRPr>
    </a:lvl2pPr>
    <a:lvl3pPr marL="339725" indent="-104775" algn="l" defTabSz="914400" rtl="0" eaLnBrk="1" latinLnBrk="0" hangingPunct="1">
      <a:spcBef>
        <a:spcPts val="600"/>
      </a:spcBef>
      <a:buFont typeface="HP Simplified" panose="020B0604020204020204" pitchFamily="34" charset="0"/>
      <a:buChar char="–"/>
      <a:defRPr sz="1000" kern="1200">
        <a:solidFill>
          <a:schemeClr val="tx1"/>
        </a:solidFill>
        <a:latin typeface="+mn-lt"/>
        <a:ea typeface="+mn-ea"/>
        <a:cs typeface="+mn-cs"/>
      </a:defRPr>
    </a:lvl3pPr>
    <a:lvl4pPr marL="515938" indent="-117475" algn="l" defTabSz="914400" rtl="0" eaLnBrk="1" latinLnBrk="0" hangingPunct="1">
      <a:spcBef>
        <a:spcPts val="600"/>
      </a:spcBef>
      <a:buFont typeface="HP Simplified" panose="020B0604020204020204" pitchFamily="34" charset="0"/>
      <a:buChar char="•"/>
      <a:defRPr sz="900" kern="1200">
        <a:solidFill>
          <a:schemeClr val="tx1"/>
        </a:solidFill>
        <a:latin typeface="+mn-lt"/>
        <a:ea typeface="+mn-ea"/>
        <a:cs typeface="+mn-cs"/>
      </a:defRPr>
    </a:lvl4pPr>
    <a:lvl5pPr marL="633413" indent="-117475" algn="l" defTabSz="914400" rtl="0" eaLnBrk="1" latinLnBrk="0" hangingPunct="1">
      <a:spcBef>
        <a:spcPts val="600"/>
      </a:spcBef>
      <a:buFont typeface="HP Simplified" panose="020B0604020204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sz="1100" b="0" i="0" kern="1200" dirty="0">
                <a:solidFill>
                  <a:schemeClr val="tx1"/>
                </a:solidFill>
                <a:effectLst/>
                <a:latin typeface="+mn-lt"/>
                <a:ea typeface="+mn-ea"/>
                <a:cs typeface="+mn-cs"/>
              </a:rPr>
              <a:t>Strengths are your dominant thinking, feeling, and doing patterns that come naturally for you.  You grow stronger when you spend time in your strengths.  A weakness drains you and you no matter how much you work at it, you don’t really improve.  It’s like going against the grain.  Another way to think of this is, know what kind of bike you’ve got.  If you take your street-bike off-road, you can make it work, but you’re not making the most of it.  Keep in mind that one person’s strength is another’s weakness.  For example, I know some people that can do, but can’t teach, and others that can teach, but can’t do.</a:t>
            </a:r>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1</a:t>
            </a:fld>
            <a:endParaRPr lang="en-US"/>
          </a:p>
        </p:txBody>
      </p:sp>
    </p:spTree>
    <p:extLst>
      <p:ext uri="{BB962C8B-B14F-4D97-AF65-F5344CB8AC3E}">
        <p14:creationId xmlns:p14="http://schemas.microsoft.com/office/powerpoint/2010/main" val="4199930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sz="1100" dirty="0">
                <a:solidFill>
                  <a:srgbClr val="4D4D4F"/>
                </a:solidFill>
              </a:rPr>
              <a:t>Just because two people have the CliftonStrengths Theme of “</a:t>
            </a:r>
            <a:r>
              <a:rPr lang="en-US" sz="1100" i="1" dirty="0">
                <a:solidFill>
                  <a:srgbClr val="4D4D4F"/>
                </a:solidFill>
              </a:rPr>
              <a:t>Achiever”</a:t>
            </a:r>
            <a:r>
              <a:rPr lang="en-US" sz="1100" dirty="0">
                <a:solidFill>
                  <a:srgbClr val="4D4D4F"/>
                </a:solidFill>
              </a:rPr>
              <a:t>, does not mean they are exactly the same. Does their Achiever pair with some other Theme on a daily basis? Talking about one Theme people share in a conversation can begin to show the differentiation of each person, and their Themes.</a:t>
            </a:r>
          </a:p>
          <a:p>
            <a:pPr marL="457200" indent="-457200">
              <a:spcBef>
                <a:spcPts val="1200"/>
              </a:spcBef>
              <a:buFont typeface="+mj-lt"/>
              <a:buAutoNum type="arabicPeriod"/>
            </a:pPr>
            <a:r>
              <a:rPr lang="en-US" sz="1100" dirty="0">
                <a:solidFill>
                  <a:srgbClr val="4D4D4F"/>
                </a:solidFill>
              </a:rPr>
              <a:t>What kind of Achiever are they?</a:t>
            </a:r>
          </a:p>
          <a:p>
            <a:pPr marL="457200" indent="-457200">
              <a:spcBef>
                <a:spcPts val="1200"/>
              </a:spcBef>
              <a:buFont typeface="+mj-lt"/>
              <a:buAutoNum type="arabicPeriod"/>
            </a:pPr>
            <a:r>
              <a:rPr lang="en-US" sz="1100" dirty="0">
                <a:solidFill>
                  <a:srgbClr val="4D4D4F"/>
                </a:solidFill>
              </a:rPr>
              <a:t>Are they a Focus / Achiever (Alicja)</a:t>
            </a:r>
          </a:p>
          <a:p>
            <a:pPr marL="457200" indent="-457200">
              <a:spcBef>
                <a:spcPts val="1200"/>
              </a:spcBef>
              <a:buFont typeface="+mj-lt"/>
              <a:buAutoNum type="arabicPeriod"/>
            </a:pPr>
            <a:r>
              <a:rPr lang="en-US" sz="1100" dirty="0">
                <a:solidFill>
                  <a:srgbClr val="4D4D4F"/>
                </a:solidFill>
              </a:rPr>
              <a:t>Are they a Intellectual / Achiever? (Carmen R.)</a:t>
            </a:r>
          </a:p>
          <a:p>
            <a:endParaRPr lang="en-US" dirty="0"/>
          </a:p>
        </p:txBody>
      </p:sp>
      <p:sp>
        <p:nvSpPr>
          <p:cNvPr id="4" name="Slide Number Placeholder 3"/>
          <p:cNvSpPr>
            <a:spLocks noGrp="1"/>
          </p:cNvSpPr>
          <p:nvPr>
            <p:ph type="sldNum" sz="quarter" idx="10"/>
          </p:nvPr>
        </p:nvSpPr>
        <p:spPr/>
        <p:txBody>
          <a:bodyPr/>
          <a:lstStyle/>
          <a:p>
            <a:fld id="{8547E1EE-0039-4797-B978-F453418260D1}" type="slidenum">
              <a:rPr lang="en-US" smtClean="0"/>
              <a:pPr/>
              <a:t>2</a:t>
            </a:fld>
            <a:endParaRPr lang="en-US"/>
          </a:p>
        </p:txBody>
      </p:sp>
    </p:spTree>
    <p:extLst>
      <p:ext uri="{BB962C8B-B14F-4D97-AF65-F5344CB8AC3E}">
        <p14:creationId xmlns:p14="http://schemas.microsoft.com/office/powerpoint/2010/main" val="245586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FE4026F-ADF6-4C25-AB0B-85BB429D7934}" type="slidenum">
              <a:rPr kumimoji="0" lang="fr-FR"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fr-FR"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08562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a:t>Click to edit Master title style</a:t>
            </a:r>
            <a:endParaRPr/>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29A55AF-D584-48D6-B0E1-BF061E8D2388}" type="datetime1">
              <a:rPr lang="en-US" smtClean="0"/>
              <a:t>12/11/2021</a:t>
            </a:fld>
            <a:endParaRPr/>
          </a:p>
        </p:txBody>
      </p:sp>
      <p:sp>
        <p:nvSpPr>
          <p:cNvPr id="5" name="Footer Placeholder 4"/>
          <p:cNvSpPr>
            <a:spLocks noGrp="1"/>
          </p:cNvSpPr>
          <p:nvPr>
            <p:ph type="ftr" sz="quarter" idx="11"/>
          </p:nvPr>
        </p:nvSpPr>
        <p:spPr/>
        <p:txBody>
          <a:body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p>
            <a:fld id="{00DE720E-C72B-42F0-AD69-52D60E3C605E}" type="slidenum">
              <a:rPr/>
              <a:t>‹#›</a:t>
            </a:fld>
            <a:endParaRPr/>
          </a:p>
        </p:txBody>
      </p:sp>
      <p:sp>
        <p:nvSpPr>
          <p:cNvPr id="9" name="logo"/>
          <p:cNvSpPr>
            <a:spLocks noChangeAspect="1" noEditPoints="1"/>
          </p:cNvSpPr>
          <p:nvPr/>
        </p:nvSpPr>
        <p:spPr bwMode="black">
          <a:xfrm>
            <a:off x="10590211" y="5280658"/>
            <a:ext cx="1197865" cy="1197865"/>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Tree>
    <p:extLst>
      <p:ext uri="{BB962C8B-B14F-4D97-AF65-F5344CB8AC3E}">
        <p14:creationId xmlns:p14="http://schemas.microsoft.com/office/powerpoint/2010/main" val="21808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0740D6F-BF2C-46A9-919E-6B2E79117309}" type="datetime1">
              <a:rPr lang="en-US" smtClean="0"/>
              <a:t>12/11/2021</a:t>
            </a:fld>
            <a:endParaRPr/>
          </a:p>
        </p:txBody>
      </p:sp>
      <p:sp>
        <p:nvSpPr>
          <p:cNvPr id="5" name="Footer Placeholder 4"/>
          <p:cNvSpPr>
            <a:spLocks noGrp="1"/>
          </p:cNvSpPr>
          <p:nvPr>
            <p:ph type="ftr" sz="quarter" idx="11"/>
          </p:nvPr>
        </p:nvSpPr>
        <p:spPr/>
        <p:txBody>
          <a:body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p>
            <a:fld id="{00DE720E-C72B-42F0-AD69-52D60E3C605E}" type="slidenum">
              <a:rPr/>
              <a:t>‹#›</a:t>
            </a:fld>
            <a:endParaRPr/>
          </a:p>
        </p:txBody>
      </p:sp>
    </p:spTree>
    <p:extLst>
      <p:ext uri="{BB962C8B-B14F-4D97-AF65-F5344CB8AC3E}">
        <p14:creationId xmlns:p14="http://schemas.microsoft.com/office/powerpoint/2010/main" val="225010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Date Placeholder 3"/>
          <p:cNvSpPr>
            <a:spLocks noGrp="1"/>
          </p:cNvSpPr>
          <p:nvPr>
            <p:ph type="dt" sz="half" idx="10"/>
          </p:nvPr>
        </p:nvSpPr>
        <p:spPr/>
        <p:txBody>
          <a:bodyPr/>
          <a:lstStyle/>
          <a:p>
            <a:fld id="{8FF7B68D-C0F1-47CF-9D69-252A3B1BFDA8}" type="datetime1">
              <a:rPr lang="en-US" smtClean="0"/>
              <a:t>12/11/2021</a:t>
            </a:fld>
            <a:endParaRPr/>
          </a:p>
        </p:txBody>
      </p:sp>
      <p:sp>
        <p:nvSpPr>
          <p:cNvPr id="5" name="Footer Placeholder 4"/>
          <p:cNvSpPr>
            <a:spLocks noGrp="1"/>
          </p:cNvSpPr>
          <p:nvPr>
            <p:ph type="ftr" sz="quarter" idx="11"/>
          </p:nvPr>
        </p:nvSpPr>
        <p:spPr/>
        <p:txBody>
          <a:body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p>
            <a:fld id="{00DE720E-C72B-42F0-AD69-52D60E3C605E}" type="slidenum">
              <a:rPr/>
              <a:t>‹#›</a:t>
            </a:fld>
            <a:endParaRPr/>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add subtitle</a:t>
            </a:r>
          </a:p>
        </p:txBody>
      </p:sp>
      <p:sp>
        <p:nvSpPr>
          <p:cNvPr id="3" name="Content Placeholder 2"/>
          <p:cNvSpPr>
            <a:spLocks noGrp="1"/>
          </p:cNvSpPr>
          <p:nvPr>
            <p:ph idx="1"/>
          </p:nvPr>
        </p:nvSpPr>
        <p:spPr>
          <a:xfrm>
            <a:off x="609441" y="1676400"/>
            <a:ext cx="10969943" cy="441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952154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Date Placeholder 3"/>
          <p:cNvSpPr>
            <a:spLocks noGrp="1"/>
          </p:cNvSpPr>
          <p:nvPr>
            <p:ph type="dt" sz="half" idx="10"/>
          </p:nvPr>
        </p:nvSpPr>
        <p:spPr/>
        <p:txBody>
          <a:bodyPr/>
          <a:lstStyle/>
          <a:p>
            <a:fld id="{972915BC-7500-47AC-9AC4-042DA8C2CE3F}" type="datetime1">
              <a:rPr lang="en-US" smtClean="0"/>
              <a:t>12/11/2021</a:t>
            </a:fld>
            <a:endParaRPr/>
          </a:p>
        </p:txBody>
      </p:sp>
      <p:sp>
        <p:nvSpPr>
          <p:cNvPr id="5" name="Footer Placeholder 4"/>
          <p:cNvSpPr>
            <a:spLocks noGrp="1"/>
          </p:cNvSpPr>
          <p:nvPr>
            <p:ph type="ftr" sz="quarter" idx="11"/>
          </p:nvPr>
        </p:nvSpPr>
        <p:spPr/>
        <p:txBody>
          <a:body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p>
            <a:fld id="{00DE720E-C72B-42F0-AD69-52D60E3C605E}" type="slidenum">
              <a:rPr/>
              <a:t>‹#›</a:t>
            </a:fld>
            <a:endParaRPr/>
          </a:p>
        </p:txBody>
      </p:sp>
      <p:sp>
        <p:nvSpPr>
          <p:cNvPr id="8" name="Text Placeholder 7"/>
          <p:cNvSpPr>
            <a:spLocks noGrp="1"/>
          </p:cNvSpPr>
          <p:nvPr>
            <p:ph type="body" sz="quarter" idx="13" hasCustomPrompt="1"/>
          </p:nvPr>
        </p:nvSpPr>
        <p:spPr>
          <a:xfrm>
            <a:off x="609441" y="1133856"/>
            <a:ext cx="10969943"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add subtitle</a:t>
            </a:r>
          </a:p>
        </p:txBody>
      </p:sp>
      <p:sp>
        <p:nvSpPr>
          <p:cNvPr id="9" name="Text Placeholder 7"/>
          <p:cNvSpPr>
            <a:spLocks noGrp="1"/>
          </p:cNvSpPr>
          <p:nvPr>
            <p:ph type="body" sz="quarter" idx="14" hasCustomPrompt="1"/>
          </p:nvPr>
        </p:nvSpPr>
        <p:spPr>
          <a:xfrm>
            <a:off x="609441" y="1661890"/>
            <a:ext cx="10969943" cy="274320"/>
          </a:xfrm>
        </p:spPr>
        <p:txBody>
          <a:bodyPr>
            <a:noAutofit/>
          </a:bodyPr>
          <a:lstStyle>
            <a:lvl1pPr marL="0" indent="0">
              <a:spcBef>
                <a:spcPts val="0"/>
              </a:spcBef>
              <a:buNone/>
              <a:defRPr sz="1800">
                <a:solidFill>
                  <a:schemeClr val="tx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add heading</a:t>
            </a:r>
          </a:p>
        </p:txBody>
      </p:sp>
      <p:sp>
        <p:nvSpPr>
          <p:cNvPr id="3" name="Content Placeholder 2"/>
          <p:cNvSpPr>
            <a:spLocks noGrp="1"/>
          </p:cNvSpPr>
          <p:nvPr>
            <p:ph idx="1"/>
          </p:nvPr>
        </p:nvSpPr>
        <p:spPr>
          <a:xfrm>
            <a:off x="609441" y="2057400"/>
            <a:ext cx="10969943"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04921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5321789-C084-4CA2-BE3C-5556D3A28A60}" type="datetime1">
              <a:rPr lang="en-US" smtClean="0"/>
              <a:t>12/11/2021</a:t>
            </a:fld>
            <a:endParaRPr/>
          </a:p>
        </p:txBody>
      </p:sp>
      <p:sp>
        <p:nvSpPr>
          <p:cNvPr id="4" name="Footer Placeholder 3"/>
          <p:cNvSpPr>
            <a:spLocks noGrp="1"/>
          </p:cNvSpPr>
          <p:nvPr>
            <p:ph type="ftr" sz="quarter" idx="11"/>
          </p:nvPr>
        </p:nvSpPr>
        <p:spPr/>
        <p:txBody>
          <a:bodyPr/>
          <a:lstStyle/>
          <a:p>
            <a:r>
              <a:rPr lang="en-US"/>
              <a:t>HP LIFE Success mindset course (life-global.org)</a:t>
            </a:r>
            <a:endParaRPr/>
          </a:p>
        </p:txBody>
      </p:sp>
      <p:sp>
        <p:nvSpPr>
          <p:cNvPr id="5" name="Slide Number Placeholder 4"/>
          <p:cNvSpPr>
            <a:spLocks noGrp="1"/>
          </p:cNvSpPr>
          <p:nvPr>
            <p:ph type="sldNum" sz="quarter" idx="12"/>
          </p:nvPr>
        </p:nvSpPr>
        <p:spPr/>
        <p:txBody>
          <a:bodyPr/>
          <a:lstStyle/>
          <a:p>
            <a:fld id="{00DE720E-C72B-42F0-AD69-52D60E3C605E}" type="slidenum">
              <a:rPr/>
              <a:t>‹#›</a:t>
            </a:fld>
            <a:endParaRPr/>
          </a:p>
        </p:txBody>
      </p:sp>
    </p:spTree>
    <p:extLst>
      <p:ext uri="{BB962C8B-B14F-4D97-AF65-F5344CB8AC3E}">
        <p14:creationId xmlns:p14="http://schemas.microsoft.com/office/powerpoint/2010/main" val="416764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8CA45F9-D770-4242-BBC5-A2B973E52D55}" type="datetime1">
              <a:rPr lang="en-US" smtClean="0"/>
              <a:t>12/11/2021</a:t>
            </a:fld>
            <a:endParaRPr/>
          </a:p>
        </p:txBody>
      </p:sp>
      <p:sp>
        <p:nvSpPr>
          <p:cNvPr id="4" name="Footer Placeholder 3"/>
          <p:cNvSpPr>
            <a:spLocks noGrp="1"/>
          </p:cNvSpPr>
          <p:nvPr>
            <p:ph type="ftr" sz="quarter" idx="11"/>
          </p:nvPr>
        </p:nvSpPr>
        <p:spPr/>
        <p:txBody>
          <a:bodyPr/>
          <a:lstStyle/>
          <a:p>
            <a:r>
              <a:rPr lang="en-US"/>
              <a:t>HP LIFE Success mindset course (life-global.org)</a:t>
            </a:r>
            <a:endParaRPr/>
          </a:p>
        </p:txBody>
      </p:sp>
      <p:sp>
        <p:nvSpPr>
          <p:cNvPr id="5" name="Slide Number Placeholder 4"/>
          <p:cNvSpPr>
            <a:spLocks noGrp="1"/>
          </p:cNvSpPr>
          <p:nvPr>
            <p:ph type="sldNum" sz="quarter" idx="12"/>
          </p:nvPr>
        </p:nvSpPr>
        <p:spPr/>
        <p:txBody>
          <a:bodyPr/>
          <a:lstStyle/>
          <a:p>
            <a:fld id="{00DE720E-C72B-42F0-AD69-52D60E3C605E}" type="slidenum">
              <a:rPr/>
              <a:t>‹#›</a:t>
            </a:fld>
            <a:endParaRPr/>
          </a:p>
        </p:txBody>
      </p:sp>
      <p:sp>
        <p:nvSpPr>
          <p:cNvPr id="6"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add subtitle</a:t>
            </a:r>
          </a:p>
        </p:txBody>
      </p:sp>
    </p:spTree>
    <p:extLst>
      <p:ext uri="{BB962C8B-B14F-4D97-AF65-F5344CB8AC3E}">
        <p14:creationId xmlns:p14="http://schemas.microsoft.com/office/powerpoint/2010/main" val="34493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736B7C-D158-466A-B030-7AA5A86E9BFE}" type="datetime1">
              <a:rPr lang="en-US" smtClean="0"/>
              <a:t>12/11/2021</a:t>
            </a:fld>
            <a:endParaRPr/>
          </a:p>
        </p:txBody>
      </p:sp>
      <p:sp>
        <p:nvSpPr>
          <p:cNvPr id="3" name="Footer Placeholder 2"/>
          <p:cNvSpPr>
            <a:spLocks noGrp="1"/>
          </p:cNvSpPr>
          <p:nvPr>
            <p:ph type="ftr" sz="quarter" idx="11"/>
          </p:nvPr>
        </p:nvSpPr>
        <p:spPr/>
        <p:txBody>
          <a:bodyPr/>
          <a:lstStyle/>
          <a:p>
            <a:r>
              <a:rPr lang="en-US"/>
              <a:t>HP LIFE Success mindset course (life-global.org)</a:t>
            </a:r>
            <a:endParaRPr/>
          </a:p>
        </p:txBody>
      </p:sp>
      <p:sp>
        <p:nvSpPr>
          <p:cNvPr id="4" name="Slide Number Placeholder 3"/>
          <p:cNvSpPr>
            <a:spLocks noGrp="1"/>
          </p:cNvSpPr>
          <p:nvPr>
            <p:ph type="sldNum" sz="quarter" idx="12"/>
          </p:nvPr>
        </p:nvSpPr>
        <p:spPr/>
        <p:txBody>
          <a:bodyPr/>
          <a:lstStyle/>
          <a:p>
            <a:fld id="{00DE720E-C72B-42F0-AD69-52D60E3C605E}" type="slidenum">
              <a:rPr/>
              <a:t>‹#›</a:t>
            </a:fld>
            <a:endParaRPr/>
          </a:p>
        </p:txBody>
      </p:sp>
    </p:spTree>
    <p:extLst>
      <p:ext uri="{BB962C8B-B14F-4D97-AF65-F5344CB8AC3E}">
        <p14:creationId xmlns:p14="http://schemas.microsoft.com/office/powerpoint/2010/main" val="49267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a:t>Click to edit Master title style</a:t>
            </a:r>
            <a:endParaRPr/>
          </a:p>
        </p:txBody>
      </p:sp>
      <p:sp>
        <p:nvSpPr>
          <p:cNvPr id="3" name="Content Placeholder 2"/>
          <p:cNvSpPr>
            <a:spLocks noGrp="1"/>
          </p:cNvSpPr>
          <p:nvPr>
            <p:ph sz="half" idx="1"/>
          </p:nvPr>
        </p:nvSpPr>
        <p:spPr>
          <a:xfrm>
            <a:off x="609441"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5056" y="1295401"/>
            <a:ext cx="5314328"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D1B9B09C-47B4-4718-B9A6-A00E12441420}" type="datetime1">
              <a:rPr lang="en-US" smtClean="0"/>
              <a:t>12/11/2021</a:t>
            </a:fld>
            <a:endParaRPr/>
          </a:p>
        </p:txBody>
      </p:sp>
      <p:sp>
        <p:nvSpPr>
          <p:cNvPr id="6" name="Footer Placeholder 5"/>
          <p:cNvSpPr>
            <a:spLocks noGrp="1"/>
          </p:cNvSpPr>
          <p:nvPr>
            <p:ph type="ftr" sz="quarter" idx="11"/>
          </p:nvPr>
        </p:nvSpPr>
        <p:spPr/>
        <p:txBody>
          <a:bodyPr/>
          <a:lstStyle/>
          <a:p>
            <a:r>
              <a:rPr lang="en-US"/>
              <a:t>HP LIFE Success mindset course (life-global.org)</a:t>
            </a:r>
            <a:endParaRPr/>
          </a:p>
        </p:txBody>
      </p:sp>
      <p:sp>
        <p:nvSpPr>
          <p:cNvPr id="7" name="Slide Number Placeholder 6"/>
          <p:cNvSpPr>
            <a:spLocks noGrp="1"/>
          </p:cNvSpPr>
          <p:nvPr>
            <p:ph type="sldNum" sz="quarter" idx="12"/>
          </p:nvPr>
        </p:nvSpPr>
        <p:spPr/>
        <p:txBody>
          <a:bodyPr/>
          <a:lstStyle/>
          <a:p>
            <a:fld id="{00DE720E-C72B-42F0-AD69-52D60E3C605E}" type="slidenum">
              <a:rPr/>
              <a:t>‹#›</a:t>
            </a:fld>
            <a:endParaRPr/>
          </a:p>
        </p:txBody>
      </p:sp>
    </p:spTree>
    <p:extLst>
      <p:ext uri="{BB962C8B-B14F-4D97-AF65-F5344CB8AC3E}">
        <p14:creationId xmlns:p14="http://schemas.microsoft.com/office/powerpoint/2010/main" val="12695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lvl1pPr>
              <a:defRPr/>
            </a:lvl1pPr>
          </a:lstStyle>
          <a:p>
            <a:r>
              <a:rPr lang="en-US"/>
              <a:t>Click to edit Master title style</a:t>
            </a:r>
            <a:endParaRPr/>
          </a:p>
        </p:txBody>
      </p:sp>
      <p:sp>
        <p:nvSpPr>
          <p:cNvPr id="3" name="Text Placeholder 2"/>
          <p:cNvSpPr>
            <a:spLocks noGrp="1"/>
          </p:cNvSpPr>
          <p:nvPr>
            <p:ph type="body" idx="1" hasCustomPrompt="1"/>
          </p:nvPr>
        </p:nvSpPr>
        <p:spPr>
          <a:xfrm>
            <a:off x="609441"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hasCustomPrompt="1"/>
          </p:nvPr>
        </p:nvSpPr>
        <p:spPr>
          <a:xfrm>
            <a:off x="6265056" y="1295400"/>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65056" y="1676400"/>
            <a:ext cx="5314328" cy="4419601"/>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04095BC-98CF-408E-A8B5-40FB276FBA4D}" type="datetime1">
              <a:rPr lang="en-US" smtClean="0"/>
              <a:t>12/11/2021</a:t>
            </a:fld>
            <a:endParaRPr/>
          </a:p>
        </p:txBody>
      </p:sp>
      <p:sp>
        <p:nvSpPr>
          <p:cNvPr id="8" name="Footer Placeholder 7"/>
          <p:cNvSpPr>
            <a:spLocks noGrp="1"/>
          </p:cNvSpPr>
          <p:nvPr>
            <p:ph type="ftr" sz="quarter" idx="11"/>
          </p:nvPr>
        </p:nvSpPr>
        <p:spPr/>
        <p:txBody>
          <a:bodyPr/>
          <a:lstStyle/>
          <a:p>
            <a:r>
              <a:rPr lang="en-US"/>
              <a:t>HP LIFE Success mindset course (life-global.org)</a:t>
            </a:r>
            <a:endParaRPr/>
          </a:p>
        </p:txBody>
      </p:sp>
      <p:sp>
        <p:nvSpPr>
          <p:cNvPr id="9" name="Slide Number Placeholder 8"/>
          <p:cNvSpPr>
            <a:spLocks noGrp="1"/>
          </p:cNvSpPr>
          <p:nvPr>
            <p:ph type="sldNum" sz="quarter" idx="12"/>
          </p:nvPr>
        </p:nvSpPr>
        <p:spPr/>
        <p:txBody>
          <a:bodyPr/>
          <a:lstStyle/>
          <a:p>
            <a:fld id="{00DE720E-C72B-42F0-AD69-52D60E3C605E}" type="slidenum">
              <a:rPr/>
              <a:t>‹#›</a:t>
            </a:fld>
            <a:endParaRPr/>
          </a:p>
        </p:txBody>
      </p:sp>
    </p:spTree>
    <p:extLst>
      <p:ext uri="{BB962C8B-B14F-4D97-AF65-F5344CB8AC3E}">
        <p14:creationId xmlns:p14="http://schemas.microsoft.com/office/powerpoint/2010/main" val="322217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10" name="Text Placeholder 7"/>
          <p:cNvSpPr>
            <a:spLocks noGrp="1"/>
          </p:cNvSpPr>
          <p:nvPr>
            <p:ph type="body" sz="quarter" idx="13"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add subtitle</a:t>
            </a:r>
          </a:p>
        </p:txBody>
      </p:sp>
      <p:sp>
        <p:nvSpPr>
          <p:cNvPr id="2" name="Title 1"/>
          <p:cNvSpPr>
            <a:spLocks noGrp="1"/>
          </p:cNvSpPr>
          <p:nvPr>
            <p:ph type="title"/>
          </p:nvPr>
        </p:nvSpPr>
        <p:spPr>
          <a:xfrm>
            <a:off x="609441" y="304800"/>
            <a:ext cx="10969943" cy="762000"/>
          </a:xfrm>
        </p:spPr>
        <p:txBody>
          <a:bodyPr/>
          <a:lstStyle>
            <a:lvl1pPr>
              <a:defRPr/>
            </a:lvl1pPr>
          </a:lstStyle>
          <a:p>
            <a:r>
              <a:rPr lang="en-US"/>
              <a:t>Click to edit Master title style</a:t>
            </a:r>
            <a:endParaRPr/>
          </a:p>
        </p:txBody>
      </p:sp>
      <p:sp>
        <p:nvSpPr>
          <p:cNvPr id="3" name="Text Placeholder 2"/>
          <p:cNvSpPr>
            <a:spLocks noGrp="1"/>
          </p:cNvSpPr>
          <p:nvPr>
            <p:ph type="body" idx="1" hasCustomPrompt="1"/>
          </p:nvPr>
        </p:nvSpPr>
        <p:spPr>
          <a:xfrm>
            <a:off x="609441"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4" name="Content Placeholder 3"/>
          <p:cNvSpPr>
            <a:spLocks noGrp="1"/>
          </p:cNvSpPr>
          <p:nvPr>
            <p:ph sz="half" idx="2"/>
          </p:nvPr>
        </p:nvSpPr>
        <p:spPr>
          <a:xfrm>
            <a:off x="609441"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hasCustomPrompt="1"/>
          </p:nvPr>
        </p:nvSpPr>
        <p:spPr>
          <a:xfrm>
            <a:off x="6265056" y="1676399"/>
            <a:ext cx="5314328"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6" name="Content Placeholder 5"/>
          <p:cNvSpPr>
            <a:spLocks noGrp="1"/>
          </p:cNvSpPr>
          <p:nvPr>
            <p:ph sz="quarter" idx="4"/>
          </p:nvPr>
        </p:nvSpPr>
        <p:spPr>
          <a:xfrm>
            <a:off x="6265056" y="2057401"/>
            <a:ext cx="5314328"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9163025-9295-437D-A53B-B8A2736FACF7}" type="datetime1">
              <a:rPr lang="en-US" smtClean="0"/>
              <a:t>12/11/2021</a:t>
            </a:fld>
            <a:endParaRPr/>
          </a:p>
        </p:txBody>
      </p:sp>
      <p:sp>
        <p:nvSpPr>
          <p:cNvPr id="8" name="Footer Placeholder 7"/>
          <p:cNvSpPr>
            <a:spLocks noGrp="1"/>
          </p:cNvSpPr>
          <p:nvPr>
            <p:ph type="ftr" sz="quarter" idx="11"/>
          </p:nvPr>
        </p:nvSpPr>
        <p:spPr/>
        <p:txBody>
          <a:bodyPr/>
          <a:lstStyle/>
          <a:p>
            <a:r>
              <a:rPr lang="en-US"/>
              <a:t>HP LIFE Success mindset course (life-global.org)</a:t>
            </a:r>
            <a:endParaRPr/>
          </a:p>
        </p:txBody>
      </p:sp>
      <p:sp>
        <p:nvSpPr>
          <p:cNvPr id="9" name="Slide Number Placeholder 8"/>
          <p:cNvSpPr>
            <a:spLocks noGrp="1"/>
          </p:cNvSpPr>
          <p:nvPr>
            <p:ph type="sldNum" sz="quarter" idx="12"/>
          </p:nvPr>
        </p:nvSpPr>
        <p:spPr/>
        <p:txBody>
          <a:bodyPr/>
          <a:lstStyle/>
          <a:p>
            <a:fld id="{00DE720E-C72B-42F0-AD69-52D60E3C605E}" type="slidenum">
              <a:rPr/>
              <a:t>‹#›</a:t>
            </a:fld>
            <a:endParaRPr/>
          </a:p>
        </p:txBody>
      </p:sp>
    </p:spTree>
    <p:extLst>
      <p:ext uri="{BB962C8B-B14F-4D97-AF65-F5344CB8AC3E}">
        <p14:creationId xmlns:p14="http://schemas.microsoft.com/office/powerpoint/2010/main" val="112992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946F02D9-8BAA-4F73-8D38-4A1AA6A463F9}" type="datetime1">
              <a:rPr lang="en-US" smtClean="0"/>
              <a:t>12/11/2021</a:t>
            </a:fld>
            <a:endParaRPr/>
          </a:p>
        </p:txBody>
      </p:sp>
      <p:sp>
        <p:nvSpPr>
          <p:cNvPr id="6" name="Footer Placeholder 5"/>
          <p:cNvSpPr>
            <a:spLocks noGrp="1"/>
          </p:cNvSpPr>
          <p:nvPr>
            <p:ph type="ftr" sz="quarter" idx="11"/>
          </p:nvPr>
        </p:nvSpPr>
        <p:spPr/>
        <p:txBody>
          <a:bodyPr/>
          <a:lstStyle/>
          <a:p>
            <a:r>
              <a:rPr lang="en-US"/>
              <a:t>HP LIFE Success mindset course (life-global.org)</a:t>
            </a:r>
            <a:endParaRPr/>
          </a:p>
        </p:txBody>
      </p:sp>
      <p:sp>
        <p:nvSpPr>
          <p:cNvPr id="7" name="Slide Number Placeholder 6"/>
          <p:cNvSpPr>
            <a:spLocks noGrp="1"/>
          </p:cNvSpPr>
          <p:nvPr>
            <p:ph type="sldNum" sz="quarter" idx="12"/>
          </p:nvPr>
        </p:nvSpPr>
        <p:spPr/>
        <p:txBody>
          <a:bodyPr/>
          <a:lstStyle/>
          <a:p>
            <a:fld id="{00DE720E-C72B-42F0-AD69-52D60E3C605E}" type="slidenum">
              <a:rPr/>
              <a:t>‹#›</a:t>
            </a:fld>
            <a:endParaRPr/>
          </a:p>
        </p:txBody>
      </p:sp>
      <p:sp>
        <p:nvSpPr>
          <p:cNvPr id="9" name="Text Placeholder 8"/>
          <p:cNvSpPr>
            <a:spLocks noGrp="1"/>
          </p:cNvSpPr>
          <p:nvPr>
            <p:ph type="body" sz="quarter" idx="13"/>
          </p:nvPr>
        </p:nvSpPr>
        <p:spPr>
          <a:xfrm>
            <a:off x="609441"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Text Placeholder 8"/>
          <p:cNvSpPr>
            <a:spLocks noGrp="1"/>
          </p:cNvSpPr>
          <p:nvPr>
            <p:ph type="body" sz="quarter" idx="14"/>
          </p:nvPr>
        </p:nvSpPr>
        <p:spPr>
          <a:xfrm>
            <a:off x="4387977"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ext Placeholder 8"/>
          <p:cNvSpPr>
            <a:spLocks noGrp="1"/>
          </p:cNvSpPr>
          <p:nvPr>
            <p:ph type="body" sz="quarter" idx="15"/>
          </p:nvPr>
        </p:nvSpPr>
        <p:spPr>
          <a:xfrm>
            <a:off x="8166513" y="1295400"/>
            <a:ext cx="3412871" cy="4800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5908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Blue 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a:t>Click to edit Master title style</a:t>
            </a:r>
            <a:endParaRPr/>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1"/>
                </a:solidFill>
              </a:defRPr>
            </a:lvl1pPr>
          </a:lstStyle>
          <a:p>
            <a:fld id="{90F8B6DE-12F5-405A-ADE9-C59D242F172A}" type="datetime1">
              <a:rPr lang="en-US" smtClean="0"/>
              <a:t>12/11/2021</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a:pPr/>
              <a:t>‹#›</a:t>
            </a:fld>
            <a:endParaRPr/>
          </a:p>
        </p:txBody>
      </p:sp>
      <p:sp>
        <p:nvSpPr>
          <p:cNvPr id="9" name="logo"/>
          <p:cNvSpPr>
            <a:spLocks noChangeAspect="1" noEditPoints="1"/>
          </p:cNvSpPr>
          <p:nvPr/>
        </p:nvSpPr>
        <p:spPr bwMode="black">
          <a:xfrm>
            <a:off x="10590211" y="5280659"/>
            <a:ext cx="1197865" cy="1197865"/>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2" name="logo"/>
          <p:cNvSpPr>
            <a:spLocks noChangeAspect="1" noEditPoints="1"/>
          </p:cNvSpPr>
          <p:nvPr/>
        </p:nvSpPr>
        <p:spPr bwMode="hidden">
          <a:xfrm>
            <a:off x="10590211" y="5280659"/>
            <a:ext cx="1197865" cy="1197865"/>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a:p>
        </p:txBody>
      </p:sp>
    </p:spTree>
    <p:extLst>
      <p:ext uri="{BB962C8B-B14F-4D97-AF65-F5344CB8AC3E}">
        <p14:creationId xmlns:p14="http://schemas.microsoft.com/office/powerpoint/2010/main" val="112424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6ED8D220-78AC-4C6C-9095-4FC937A46D5E}" type="datetime1">
              <a:rPr lang="en-US" smtClean="0"/>
              <a:t>12/11/2021</a:t>
            </a:fld>
            <a:endParaRPr/>
          </a:p>
        </p:txBody>
      </p:sp>
      <p:sp>
        <p:nvSpPr>
          <p:cNvPr id="6" name="Footer Placeholder 5"/>
          <p:cNvSpPr>
            <a:spLocks noGrp="1"/>
          </p:cNvSpPr>
          <p:nvPr>
            <p:ph type="ftr" sz="quarter" idx="11"/>
          </p:nvPr>
        </p:nvSpPr>
        <p:spPr/>
        <p:txBody>
          <a:bodyPr/>
          <a:lstStyle/>
          <a:p>
            <a:r>
              <a:rPr lang="en-US"/>
              <a:t>HP LIFE Success mindset course (life-global.org)</a:t>
            </a:r>
            <a:endParaRPr/>
          </a:p>
        </p:txBody>
      </p:sp>
      <p:sp>
        <p:nvSpPr>
          <p:cNvPr id="7" name="Slide Number Placeholder 6"/>
          <p:cNvSpPr>
            <a:spLocks noGrp="1"/>
          </p:cNvSpPr>
          <p:nvPr>
            <p:ph type="sldNum" sz="quarter" idx="12"/>
          </p:nvPr>
        </p:nvSpPr>
        <p:spPr/>
        <p:txBody>
          <a:bodyPr/>
          <a:lstStyle/>
          <a:p>
            <a:fld id="{00DE720E-C72B-42F0-AD69-52D60E3C605E}" type="slidenum">
              <a:rPr/>
              <a:t>‹#›</a:t>
            </a:fld>
            <a:endParaRPr/>
          </a:p>
        </p:txBody>
      </p:sp>
      <p:sp>
        <p:nvSpPr>
          <p:cNvPr id="12" name="Text Placeholder 2"/>
          <p:cNvSpPr>
            <a:spLocks noGrp="1"/>
          </p:cNvSpPr>
          <p:nvPr>
            <p:ph type="body" idx="1" hasCustomPrompt="1"/>
          </p:nvPr>
        </p:nvSpPr>
        <p:spPr>
          <a:xfrm>
            <a:off x="609441"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3" name="Text Placeholder 2"/>
          <p:cNvSpPr>
            <a:spLocks noGrp="1"/>
          </p:cNvSpPr>
          <p:nvPr>
            <p:ph type="body" idx="16" hasCustomPrompt="1"/>
          </p:nvPr>
        </p:nvSpPr>
        <p:spPr>
          <a:xfrm>
            <a:off x="4387977"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4" name="Text Placeholder 2"/>
          <p:cNvSpPr>
            <a:spLocks noGrp="1"/>
          </p:cNvSpPr>
          <p:nvPr>
            <p:ph type="body" idx="17" hasCustomPrompt="1"/>
          </p:nvPr>
        </p:nvSpPr>
        <p:spPr>
          <a:xfrm>
            <a:off x="8166513" y="1295400"/>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9" name="Text Placeholder 8"/>
          <p:cNvSpPr>
            <a:spLocks noGrp="1"/>
          </p:cNvSpPr>
          <p:nvPr>
            <p:ph type="body" sz="quarter" idx="13"/>
          </p:nvPr>
        </p:nvSpPr>
        <p:spPr>
          <a:xfrm>
            <a:off x="609441"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Text Placeholder 8"/>
          <p:cNvSpPr>
            <a:spLocks noGrp="1"/>
          </p:cNvSpPr>
          <p:nvPr>
            <p:ph type="body" sz="quarter" idx="14"/>
          </p:nvPr>
        </p:nvSpPr>
        <p:spPr>
          <a:xfrm>
            <a:off x="4387977"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ext Placeholder 8"/>
          <p:cNvSpPr>
            <a:spLocks noGrp="1"/>
          </p:cNvSpPr>
          <p:nvPr>
            <p:ph type="body" sz="quarter" idx="15"/>
          </p:nvPr>
        </p:nvSpPr>
        <p:spPr>
          <a:xfrm>
            <a:off x="8166513" y="1676400"/>
            <a:ext cx="3412871" cy="4419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06696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6B22F394-0B7C-4D32-821F-99869C1839CA}" type="datetime1">
              <a:rPr lang="en-US" smtClean="0"/>
              <a:t>12/11/2021</a:t>
            </a:fld>
            <a:endParaRPr/>
          </a:p>
        </p:txBody>
      </p:sp>
      <p:sp>
        <p:nvSpPr>
          <p:cNvPr id="6" name="Footer Placeholder 5"/>
          <p:cNvSpPr>
            <a:spLocks noGrp="1"/>
          </p:cNvSpPr>
          <p:nvPr>
            <p:ph type="ftr" sz="quarter" idx="11"/>
          </p:nvPr>
        </p:nvSpPr>
        <p:spPr/>
        <p:txBody>
          <a:bodyPr/>
          <a:lstStyle/>
          <a:p>
            <a:r>
              <a:rPr lang="en-US"/>
              <a:t>HP LIFE Success mindset course (life-global.org)</a:t>
            </a:r>
            <a:endParaRPr/>
          </a:p>
        </p:txBody>
      </p:sp>
      <p:sp>
        <p:nvSpPr>
          <p:cNvPr id="7" name="Slide Number Placeholder 6"/>
          <p:cNvSpPr>
            <a:spLocks noGrp="1"/>
          </p:cNvSpPr>
          <p:nvPr>
            <p:ph type="sldNum" sz="quarter" idx="12"/>
          </p:nvPr>
        </p:nvSpPr>
        <p:spPr/>
        <p:txBody>
          <a:bodyPr/>
          <a:lstStyle/>
          <a:p>
            <a:fld id="{00DE720E-C72B-42F0-AD69-52D60E3C605E}" type="slidenum">
              <a:rPr/>
              <a:t>‹#›</a:t>
            </a:fld>
            <a:endParaRPr/>
          </a:p>
        </p:txBody>
      </p:sp>
      <p:sp>
        <p:nvSpPr>
          <p:cNvPr id="15" name="Text Placeholder 7"/>
          <p:cNvSpPr>
            <a:spLocks noGrp="1"/>
          </p:cNvSpPr>
          <p:nvPr>
            <p:ph type="body" sz="quarter" idx="18" hasCustomPrompt="1"/>
          </p:nvPr>
        </p:nvSpPr>
        <p:spPr>
          <a:xfrm>
            <a:off x="609441" y="1133856"/>
            <a:ext cx="10969943" cy="260574"/>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add subtitle</a:t>
            </a:r>
          </a:p>
        </p:txBody>
      </p:sp>
      <p:sp>
        <p:nvSpPr>
          <p:cNvPr id="12" name="Text Placeholder 2"/>
          <p:cNvSpPr>
            <a:spLocks noGrp="1"/>
          </p:cNvSpPr>
          <p:nvPr>
            <p:ph type="body" idx="1" hasCustomPrompt="1"/>
          </p:nvPr>
        </p:nvSpPr>
        <p:spPr>
          <a:xfrm>
            <a:off x="609441"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3" name="Text Placeholder 2"/>
          <p:cNvSpPr>
            <a:spLocks noGrp="1"/>
          </p:cNvSpPr>
          <p:nvPr>
            <p:ph type="body" idx="16" hasCustomPrompt="1"/>
          </p:nvPr>
        </p:nvSpPr>
        <p:spPr>
          <a:xfrm>
            <a:off x="4387977"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14" name="Text Placeholder 2"/>
          <p:cNvSpPr>
            <a:spLocks noGrp="1"/>
          </p:cNvSpPr>
          <p:nvPr>
            <p:ph type="body" idx="17" hasCustomPrompt="1"/>
          </p:nvPr>
        </p:nvSpPr>
        <p:spPr>
          <a:xfrm>
            <a:off x="8166513" y="1676399"/>
            <a:ext cx="3412871" cy="274320"/>
          </a:xfrm>
        </p:spPr>
        <p:txBody>
          <a:bodyPr anchor="t">
            <a:noAutofit/>
          </a:bodyPr>
          <a:lstStyle>
            <a:lvl1pPr marL="0" indent="0">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add heading</a:t>
            </a:r>
          </a:p>
        </p:txBody>
      </p:sp>
      <p:sp>
        <p:nvSpPr>
          <p:cNvPr id="9" name="Text Placeholder 8"/>
          <p:cNvSpPr>
            <a:spLocks noGrp="1"/>
          </p:cNvSpPr>
          <p:nvPr>
            <p:ph type="body" sz="quarter" idx="13"/>
          </p:nvPr>
        </p:nvSpPr>
        <p:spPr>
          <a:xfrm>
            <a:off x="609441"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Text Placeholder 8"/>
          <p:cNvSpPr>
            <a:spLocks noGrp="1"/>
          </p:cNvSpPr>
          <p:nvPr>
            <p:ph type="body" sz="quarter" idx="14"/>
          </p:nvPr>
        </p:nvSpPr>
        <p:spPr>
          <a:xfrm>
            <a:off x="4387977"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Text Placeholder 8"/>
          <p:cNvSpPr>
            <a:spLocks noGrp="1"/>
          </p:cNvSpPr>
          <p:nvPr>
            <p:ph type="body" sz="quarter" idx="15"/>
          </p:nvPr>
        </p:nvSpPr>
        <p:spPr>
          <a:xfrm>
            <a:off x="8166513" y="2057400"/>
            <a:ext cx="3412871" cy="4038600"/>
          </a:xfrm>
        </p:spPr>
        <p:txBody>
          <a:bodyPr>
            <a:normAutofit/>
          </a:bodyPr>
          <a:lstStyle>
            <a:lvl1pPr>
              <a:defRPr sz="1600"/>
            </a:lvl1pPr>
            <a:lvl2pPr>
              <a:defRPr sz="14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79377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0"/>
            </a:lvl1pPr>
          </a:lstStyle>
          <a:p>
            <a:r>
              <a:rPr lang="en-US"/>
              <a:t>Click to edit Master title style</a:t>
            </a:r>
            <a:endParaRPr/>
          </a:p>
        </p:txBody>
      </p:sp>
      <p:sp>
        <p:nvSpPr>
          <p:cNvPr id="3" name="Content Placeholder 2"/>
          <p:cNvSpPr>
            <a:spLocks noGrp="1"/>
          </p:cNvSpPr>
          <p:nvPr>
            <p:ph idx="1"/>
          </p:nvPr>
        </p:nvSpPr>
        <p:spPr>
          <a:xfrm>
            <a:off x="609441" y="1295401"/>
            <a:ext cx="7618016"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532178" y="1295400"/>
            <a:ext cx="3047206"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3B565-D4DA-46F0-8118-3C844FFF8AB0}" type="datetime1">
              <a:rPr lang="en-US" smtClean="0"/>
              <a:t>12/11/2021</a:t>
            </a:fld>
            <a:endParaRPr/>
          </a:p>
        </p:txBody>
      </p:sp>
      <p:sp>
        <p:nvSpPr>
          <p:cNvPr id="6" name="Footer Placeholder 5"/>
          <p:cNvSpPr>
            <a:spLocks noGrp="1"/>
          </p:cNvSpPr>
          <p:nvPr>
            <p:ph type="ftr" sz="quarter" idx="11"/>
          </p:nvPr>
        </p:nvSpPr>
        <p:spPr/>
        <p:txBody>
          <a:bodyPr/>
          <a:lstStyle/>
          <a:p>
            <a:r>
              <a:rPr lang="en-US"/>
              <a:t>HP LIFE Success mindset course (life-global.org)</a:t>
            </a:r>
            <a:endParaRPr/>
          </a:p>
        </p:txBody>
      </p:sp>
      <p:sp>
        <p:nvSpPr>
          <p:cNvPr id="7" name="Slide Number Placeholder 6"/>
          <p:cNvSpPr>
            <a:spLocks noGrp="1"/>
          </p:cNvSpPr>
          <p:nvPr>
            <p:ph type="sldNum" sz="quarter" idx="12"/>
          </p:nvPr>
        </p:nvSpPr>
        <p:spPr/>
        <p:txBody>
          <a:bodyPr/>
          <a:lstStyle/>
          <a:p>
            <a:fld id="{00DE720E-C72B-42F0-AD69-52D60E3C605E}" type="slidenum">
              <a:rPr/>
              <a:t>‹#›</a:t>
            </a:fld>
            <a:endParaRPr/>
          </a:p>
        </p:txBody>
      </p:sp>
    </p:spTree>
    <p:extLst>
      <p:ext uri="{BB962C8B-B14F-4D97-AF65-F5344CB8AC3E}">
        <p14:creationId xmlns:p14="http://schemas.microsoft.com/office/powerpoint/2010/main" val="353280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678960" y="1295400"/>
            <a:ext cx="3900424" cy="480060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107D05-059E-4D79-837E-101709F85B99}" type="datetime1">
              <a:rPr lang="en-US" smtClean="0"/>
              <a:t>12/11/2021</a:t>
            </a:fld>
            <a:endParaRPr/>
          </a:p>
        </p:txBody>
      </p:sp>
      <p:sp>
        <p:nvSpPr>
          <p:cNvPr id="6" name="Footer Placeholder 5"/>
          <p:cNvSpPr>
            <a:spLocks noGrp="1"/>
          </p:cNvSpPr>
          <p:nvPr>
            <p:ph type="ftr" sz="quarter" idx="11"/>
          </p:nvPr>
        </p:nvSpPr>
        <p:spPr/>
        <p:txBody>
          <a:bodyPr/>
          <a:lstStyle/>
          <a:p>
            <a:r>
              <a:rPr lang="en-US"/>
              <a:t>HP LIFE Success mindset course (life-global.org)</a:t>
            </a:r>
            <a:endParaRPr/>
          </a:p>
        </p:txBody>
      </p:sp>
      <p:sp>
        <p:nvSpPr>
          <p:cNvPr id="7" name="Slide Number Placeholder 6"/>
          <p:cNvSpPr>
            <a:spLocks noGrp="1"/>
          </p:cNvSpPr>
          <p:nvPr>
            <p:ph type="sldNum" sz="quarter" idx="12"/>
          </p:nvPr>
        </p:nvSpPr>
        <p:spPr/>
        <p:txBody>
          <a:bodyPr/>
          <a:lstStyle/>
          <a:p>
            <a:fld id="{00DE720E-C72B-42F0-AD69-52D60E3C605E}" type="slidenum">
              <a:rPr/>
              <a:t>‹#›</a:t>
            </a:fld>
            <a:endParaRPr/>
          </a:p>
        </p:txBody>
      </p:sp>
    </p:spTree>
    <p:extLst>
      <p:ext uri="{BB962C8B-B14F-4D97-AF65-F5344CB8AC3E}">
        <p14:creationId xmlns:p14="http://schemas.microsoft.com/office/powerpoint/2010/main" val="11882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609441" y="1295400"/>
            <a:ext cx="6703854" cy="48006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7EE9FFBC-18DC-4857-94EB-059344A3528A}" type="datetime1">
              <a:rPr lang="en-US" smtClean="0"/>
              <a:t>12/11/2021</a:t>
            </a:fld>
            <a:endParaRPr/>
          </a:p>
        </p:txBody>
      </p:sp>
      <p:sp>
        <p:nvSpPr>
          <p:cNvPr id="6" name="Footer Placeholder 5"/>
          <p:cNvSpPr>
            <a:spLocks noGrp="1"/>
          </p:cNvSpPr>
          <p:nvPr>
            <p:ph type="ftr" sz="quarter" idx="11"/>
          </p:nvPr>
        </p:nvSpPr>
        <p:spPr/>
        <p:txBody>
          <a:bodyPr/>
          <a:lstStyle/>
          <a:p>
            <a:r>
              <a:rPr lang="en-US"/>
              <a:t>HP LIFE Success mindset course (life-global.org)</a:t>
            </a:r>
            <a:endParaRPr/>
          </a:p>
        </p:txBody>
      </p:sp>
      <p:sp>
        <p:nvSpPr>
          <p:cNvPr id="7" name="Slide Number Placeholder 6"/>
          <p:cNvSpPr>
            <a:spLocks noGrp="1"/>
          </p:cNvSpPr>
          <p:nvPr>
            <p:ph type="sldNum" sz="quarter" idx="12"/>
          </p:nvPr>
        </p:nvSpPr>
        <p:spPr/>
        <p:txBody>
          <a:bodyPr/>
          <a:lstStyle/>
          <a:p>
            <a:fld id="{00DE720E-C72B-42F0-AD69-52D60E3C605E}" type="slidenum">
              <a:rPr/>
              <a:t>‹#›</a:t>
            </a:fld>
            <a:endParaRPr/>
          </a:p>
        </p:txBody>
      </p:sp>
      <p:sp>
        <p:nvSpPr>
          <p:cNvPr id="8" name="Text Placeholder 8"/>
          <p:cNvSpPr>
            <a:spLocks noGrp="1"/>
          </p:cNvSpPr>
          <p:nvPr>
            <p:ph type="body" sz="quarter" idx="13"/>
          </p:nvPr>
        </p:nvSpPr>
        <p:spPr>
          <a:xfrm>
            <a:off x="7678960" y="1295400"/>
            <a:ext cx="3900424" cy="48006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85244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609441"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B3BB06EC-628A-4771-8A00-F9E02EE1A862}" type="datetime1">
              <a:rPr lang="en-US" smtClean="0"/>
              <a:t>12/11/2021</a:t>
            </a:fld>
            <a:endParaRPr/>
          </a:p>
        </p:txBody>
      </p:sp>
      <p:sp>
        <p:nvSpPr>
          <p:cNvPr id="6" name="Footer Placeholder 5"/>
          <p:cNvSpPr>
            <a:spLocks noGrp="1"/>
          </p:cNvSpPr>
          <p:nvPr>
            <p:ph type="ftr" sz="quarter" idx="11"/>
          </p:nvPr>
        </p:nvSpPr>
        <p:spPr/>
        <p:txBody>
          <a:bodyPr/>
          <a:lstStyle/>
          <a:p>
            <a:r>
              <a:rPr lang="en-US"/>
              <a:t>HP LIFE Success mindset course (life-global.org)</a:t>
            </a:r>
            <a:endParaRPr/>
          </a:p>
        </p:txBody>
      </p:sp>
      <p:sp>
        <p:nvSpPr>
          <p:cNvPr id="7" name="Slide Number Placeholder 6"/>
          <p:cNvSpPr>
            <a:spLocks noGrp="1"/>
          </p:cNvSpPr>
          <p:nvPr>
            <p:ph type="sldNum" sz="quarter" idx="12"/>
          </p:nvPr>
        </p:nvSpPr>
        <p:spPr/>
        <p:txBody>
          <a:bodyPr/>
          <a:lstStyle/>
          <a:p>
            <a:fld id="{00DE720E-C72B-42F0-AD69-52D60E3C605E}" type="slidenum">
              <a:rPr/>
              <a:t>‹#›</a:t>
            </a:fld>
            <a:endParaRPr/>
          </a:p>
        </p:txBody>
      </p:sp>
      <p:sp>
        <p:nvSpPr>
          <p:cNvPr id="8" name="Picture Placeholder 2"/>
          <p:cNvSpPr>
            <a:spLocks noGrp="1"/>
          </p:cNvSpPr>
          <p:nvPr>
            <p:ph type="pic" idx="13"/>
          </p:nvPr>
        </p:nvSpPr>
        <p:spPr>
          <a:xfrm>
            <a:off x="6265056" y="1295400"/>
            <a:ext cx="5314328" cy="3505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09441"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3"/>
          <p:cNvSpPr>
            <a:spLocks noGrp="1"/>
          </p:cNvSpPr>
          <p:nvPr>
            <p:ph type="body" sz="half" idx="14"/>
          </p:nvPr>
        </p:nvSpPr>
        <p:spPr>
          <a:xfrm>
            <a:off x="6265056" y="4953000"/>
            <a:ext cx="5314328" cy="1130490"/>
          </a:xfrm>
        </p:spPr>
        <p:txBody>
          <a:bodyPr>
            <a:no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0210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10969943" cy="762000"/>
          </a:xfrm>
        </p:spPr>
        <p:txBody>
          <a:bodyPr anchor="b"/>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609441"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C7C64F63-8352-4C88-9A58-0A0C8CD4164E}" type="datetime1">
              <a:rPr lang="en-US" smtClean="0"/>
              <a:t>12/11/2021</a:t>
            </a:fld>
            <a:endParaRPr/>
          </a:p>
        </p:txBody>
      </p:sp>
      <p:sp>
        <p:nvSpPr>
          <p:cNvPr id="6" name="Footer Placeholder 5"/>
          <p:cNvSpPr>
            <a:spLocks noGrp="1"/>
          </p:cNvSpPr>
          <p:nvPr>
            <p:ph type="ftr" sz="quarter" idx="11"/>
          </p:nvPr>
        </p:nvSpPr>
        <p:spPr/>
        <p:txBody>
          <a:bodyPr/>
          <a:lstStyle/>
          <a:p>
            <a:r>
              <a:rPr lang="en-US"/>
              <a:t>HP LIFE Success mindset course (life-global.org)</a:t>
            </a:r>
            <a:endParaRPr/>
          </a:p>
        </p:txBody>
      </p:sp>
      <p:sp>
        <p:nvSpPr>
          <p:cNvPr id="7" name="Slide Number Placeholder 6"/>
          <p:cNvSpPr>
            <a:spLocks noGrp="1"/>
          </p:cNvSpPr>
          <p:nvPr>
            <p:ph type="sldNum" sz="quarter" idx="12"/>
          </p:nvPr>
        </p:nvSpPr>
        <p:spPr/>
        <p:txBody>
          <a:bodyPr/>
          <a:lstStyle/>
          <a:p>
            <a:fld id="{00DE720E-C72B-42F0-AD69-52D60E3C605E}" type="slidenum">
              <a:rPr/>
              <a:t>‹#›</a:t>
            </a:fld>
            <a:endParaRPr/>
          </a:p>
        </p:txBody>
      </p:sp>
      <p:sp>
        <p:nvSpPr>
          <p:cNvPr id="4" name="Text Placeholder 3"/>
          <p:cNvSpPr>
            <a:spLocks noGrp="1"/>
          </p:cNvSpPr>
          <p:nvPr>
            <p:ph type="body" sz="half" idx="2"/>
          </p:nvPr>
        </p:nvSpPr>
        <p:spPr>
          <a:xfrm>
            <a:off x="609441"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Picture Placeholder 2"/>
          <p:cNvSpPr>
            <a:spLocks noGrp="1"/>
          </p:cNvSpPr>
          <p:nvPr>
            <p:ph type="pic" idx="15"/>
          </p:nvPr>
        </p:nvSpPr>
        <p:spPr>
          <a:xfrm>
            <a:off x="4387977"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1" name="Picture Placeholder 2"/>
          <p:cNvSpPr>
            <a:spLocks noGrp="1"/>
          </p:cNvSpPr>
          <p:nvPr>
            <p:ph type="pic" idx="16"/>
          </p:nvPr>
        </p:nvSpPr>
        <p:spPr>
          <a:xfrm>
            <a:off x="8166513" y="1295400"/>
            <a:ext cx="3412871" cy="2743200"/>
          </a:xfrm>
        </p:spPr>
        <p:txBody>
          <a:bodyPr tIns="457200">
            <a:no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2" name="Text Placeholder 3"/>
          <p:cNvSpPr>
            <a:spLocks noGrp="1"/>
          </p:cNvSpPr>
          <p:nvPr>
            <p:ph type="body" sz="half" idx="17"/>
          </p:nvPr>
        </p:nvSpPr>
        <p:spPr>
          <a:xfrm>
            <a:off x="4387977"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8"/>
          </p:nvPr>
        </p:nvSpPr>
        <p:spPr>
          <a:xfrm>
            <a:off x="8166513" y="4211392"/>
            <a:ext cx="3412871" cy="1884608"/>
          </a:xfrm>
        </p:spPr>
        <p:txBody>
          <a:bodyPr>
            <a:no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611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losing 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defRPr sz="5000"/>
            </a:lvl1pPr>
          </a:lstStyle>
          <a:p>
            <a:r>
              <a:rPr lang="en-US"/>
              <a:t>Click to edit Master title style</a:t>
            </a:r>
            <a:endParaRPr/>
          </a:p>
        </p:txBody>
      </p:sp>
      <p:sp>
        <p:nvSpPr>
          <p:cNvPr id="6" name="Date Placeholder 5"/>
          <p:cNvSpPr>
            <a:spLocks noGrp="1"/>
          </p:cNvSpPr>
          <p:nvPr>
            <p:ph type="dt" sz="half" idx="10"/>
          </p:nvPr>
        </p:nvSpPr>
        <p:spPr/>
        <p:txBody>
          <a:bodyPr/>
          <a:lstStyle>
            <a:lvl1pPr>
              <a:defRPr>
                <a:solidFill>
                  <a:schemeClr val="tx1"/>
                </a:solidFill>
              </a:defRPr>
            </a:lvl1pPr>
          </a:lstStyle>
          <a:p>
            <a:fld id="{F1DAB0BC-FD35-481B-9BA9-4FD568B9FF49}" type="datetime1">
              <a:rPr lang="en-US" smtClean="0"/>
              <a:t>12/11/2021</a:t>
            </a:fld>
            <a:endParaRPr/>
          </a:p>
        </p:txBody>
      </p:sp>
      <p:sp>
        <p:nvSpPr>
          <p:cNvPr id="7" name="Footer Placeholder 6"/>
          <p:cNvSpPr>
            <a:spLocks noGrp="1"/>
          </p:cNvSpPr>
          <p:nvPr>
            <p:ph type="ftr" sz="quarter" idx="11"/>
          </p:nvPr>
        </p:nvSpPr>
        <p:spPr/>
        <p:txBody>
          <a:bodyPr/>
          <a:lstStyle>
            <a:lvl1pPr>
              <a:defRPr>
                <a:solidFill>
                  <a:schemeClr val="tx1"/>
                </a:solidFill>
              </a:defRPr>
            </a:lvl1pPr>
          </a:lstStyle>
          <a:p>
            <a:r>
              <a:rPr lang="en-US"/>
              <a:t>HP LIFE Success mindset course (life-global.org)</a:t>
            </a:r>
            <a:endParaRPr/>
          </a:p>
        </p:txBody>
      </p:sp>
      <p:sp>
        <p:nvSpPr>
          <p:cNvPr id="8" name="Slide Number Placeholder 7"/>
          <p:cNvSpPr>
            <a:spLocks noGrp="1"/>
          </p:cNvSpPr>
          <p:nvPr>
            <p:ph type="sldNum" sz="quarter" idx="12"/>
          </p:nvPr>
        </p:nvSpPr>
        <p:spPr/>
        <p:txBody>
          <a:bodyPr/>
          <a:lstStyle>
            <a:lvl1pPr>
              <a:defRPr>
                <a:solidFill>
                  <a:schemeClr val="tx1"/>
                </a:solidFill>
              </a:defRPr>
            </a:lvl1pPr>
          </a:lstStyle>
          <a:p>
            <a:fld id="{00DE720E-C72B-42F0-AD69-52D60E3C605E}" type="slidenum">
              <a:rPr/>
              <a:pPr/>
              <a:t>‹#›</a:t>
            </a:fld>
            <a:endParaRPr/>
          </a:p>
        </p:txBody>
      </p:sp>
      <p:sp>
        <p:nvSpPr>
          <p:cNvPr id="9" name="Freeform 5"/>
          <p:cNvSpPr>
            <a:spLocks noChangeAspect="1" noEditPoints="1"/>
          </p:cNvSpPr>
          <p:nvPr/>
        </p:nvSpPr>
        <p:spPr bwMode="invGray">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a:p>
        </p:txBody>
      </p:sp>
    </p:spTree>
    <p:extLst>
      <p:ext uri="{BB962C8B-B14F-4D97-AF65-F5344CB8AC3E}">
        <p14:creationId xmlns:p14="http://schemas.microsoft.com/office/powerpoint/2010/main" val="122640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losing Option 2">
    <p:bg>
      <p:bgPr>
        <a:solidFill>
          <a:schemeClr val="accent1"/>
        </a:solidFill>
        <a:effectLst/>
      </p:bgPr>
    </p:bg>
    <p:spTree>
      <p:nvGrpSpPr>
        <p:cNvPr id="1" name=""/>
        <p:cNvGrpSpPr/>
        <p:nvPr/>
      </p:nvGrpSpPr>
      <p:grpSpPr>
        <a:xfrm>
          <a:off x="0" y="0"/>
          <a:ext cx="0" cy="0"/>
          <a:chOff x="0" y="0"/>
          <a:chExt cx="0" cy="0"/>
        </a:xfrm>
      </p:grpSpPr>
      <p:grpSp>
        <p:nvGrpSpPr>
          <p:cNvPr id="26" name="Group 25"/>
          <p:cNvGrpSpPr/>
          <p:nvPr/>
        </p:nvGrpSpPr>
        <p:grpSpPr bwMode="black">
          <a:xfrm>
            <a:off x="9766298" y="6043633"/>
            <a:ext cx="1931354" cy="258521"/>
            <a:chOff x="3046414" y="3021011"/>
            <a:chExt cx="6095999" cy="815977"/>
          </a:xfrm>
        </p:grpSpPr>
        <p:sp>
          <p:nvSpPr>
            <p:cNvPr id="11" name="Freeform 5"/>
            <p:cNvSpPr>
              <a:spLocks/>
            </p:cNvSpPr>
            <p:nvPr/>
          </p:nvSpPr>
          <p:spPr bwMode="black">
            <a:xfrm>
              <a:off x="3046414" y="3021011"/>
              <a:ext cx="371475" cy="652464"/>
            </a:xfrm>
            <a:custGeom>
              <a:avLst/>
              <a:gdLst>
                <a:gd name="T0" fmla="*/ 0 w 99"/>
                <a:gd name="T1" fmla="*/ 0 h 172"/>
                <a:gd name="T2" fmla="*/ 18 w 99"/>
                <a:gd name="T3" fmla="*/ 0 h 172"/>
                <a:gd name="T4" fmla="*/ 22 w 99"/>
                <a:gd name="T5" fmla="*/ 1 h 172"/>
                <a:gd name="T6" fmla="*/ 24 w 99"/>
                <a:gd name="T7" fmla="*/ 6 h 172"/>
                <a:gd name="T8" fmla="*/ 24 w 99"/>
                <a:gd name="T9" fmla="*/ 101 h 172"/>
                <a:gd name="T10" fmla="*/ 51 w 99"/>
                <a:gd name="T11" fmla="*/ 74 h 172"/>
                <a:gd name="T12" fmla="*/ 70 w 99"/>
                <a:gd name="T13" fmla="*/ 50 h 172"/>
                <a:gd name="T14" fmla="*/ 88 w 99"/>
                <a:gd name="T15" fmla="*/ 50 h 172"/>
                <a:gd name="T16" fmla="*/ 92 w 99"/>
                <a:gd name="T17" fmla="*/ 54 h 172"/>
                <a:gd name="T18" fmla="*/ 90 w 99"/>
                <a:gd name="T19" fmla="*/ 60 h 172"/>
                <a:gd name="T20" fmla="*/ 83 w 99"/>
                <a:gd name="T21" fmla="*/ 69 h 172"/>
                <a:gd name="T22" fmla="*/ 73 w 99"/>
                <a:gd name="T23" fmla="*/ 81 h 172"/>
                <a:gd name="T24" fmla="*/ 60 w 99"/>
                <a:gd name="T25" fmla="*/ 94 h 172"/>
                <a:gd name="T26" fmla="*/ 45 w 99"/>
                <a:gd name="T27" fmla="*/ 107 h 172"/>
                <a:gd name="T28" fmla="*/ 61 w 99"/>
                <a:gd name="T29" fmla="*/ 122 h 172"/>
                <a:gd name="T30" fmla="*/ 75 w 99"/>
                <a:gd name="T31" fmla="*/ 137 h 172"/>
                <a:gd name="T32" fmla="*/ 88 w 99"/>
                <a:gd name="T33" fmla="*/ 153 h 172"/>
                <a:gd name="T34" fmla="*/ 99 w 99"/>
                <a:gd name="T35" fmla="*/ 172 h 172"/>
                <a:gd name="T36" fmla="*/ 77 w 99"/>
                <a:gd name="T37" fmla="*/ 172 h 172"/>
                <a:gd name="T38" fmla="*/ 72 w 99"/>
                <a:gd name="T39" fmla="*/ 171 h 172"/>
                <a:gd name="T40" fmla="*/ 69 w 99"/>
                <a:gd name="T41" fmla="*/ 167 h 172"/>
                <a:gd name="T42" fmla="*/ 61 w 99"/>
                <a:gd name="T43" fmla="*/ 153 h 172"/>
                <a:gd name="T44" fmla="*/ 50 w 99"/>
                <a:gd name="T45" fmla="*/ 141 h 172"/>
                <a:gd name="T46" fmla="*/ 38 w 99"/>
                <a:gd name="T47" fmla="*/ 128 h 172"/>
                <a:gd name="T48" fmla="*/ 24 w 99"/>
                <a:gd name="T49" fmla="*/ 115 h 172"/>
                <a:gd name="T50" fmla="*/ 24 w 99"/>
                <a:gd name="T51" fmla="*/ 172 h 172"/>
                <a:gd name="T52" fmla="*/ 5 w 99"/>
                <a:gd name="T53" fmla="*/ 172 h 172"/>
                <a:gd name="T54" fmla="*/ 0 w 99"/>
                <a:gd name="T55" fmla="*/ 167 h 172"/>
                <a:gd name="T56" fmla="*/ 0 w 99"/>
                <a:gd name="T5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72">
                  <a:moveTo>
                    <a:pt x="0" y="0"/>
                  </a:moveTo>
                  <a:cubicBezTo>
                    <a:pt x="18" y="0"/>
                    <a:pt x="18" y="0"/>
                    <a:pt x="18" y="0"/>
                  </a:cubicBezTo>
                  <a:cubicBezTo>
                    <a:pt x="20" y="0"/>
                    <a:pt x="21" y="0"/>
                    <a:pt x="22" y="1"/>
                  </a:cubicBezTo>
                  <a:cubicBezTo>
                    <a:pt x="23" y="2"/>
                    <a:pt x="24" y="4"/>
                    <a:pt x="24" y="6"/>
                  </a:cubicBezTo>
                  <a:cubicBezTo>
                    <a:pt x="24" y="101"/>
                    <a:pt x="24" y="101"/>
                    <a:pt x="24" y="101"/>
                  </a:cubicBezTo>
                  <a:cubicBezTo>
                    <a:pt x="35" y="92"/>
                    <a:pt x="44" y="83"/>
                    <a:pt x="51" y="74"/>
                  </a:cubicBezTo>
                  <a:cubicBezTo>
                    <a:pt x="58" y="66"/>
                    <a:pt x="65" y="58"/>
                    <a:pt x="70" y="50"/>
                  </a:cubicBezTo>
                  <a:cubicBezTo>
                    <a:pt x="88" y="50"/>
                    <a:pt x="88" y="50"/>
                    <a:pt x="88" y="50"/>
                  </a:cubicBezTo>
                  <a:cubicBezTo>
                    <a:pt x="91" y="50"/>
                    <a:pt x="92" y="52"/>
                    <a:pt x="92" y="54"/>
                  </a:cubicBezTo>
                  <a:cubicBezTo>
                    <a:pt x="92" y="56"/>
                    <a:pt x="91" y="58"/>
                    <a:pt x="90" y="60"/>
                  </a:cubicBezTo>
                  <a:cubicBezTo>
                    <a:pt x="88" y="63"/>
                    <a:pt x="86" y="65"/>
                    <a:pt x="83" y="69"/>
                  </a:cubicBezTo>
                  <a:cubicBezTo>
                    <a:pt x="81" y="73"/>
                    <a:pt x="77" y="77"/>
                    <a:pt x="73" y="81"/>
                  </a:cubicBezTo>
                  <a:cubicBezTo>
                    <a:pt x="69" y="85"/>
                    <a:pt x="65" y="90"/>
                    <a:pt x="60" y="94"/>
                  </a:cubicBezTo>
                  <a:cubicBezTo>
                    <a:pt x="55" y="99"/>
                    <a:pt x="50" y="103"/>
                    <a:pt x="45" y="107"/>
                  </a:cubicBezTo>
                  <a:cubicBezTo>
                    <a:pt x="51" y="112"/>
                    <a:pt x="57" y="117"/>
                    <a:pt x="61" y="122"/>
                  </a:cubicBezTo>
                  <a:cubicBezTo>
                    <a:pt x="66" y="126"/>
                    <a:pt x="71" y="132"/>
                    <a:pt x="75" y="137"/>
                  </a:cubicBezTo>
                  <a:cubicBezTo>
                    <a:pt x="80" y="142"/>
                    <a:pt x="84" y="148"/>
                    <a:pt x="88" y="153"/>
                  </a:cubicBezTo>
                  <a:cubicBezTo>
                    <a:pt x="92" y="159"/>
                    <a:pt x="95" y="166"/>
                    <a:pt x="99" y="172"/>
                  </a:cubicBezTo>
                  <a:cubicBezTo>
                    <a:pt x="77" y="172"/>
                    <a:pt x="77" y="172"/>
                    <a:pt x="77" y="172"/>
                  </a:cubicBezTo>
                  <a:cubicBezTo>
                    <a:pt x="75" y="172"/>
                    <a:pt x="73" y="172"/>
                    <a:pt x="72" y="171"/>
                  </a:cubicBezTo>
                  <a:cubicBezTo>
                    <a:pt x="71" y="170"/>
                    <a:pt x="70" y="169"/>
                    <a:pt x="69" y="167"/>
                  </a:cubicBezTo>
                  <a:cubicBezTo>
                    <a:pt x="67" y="162"/>
                    <a:pt x="64" y="158"/>
                    <a:pt x="61" y="153"/>
                  </a:cubicBezTo>
                  <a:cubicBezTo>
                    <a:pt x="57" y="149"/>
                    <a:pt x="54" y="145"/>
                    <a:pt x="50" y="141"/>
                  </a:cubicBezTo>
                  <a:cubicBezTo>
                    <a:pt x="47" y="137"/>
                    <a:pt x="43" y="132"/>
                    <a:pt x="38" y="128"/>
                  </a:cubicBezTo>
                  <a:cubicBezTo>
                    <a:pt x="34" y="124"/>
                    <a:pt x="29" y="119"/>
                    <a:pt x="24" y="115"/>
                  </a:cubicBezTo>
                  <a:cubicBezTo>
                    <a:pt x="24" y="172"/>
                    <a:pt x="24" y="172"/>
                    <a:pt x="24" y="172"/>
                  </a:cubicBezTo>
                  <a:cubicBezTo>
                    <a:pt x="5" y="172"/>
                    <a:pt x="5" y="172"/>
                    <a:pt x="5" y="172"/>
                  </a:cubicBezTo>
                  <a:cubicBezTo>
                    <a:pt x="2" y="172"/>
                    <a:pt x="0" y="170"/>
                    <a:pt x="0" y="16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
            <p:cNvSpPr>
              <a:spLocks noEditPoints="1"/>
            </p:cNvSpPr>
            <p:nvPr/>
          </p:nvSpPr>
          <p:spPr bwMode="black">
            <a:xfrm>
              <a:off x="3444876" y="3198810"/>
              <a:ext cx="360362" cy="487363"/>
            </a:xfrm>
            <a:custGeom>
              <a:avLst/>
              <a:gdLst>
                <a:gd name="T0" fmla="*/ 23 w 96"/>
                <a:gd name="T1" fmla="*/ 73 h 128"/>
                <a:gd name="T2" fmla="*/ 26 w 96"/>
                <a:gd name="T3" fmla="*/ 90 h 128"/>
                <a:gd name="T4" fmla="*/ 31 w 96"/>
                <a:gd name="T5" fmla="*/ 100 h 128"/>
                <a:gd name="T6" fmla="*/ 42 w 96"/>
                <a:gd name="T7" fmla="*/ 107 h 128"/>
                <a:gd name="T8" fmla="*/ 59 w 96"/>
                <a:gd name="T9" fmla="*/ 109 h 128"/>
                <a:gd name="T10" fmla="*/ 76 w 96"/>
                <a:gd name="T11" fmla="*/ 108 h 128"/>
                <a:gd name="T12" fmla="*/ 87 w 96"/>
                <a:gd name="T13" fmla="*/ 107 h 128"/>
                <a:gd name="T14" fmla="*/ 92 w 96"/>
                <a:gd name="T15" fmla="*/ 112 h 128"/>
                <a:gd name="T16" fmla="*/ 92 w 96"/>
                <a:gd name="T17" fmla="*/ 122 h 128"/>
                <a:gd name="T18" fmla="*/ 77 w 96"/>
                <a:gd name="T19" fmla="*/ 126 h 128"/>
                <a:gd name="T20" fmla="*/ 54 w 96"/>
                <a:gd name="T21" fmla="*/ 128 h 128"/>
                <a:gd name="T22" fmla="*/ 30 w 96"/>
                <a:gd name="T23" fmla="*/ 125 h 128"/>
                <a:gd name="T24" fmla="*/ 13 w 96"/>
                <a:gd name="T25" fmla="*/ 114 h 128"/>
                <a:gd name="T26" fmla="*/ 4 w 96"/>
                <a:gd name="T27" fmla="*/ 94 h 128"/>
                <a:gd name="T28" fmla="*/ 0 w 96"/>
                <a:gd name="T29" fmla="*/ 65 h 128"/>
                <a:gd name="T30" fmla="*/ 4 w 96"/>
                <a:gd name="T31" fmla="*/ 35 h 128"/>
                <a:gd name="T32" fmla="*/ 13 w 96"/>
                <a:gd name="T33" fmla="*/ 15 h 128"/>
                <a:gd name="T34" fmla="*/ 29 w 96"/>
                <a:gd name="T35" fmla="*/ 4 h 128"/>
                <a:gd name="T36" fmla="*/ 51 w 96"/>
                <a:gd name="T37" fmla="*/ 0 h 128"/>
                <a:gd name="T38" fmla="*/ 73 w 96"/>
                <a:gd name="T39" fmla="*/ 4 h 128"/>
                <a:gd name="T40" fmla="*/ 87 w 96"/>
                <a:gd name="T41" fmla="*/ 15 h 128"/>
                <a:gd name="T42" fmla="*/ 94 w 96"/>
                <a:gd name="T43" fmla="*/ 31 h 128"/>
                <a:gd name="T44" fmla="*/ 96 w 96"/>
                <a:gd name="T45" fmla="*/ 50 h 128"/>
                <a:gd name="T46" fmla="*/ 95 w 96"/>
                <a:gd name="T47" fmla="*/ 63 h 128"/>
                <a:gd name="T48" fmla="*/ 94 w 96"/>
                <a:gd name="T49" fmla="*/ 73 h 128"/>
                <a:gd name="T50" fmla="*/ 23 w 96"/>
                <a:gd name="T51" fmla="*/ 73 h 128"/>
                <a:gd name="T52" fmla="*/ 74 w 96"/>
                <a:gd name="T53" fmla="*/ 56 h 128"/>
                <a:gd name="T54" fmla="*/ 74 w 96"/>
                <a:gd name="T55" fmla="*/ 53 h 128"/>
                <a:gd name="T56" fmla="*/ 74 w 96"/>
                <a:gd name="T57" fmla="*/ 49 h 128"/>
                <a:gd name="T58" fmla="*/ 70 w 96"/>
                <a:gd name="T59" fmla="*/ 26 h 128"/>
                <a:gd name="T60" fmla="*/ 51 w 96"/>
                <a:gd name="T61" fmla="*/ 19 h 128"/>
                <a:gd name="T62" fmla="*/ 38 w 96"/>
                <a:gd name="T63" fmla="*/ 21 h 128"/>
                <a:gd name="T64" fmla="*/ 29 w 96"/>
                <a:gd name="T65" fmla="*/ 29 h 128"/>
                <a:gd name="T66" fmla="*/ 25 w 96"/>
                <a:gd name="T67" fmla="*/ 40 h 128"/>
                <a:gd name="T68" fmla="*/ 23 w 96"/>
                <a:gd name="T69" fmla="*/ 56 h 128"/>
                <a:gd name="T70" fmla="*/ 74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3" y="73"/>
                  </a:moveTo>
                  <a:cubicBezTo>
                    <a:pt x="24" y="80"/>
                    <a:pt x="25" y="85"/>
                    <a:pt x="26" y="90"/>
                  </a:cubicBezTo>
                  <a:cubicBezTo>
                    <a:pt x="27" y="94"/>
                    <a:pt x="29" y="98"/>
                    <a:pt x="31" y="100"/>
                  </a:cubicBezTo>
                  <a:cubicBezTo>
                    <a:pt x="34" y="103"/>
                    <a:pt x="37" y="105"/>
                    <a:pt x="42" y="107"/>
                  </a:cubicBezTo>
                  <a:cubicBezTo>
                    <a:pt x="46" y="108"/>
                    <a:pt x="52" y="109"/>
                    <a:pt x="59" y="109"/>
                  </a:cubicBezTo>
                  <a:cubicBezTo>
                    <a:pt x="65" y="109"/>
                    <a:pt x="71" y="108"/>
                    <a:pt x="76" y="108"/>
                  </a:cubicBezTo>
                  <a:cubicBezTo>
                    <a:pt x="81" y="107"/>
                    <a:pt x="85" y="107"/>
                    <a:pt x="87" y="107"/>
                  </a:cubicBezTo>
                  <a:cubicBezTo>
                    <a:pt x="91" y="107"/>
                    <a:pt x="92" y="108"/>
                    <a:pt x="92" y="112"/>
                  </a:cubicBezTo>
                  <a:cubicBezTo>
                    <a:pt x="92" y="122"/>
                    <a:pt x="92" y="122"/>
                    <a:pt x="92" y="122"/>
                  </a:cubicBezTo>
                  <a:cubicBezTo>
                    <a:pt x="89" y="124"/>
                    <a:pt x="83" y="125"/>
                    <a:pt x="77" y="126"/>
                  </a:cubicBezTo>
                  <a:cubicBezTo>
                    <a:pt x="70" y="127"/>
                    <a:pt x="62" y="128"/>
                    <a:pt x="54" y="128"/>
                  </a:cubicBezTo>
                  <a:cubicBezTo>
                    <a:pt x="45" y="128"/>
                    <a:pt x="37" y="127"/>
                    <a:pt x="30" y="125"/>
                  </a:cubicBezTo>
                  <a:cubicBezTo>
                    <a:pt x="23" y="122"/>
                    <a:pt x="18" y="119"/>
                    <a:pt x="13" y="114"/>
                  </a:cubicBezTo>
                  <a:cubicBezTo>
                    <a:pt x="9" y="109"/>
                    <a:pt x="6" y="102"/>
                    <a:pt x="4" y="94"/>
                  </a:cubicBezTo>
                  <a:cubicBezTo>
                    <a:pt x="1" y="86"/>
                    <a:pt x="0" y="76"/>
                    <a:pt x="0" y="65"/>
                  </a:cubicBezTo>
                  <a:cubicBezTo>
                    <a:pt x="0" y="53"/>
                    <a:pt x="1" y="43"/>
                    <a:pt x="4" y="35"/>
                  </a:cubicBezTo>
                  <a:cubicBezTo>
                    <a:pt x="6" y="27"/>
                    <a:pt x="9" y="20"/>
                    <a:pt x="13" y="15"/>
                  </a:cubicBezTo>
                  <a:cubicBezTo>
                    <a:pt x="17" y="10"/>
                    <a:pt x="23" y="6"/>
                    <a:pt x="29" y="4"/>
                  </a:cubicBezTo>
                  <a:cubicBezTo>
                    <a:pt x="35" y="1"/>
                    <a:pt x="42" y="0"/>
                    <a:pt x="51" y="0"/>
                  </a:cubicBezTo>
                  <a:cubicBezTo>
                    <a:pt x="60" y="0"/>
                    <a:pt x="67" y="2"/>
                    <a:pt x="73" y="4"/>
                  </a:cubicBezTo>
                  <a:cubicBezTo>
                    <a:pt x="79" y="7"/>
                    <a:pt x="84" y="10"/>
                    <a:pt x="87" y="15"/>
                  </a:cubicBezTo>
                  <a:cubicBezTo>
                    <a:pt x="91" y="19"/>
                    <a:pt x="93" y="25"/>
                    <a:pt x="94" y="31"/>
                  </a:cubicBezTo>
                  <a:cubicBezTo>
                    <a:pt x="96" y="37"/>
                    <a:pt x="96" y="43"/>
                    <a:pt x="96" y="50"/>
                  </a:cubicBezTo>
                  <a:cubicBezTo>
                    <a:pt x="96" y="55"/>
                    <a:pt x="96" y="59"/>
                    <a:pt x="95" y="63"/>
                  </a:cubicBezTo>
                  <a:cubicBezTo>
                    <a:pt x="95" y="68"/>
                    <a:pt x="94" y="71"/>
                    <a:pt x="94" y="73"/>
                  </a:cubicBezTo>
                  <a:lnTo>
                    <a:pt x="23" y="73"/>
                  </a:lnTo>
                  <a:close/>
                  <a:moveTo>
                    <a:pt x="74" y="56"/>
                  </a:moveTo>
                  <a:cubicBezTo>
                    <a:pt x="74" y="55"/>
                    <a:pt x="74" y="53"/>
                    <a:pt x="74" y="53"/>
                  </a:cubicBezTo>
                  <a:cubicBezTo>
                    <a:pt x="74" y="52"/>
                    <a:pt x="74" y="51"/>
                    <a:pt x="74" y="49"/>
                  </a:cubicBezTo>
                  <a:cubicBezTo>
                    <a:pt x="74" y="39"/>
                    <a:pt x="73" y="32"/>
                    <a:pt x="70" y="26"/>
                  </a:cubicBezTo>
                  <a:cubicBezTo>
                    <a:pt x="67" y="21"/>
                    <a:pt x="60" y="19"/>
                    <a:pt x="51" y="19"/>
                  </a:cubicBezTo>
                  <a:cubicBezTo>
                    <a:pt x="46" y="19"/>
                    <a:pt x="41" y="19"/>
                    <a:pt x="38" y="21"/>
                  </a:cubicBezTo>
                  <a:cubicBezTo>
                    <a:pt x="34" y="23"/>
                    <a:pt x="32" y="25"/>
                    <a:pt x="29" y="29"/>
                  </a:cubicBezTo>
                  <a:cubicBezTo>
                    <a:pt x="27" y="32"/>
                    <a:pt x="26" y="36"/>
                    <a:pt x="25" y="40"/>
                  </a:cubicBezTo>
                  <a:cubicBezTo>
                    <a:pt x="24" y="45"/>
                    <a:pt x="24" y="50"/>
                    <a:pt x="23" y="56"/>
                  </a:cubicBezTo>
                  <a:lnTo>
                    <a:pt x="7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
            <p:cNvSpPr>
              <a:spLocks noEditPoints="1"/>
            </p:cNvSpPr>
            <p:nvPr/>
          </p:nvSpPr>
          <p:spPr bwMode="black">
            <a:xfrm>
              <a:off x="3890964" y="3198810"/>
              <a:ext cx="361949" cy="487363"/>
            </a:xfrm>
            <a:custGeom>
              <a:avLst/>
              <a:gdLst>
                <a:gd name="T0" fmla="*/ 24 w 96"/>
                <a:gd name="T1" fmla="*/ 73 h 128"/>
                <a:gd name="T2" fmla="*/ 26 w 96"/>
                <a:gd name="T3" fmla="*/ 90 h 128"/>
                <a:gd name="T4" fmla="*/ 31 w 96"/>
                <a:gd name="T5" fmla="*/ 100 h 128"/>
                <a:gd name="T6" fmla="*/ 42 w 96"/>
                <a:gd name="T7" fmla="*/ 107 h 128"/>
                <a:gd name="T8" fmla="*/ 59 w 96"/>
                <a:gd name="T9" fmla="*/ 109 h 128"/>
                <a:gd name="T10" fmla="*/ 76 w 96"/>
                <a:gd name="T11" fmla="*/ 108 h 128"/>
                <a:gd name="T12" fmla="*/ 87 w 96"/>
                <a:gd name="T13" fmla="*/ 107 h 128"/>
                <a:gd name="T14" fmla="*/ 92 w 96"/>
                <a:gd name="T15" fmla="*/ 112 h 128"/>
                <a:gd name="T16" fmla="*/ 92 w 96"/>
                <a:gd name="T17" fmla="*/ 122 h 128"/>
                <a:gd name="T18" fmla="*/ 77 w 96"/>
                <a:gd name="T19" fmla="*/ 126 h 128"/>
                <a:gd name="T20" fmla="*/ 54 w 96"/>
                <a:gd name="T21" fmla="*/ 128 h 128"/>
                <a:gd name="T22" fmla="*/ 30 w 96"/>
                <a:gd name="T23" fmla="*/ 125 h 128"/>
                <a:gd name="T24" fmla="*/ 13 w 96"/>
                <a:gd name="T25" fmla="*/ 114 h 128"/>
                <a:gd name="T26" fmla="*/ 4 w 96"/>
                <a:gd name="T27" fmla="*/ 94 h 128"/>
                <a:gd name="T28" fmla="*/ 0 w 96"/>
                <a:gd name="T29" fmla="*/ 65 h 128"/>
                <a:gd name="T30" fmla="*/ 4 w 96"/>
                <a:gd name="T31" fmla="*/ 35 h 128"/>
                <a:gd name="T32" fmla="*/ 13 w 96"/>
                <a:gd name="T33" fmla="*/ 15 h 128"/>
                <a:gd name="T34" fmla="*/ 29 w 96"/>
                <a:gd name="T35" fmla="*/ 4 h 128"/>
                <a:gd name="T36" fmla="*/ 51 w 96"/>
                <a:gd name="T37" fmla="*/ 0 h 128"/>
                <a:gd name="T38" fmla="*/ 73 w 96"/>
                <a:gd name="T39" fmla="*/ 4 h 128"/>
                <a:gd name="T40" fmla="*/ 87 w 96"/>
                <a:gd name="T41" fmla="*/ 15 h 128"/>
                <a:gd name="T42" fmla="*/ 94 w 96"/>
                <a:gd name="T43" fmla="*/ 31 h 128"/>
                <a:gd name="T44" fmla="*/ 96 w 96"/>
                <a:gd name="T45" fmla="*/ 50 h 128"/>
                <a:gd name="T46" fmla="*/ 96 w 96"/>
                <a:gd name="T47" fmla="*/ 63 h 128"/>
                <a:gd name="T48" fmla="*/ 94 w 96"/>
                <a:gd name="T49" fmla="*/ 73 h 128"/>
                <a:gd name="T50" fmla="*/ 24 w 96"/>
                <a:gd name="T51" fmla="*/ 73 h 128"/>
                <a:gd name="T52" fmla="*/ 74 w 96"/>
                <a:gd name="T53" fmla="*/ 56 h 128"/>
                <a:gd name="T54" fmla="*/ 74 w 96"/>
                <a:gd name="T55" fmla="*/ 53 h 128"/>
                <a:gd name="T56" fmla="*/ 74 w 96"/>
                <a:gd name="T57" fmla="*/ 49 h 128"/>
                <a:gd name="T58" fmla="*/ 70 w 96"/>
                <a:gd name="T59" fmla="*/ 26 h 128"/>
                <a:gd name="T60" fmla="*/ 51 w 96"/>
                <a:gd name="T61" fmla="*/ 19 h 128"/>
                <a:gd name="T62" fmla="*/ 38 w 96"/>
                <a:gd name="T63" fmla="*/ 21 h 128"/>
                <a:gd name="T64" fmla="*/ 30 w 96"/>
                <a:gd name="T65" fmla="*/ 29 h 128"/>
                <a:gd name="T66" fmla="*/ 25 w 96"/>
                <a:gd name="T67" fmla="*/ 40 h 128"/>
                <a:gd name="T68" fmla="*/ 24 w 96"/>
                <a:gd name="T69" fmla="*/ 56 h 128"/>
                <a:gd name="T70" fmla="*/ 74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4" y="73"/>
                  </a:moveTo>
                  <a:cubicBezTo>
                    <a:pt x="24" y="80"/>
                    <a:pt x="25" y="85"/>
                    <a:pt x="26" y="90"/>
                  </a:cubicBezTo>
                  <a:cubicBezTo>
                    <a:pt x="27" y="94"/>
                    <a:pt x="29" y="98"/>
                    <a:pt x="31" y="100"/>
                  </a:cubicBezTo>
                  <a:cubicBezTo>
                    <a:pt x="34" y="103"/>
                    <a:pt x="38" y="105"/>
                    <a:pt x="42" y="107"/>
                  </a:cubicBezTo>
                  <a:cubicBezTo>
                    <a:pt x="46" y="108"/>
                    <a:pt x="52" y="109"/>
                    <a:pt x="59" y="109"/>
                  </a:cubicBezTo>
                  <a:cubicBezTo>
                    <a:pt x="66" y="109"/>
                    <a:pt x="71" y="108"/>
                    <a:pt x="76" y="108"/>
                  </a:cubicBezTo>
                  <a:cubicBezTo>
                    <a:pt x="81" y="107"/>
                    <a:pt x="85" y="107"/>
                    <a:pt x="87" y="107"/>
                  </a:cubicBezTo>
                  <a:cubicBezTo>
                    <a:pt x="91" y="107"/>
                    <a:pt x="92" y="108"/>
                    <a:pt x="92" y="112"/>
                  </a:cubicBezTo>
                  <a:cubicBezTo>
                    <a:pt x="92" y="122"/>
                    <a:pt x="92" y="122"/>
                    <a:pt x="92" y="122"/>
                  </a:cubicBezTo>
                  <a:cubicBezTo>
                    <a:pt x="89" y="124"/>
                    <a:pt x="83" y="125"/>
                    <a:pt x="77" y="126"/>
                  </a:cubicBezTo>
                  <a:cubicBezTo>
                    <a:pt x="70" y="127"/>
                    <a:pt x="62" y="128"/>
                    <a:pt x="54" y="128"/>
                  </a:cubicBezTo>
                  <a:cubicBezTo>
                    <a:pt x="45" y="128"/>
                    <a:pt x="37" y="127"/>
                    <a:pt x="30" y="125"/>
                  </a:cubicBezTo>
                  <a:cubicBezTo>
                    <a:pt x="23" y="122"/>
                    <a:pt x="18" y="119"/>
                    <a:pt x="13" y="114"/>
                  </a:cubicBezTo>
                  <a:cubicBezTo>
                    <a:pt x="9" y="109"/>
                    <a:pt x="6" y="102"/>
                    <a:pt x="4" y="94"/>
                  </a:cubicBezTo>
                  <a:cubicBezTo>
                    <a:pt x="2" y="86"/>
                    <a:pt x="0" y="76"/>
                    <a:pt x="0" y="65"/>
                  </a:cubicBezTo>
                  <a:cubicBezTo>
                    <a:pt x="0" y="53"/>
                    <a:pt x="2" y="43"/>
                    <a:pt x="4" y="35"/>
                  </a:cubicBezTo>
                  <a:cubicBezTo>
                    <a:pt x="6" y="27"/>
                    <a:pt x="9" y="20"/>
                    <a:pt x="13" y="15"/>
                  </a:cubicBezTo>
                  <a:cubicBezTo>
                    <a:pt x="17" y="10"/>
                    <a:pt x="23" y="6"/>
                    <a:pt x="29" y="4"/>
                  </a:cubicBezTo>
                  <a:cubicBezTo>
                    <a:pt x="35" y="1"/>
                    <a:pt x="42" y="0"/>
                    <a:pt x="51" y="0"/>
                  </a:cubicBezTo>
                  <a:cubicBezTo>
                    <a:pt x="60" y="0"/>
                    <a:pt x="68" y="2"/>
                    <a:pt x="73" y="4"/>
                  </a:cubicBezTo>
                  <a:cubicBezTo>
                    <a:pt x="79" y="7"/>
                    <a:pt x="84" y="10"/>
                    <a:pt x="87" y="15"/>
                  </a:cubicBezTo>
                  <a:cubicBezTo>
                    <a:pt x="91" y="19"/>
                    <a:pt x="93" y="25"/>
                    <a:pt x="94" y="31"/>
                  </a:cubicBezTo>
                  <a:cubicBezTo>
                    <a:pt x="96" y="37"/>
                    <a:pt x="96" y="43"/>
                    <a:pt x="96" y="50"/>
                  </a:cubicBezTo>
                  <a:cubicBezTo>
                    <a:pt x="96" y="55"/>
                    <a:pt x="96" y="59"/>
                    <a:pt x="96" y="63"/>
                  </a:cubicBezTo>
                  <a:cubicBezTo>
                    <a:pt x="95" y="68"/>
                    <a:pt x="94" y="71"/>
                    <a:pt x="94" y="73"/>
                  </a:cubicBezTo>
                  <a:lnTo>
                    <a:pt x="24" y="73"/>
                  </a:lnTo>
                  <a:close/>
                  <a:moveTo>
                    <a:pt x="74" y="56"/>
                  </a:moveTo>
                  <a:cubicBezTo>
                    <a:pt x="74" y="55"/>
                    <a:pt x="74" y="53"/>
                    <a:pt x="74" y="53"/>
                  </a:cubicBezTo>
                  <a:cubicBezTo>
                    <a:pt x="74" y="52"/>
                    <a:pt x="74" y="51"/>
                    <a:pt x="74" y="49"/>
                  </a:cubicBezTo>
                  <a:cubicBezTo>
                    <a:pt x="74" y="39"/>
                    <a:pt x="73" y="32"/>
                    <a:pt x="70" y="26"/>
                  </a:cubicBezTo>
                  <a:cubicBezTo>
                    <a:pt x="67" y="21"/>
                    <a:pt x="60" y="19"/>
                    <a:pt x="51" y="19"/>
                  </a:cubicBezTo>
                  <a:cubicBezTo>
                    <a:pt x="46" y="19"/>
                    <a:pt x="41" y="19"/>
                    <a:pt x="38" y="21"/>
                  </a:cubicBezTo>
                  <a:cubicBezTo>
                    <a:pt x="34" y="23"/>
                    <a:pt x="32" y="25"/>
                    <a:pt x="30" y="29"/>
                  </a:cubicBezTo>
                  <a:cubicBezTo>
                    <a:pt x="27" y="32"/>
                    <a:pt x="26" y="36"/>
                    <a:pt x="25" y="40"/>
                  </a:cubicBezTo>
                  <a:cubicBezTo>
                    <a:pt x="24" y="45"/>
                    <a:pt x="24" y="50"/>
                    <a:pt x="24" y="56"/>
                  </a:cubicBezTo>
                  <a:lnTo>
                    <a:pt x="7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8"/>
            <p:cNvSpPr>
              <a:spLocks noEditPoints="1"/>
            </p:cNvSpPr>
            <p:nvPr/>
          </p:nvSpPr>
          <p:spPr bwMode="black">
            <a:xfrm>
              <a:off x="4327526" y="3201985"/>
              <a:ext cx="398462" cy="627062"/>
            </a:xfrm>
            <a:custGeom>
              <a:avLst/>
              <a:gdLst>
                <a:gd name="T0" fmla="*/ 61 w 106"/>
                <a:gd name="T1" fmla="*/ 126 h 165"/>
                <a:gd name="T2" fmla="*/ 44 w 106"/>
                <a:gd name="T3" fmla="*/ 123 h 165"/>
                <a:gd name="T4" fmla="*/ 32 w 106"/>
                <a:gd name="T5" fmla="*/ 118 h 165"/>
                <a:gd name="T6" fmla="*/ 32 w 106"/>
                <a:gd name="T7" fmla="*/ 165 h 165"/>
                <a:gd name="T8" fmla="*/ 14 w 106"/>
                <a:gd name="T9" fmla="*/ 165 h 165"/>
                <a:gd name="T10" fmla="*/ 8 w 106"/>
                <a:gd name="T11" fmla="*/ 160 h 165"/>
                <a:gd name="T12" fmla="*/ 8 w 106"/>
                <a:gd name="T13" fmla="*/ 79 h 165"/>
                <a:gd name="T14" fmla="*/ 8 w 106"/>
                <a:gd name="T15" fmla="*/ 51 h 165"/>
                <a:gd name="T16" fmla="*/ 9 w 106"/>
                <a:gd name="T17" fmla="*/ 22 h 165"/>
                <a:gd name="T18" fmla="*/ 5 w 106"/>
                <a:gd name="T19" fmla="*/ 22 h 165"/>
                <a:gd name="T20" fmla="*/ 0 w 106"/>
                <a:gd name="T21" fmla="*/ 17 h 165"/>
                <a:gd name="T22" fmla="*/ 0 w 106"/>
                <a:gd name="T23" fmla="*/ 5 h 165"/>
                <a:gd name="T24" fmla="*/ 9 w 106"/>
                <a:gd name="T25" fmla="*/ 3 h 165"/>
                <a:gd name="T26" fmla="*/ 21 w 106"/>
                <a:gd name="T27" fmla="*/ 2 h 165"/>
                <a:gd name="T28" fmla="*/ 34 w 106"/>
                <a:gd name="T29" fmla="*/ 1 h 165"/>
                <a:gd name="T30" fmla="*/ 47 w 106"/>
                <a:gd name="T31" fmla="*/ 0 h 165"/>
                <a:gd name="T32" fmla="*/ 74 w 106"/>
                <a:gd name="T33" fmla="*/ 3 h 165"/>
                <a:gd name="T34" fmla="*/ 92 w 106"/>
                <a:gd name="T35" fmla="*/ 14 h 165"/>
                <a:gd name="T36" fmla="*/ 102 w 106"/>
                <a:gd name="T37" fmla="*/ 33 h 165"/>
                <a:gd name="T38" fmla="*/ 106 w 106"/>
                <a:gd name="T39" fmla="*/ 63 h 165"/>
                <a:gd name="T40" fmla="*/ 95 w 106"/>
                <a:gd name="T41" fmla="*/ 111 h 165"/>
                <a:gd name="T42" fmla="*/ 61 w 106"/>
                <a:gd name="T43" fmla="*/ 126 h 165"/>
                <a:gd name="T44" fmla="*/ 54 w 106"/>
                <a:gd name="T45" fmla="*/ 107 h 165"/>
                <a:gd name="T46" fmla="*/ 66 w 106"/>
                <a:gd name="T47" fmla="*/ 105 h 165"/>
                <a:gd name="T48" fmla="*/ 75 w 106"/>
                <a:gd name="T49" fmla="*/ 98 h 165"/>
                <a:gd name="T50" fmla="*/ 80 w 106"/>
                <a:gd name="T51" fmla="*/ 84 h 165"/>
                <a:gd name="T52" fmla="*/ 81 w 106"/>
                <a:gd name="T53" fmla="*/ 63 h 165"/>
                <a:gd name="T54" fmla="*/ 80 w 106"/>
                <a:gd name="T55" fmla="*/ 43 h 165"/>
                <a:gd name="T56" fmla="*/ 75 w 106"/>
                <a:gd name="T57" fmla="*/ 29 h 165"/>
                <a:gd name="T58" fmla="*/ 64 w 106"/>
                <a:gd name="T59" fmla="*/ 22 h 165"/>
                <a:gd name="T60" fmla="*/ 47 w 106"/>
                <a:gd name="T61" fmla="*/ 19 h 165"/>
                <a:gd name="T62" fmla="*/ 40 w 106"/>
                <a:gd name="T63" fmla="*/ 20 h 165"/>
                <a:gd name="T64" fmla="*/ 32 w 106"/>
                <a:gd name="T65" fmla="*/ 20 h 165"/>
                <a:gd name="T66" fmla="*/ 32 w 106"/>
                <a:gd name="T67" fmla="*/ 102 h 165"/>
                <a:gd name="T68" fmla="*/ 42 w 106"/>
                <a:gd name="T69" fmla="*/ 105 h 165"/>
                <a:gd name="T70" fmla="*/ 54 w 106"/>
                <a:gd name="T71" fmla="*/ 10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65">
                  <a:moveTo>
                    <a:pt x="61" y="126"/>
                  </a:moveTo>
                  <a:cubicBezTo>
                    <a:pt x="54" y="126"/>
                    <a:pt x="48" y="125"/>
                    <a:pt x="44" y="123"/>
                  </a:cubicBezTo>
                  <a:cubicBezTo>
                    <a:pt x="39" y="122"/>
                    <a:pt x="35" y="120"/>
                    <a:pt x="32" y="118"/>
                  </a:cubicBezTo>
                  <a:cubicBezTo>
                    <a:pt x="32" y="165"/>
                    <a:pt x="32" y="165"/>
                    <a:pt x="32" y="165"/>
                  </a:cubicBezTo>
                  <a:cubicBezTo>
                    <a:pt x="14" y="165"/>
                    <a:pt x="14" y="165"/>
                    <a:pt x="14" y="165"/>
                  </a:cubicBezTo>
                  <a:cubicBezTo>
                    <a:pt x="10" y="165"/>
                    <a:pt x="8" y="163"/>
                    <a:pt x="8" y="160"/>
                  </a:cubicBezTo>
                  <a:cubicBezTo>
                    <a:pt x="8" y="79"/>
                    <a:pt x="8" y="79"/>
                    <a:pt x="8" y="79"/>
                  </a:cubicBezTo>
                  <a:cubicBezTo>
                    <a:pt x="8" y="70"/>
                    <a:pt x="8" y="60"/>
                    <a:pt x="8" y="51"/>
                  </a:cubicBezTo>
                  <a:cubicBezTo>
                    <a:pt x="8" y="41"/>
                    <a:pt x="9" y="31"/>
                    <a:pt x="9" y="22"/>
                  </a:cubicBezTo>
                  <a:cubicBezTo>
                    <a:pt x="5" y="22"/>
                    <a:pt x="5" y="22"/>
                    <a:pt x="5" y="22"/>
                  </a:cubicBezTo>
                  <a:cubicBezTo>
                    <a:pt x="2" y="22"/>
                    <a:pt x="0" y="20"/>
                    <a:pt x="0" y="17"/>
                  </a:cubicBezTo>
                  <a:cubicBezTo>
                    <a:pt x="0" y="5"/>
                    <a:pt x="0" y="5"/>
                    <a:pt x="0" y="5"/>
                  </a:cubicBezTo>
                  <a:cubicBezTo>
                    <a:pt x="2" y="5"/>
                    <a:pt x="5" y="4"/>
                    <a:pt x="9" y="3"/>
                  </a:cubicBezTo>
                  <a:cubicBezTo>
                    <a:pt x="13" y="3"/>
                    <a:pt x="16" y="2"/>
                    <a:pt x="21" y="2"/>
                  </a:cubicBezTo>
                  <a:cubicBezTo>
                    <a:pt x="25" y="2"/>
                    <a:pt x="29" y="1"/>
                    <a:pt x="34" y="1"/>
                  </a:cubicBezTo>
                  <a:cubicBezTo>
                    <a:pt x="38" y="1"/>
                    <a:pt x="43" y="0"/>
                    <a:pt x="47" y="0"/>
                  </a:cubicBezTo>
                  <a:cubicBezTo>
                    <a:pt x="57" y="0"/>
                    <a:pt x="66" y="1"/>
                    <a:pt x="74" y="3"/>
                  </a:cubicBezTo>
                  <a:cubicBezTo>
                    <a:pt x="81" y="5"/>
                    <a:pt x="87" y="9"/>
                    <a:pt x="92" y="14"/>
                  </a:cubicBezTo>
                  <a:cubicBezTo>
                    <a:pt x="97" y="18"/>
                    <a:pt x="100" y="25"/>
                    <a:pt x="102" y="33"/>
                  </a:cubicBezTo>
                  <a:cubicBezTo>
                    <a:pt x="105" y="41"/>
                    <a:pt x="106" y="51"/>
                    <a:pt x="106" y="63"/>
                  </a:cubicBezTo>
                  <a:cubicBezTo>
                    <a:pt x="106" y="84"/>
                    <a:pt x="102" y="100"/>
                    <a:pt x="95" y="111"/>
                  </a:cubicBezTo>
                  <a:cubicBezTo>
                    <a:pt x="87" y="121"/>
                    <a:pt x="76" y="126"/>
                    <a:pt x="61" y="126"/>
                  </a:cubicBezTo>
                  <a:close/>
                  <a:moveTo>
                    <a:pt x="54" y="107"/>
                  </a:moveTo>
                  <a:cubicBezTo>
                    <a:pt x="59" y="107"/>
                    <a:pt x="63" y="106"/>
                    <a:pt x="66" y="105"/>
                  </a:cubicBezTo>
                  <a:cubicBezTo>
                    <a:pt x="70" y="103"/>
                    <a:pt x="73" y="101"/>
                    <a:pt x="75" y="98"/>
                  </a:cubicBezTo>
                  <a:cubicBezTo>
                    <a:pt x="77" y="94"/>
                    <a:pt x="79" y="90"/>
                    <a:pt x="80" y="84"/>
                  </a:cubicBezTo>
                  <a:cubicBezTo>
                    <a:pt x="81" y="78"/>
                    <a:pt x="81" y="71"/>
                    <a:pt x="81" y="63"/>
                  </a:cubicBezTo>
                  <a:cubicBezTo>
                    <a:pt x="81" y="55"/>
                    <a:pt x="81" y="48"/>
                    <a:pt x="80" y="43"/>
                  </a:cubicBezTo>
                  <a:cubicBezTo>
                    <a:pt x="79" y="37"/>
                    <a:pt x="77" y="33"/>
                    <a:pt x="75" y="29"/>
                  </a:cubicBezTo>
                  <a:cubicBezTo>
                    <a:pt x="72" y="26"/>
                    <a:pt x="69" y="23"/>
                    <a:pt x="64" y="22"/>
                  </a:cubicBezTo>
                  <a:cubicBezTo>
                    <a:pt x="60" y="20"/>
                    <a:pt x="54" y="19"/>
                    <a:pt x="47" y="19"/>
                  </a:cubicBezTo>
                  <a:cubicBezTo>
                    <a:pt x="45" y="19"/>
                    <a:pt x="43" y="19"/>
                    <a:pt x="40" y="20"/>
                  </a:cubicBezTo>
                  <a:cubicBezTo>
                    <a:pt x="37" y="20"/>
                    <a:pt x="34" y="20"/>
                    <a:pt x="32" y="20"/>
                  </a:cubicBezTo>
                  <a:cubicBezTo>
                    <a:pt x="32" y="102"/>
                    <a:pt x="32" y="102"/>
                    <a:pt x="32" y="102"/>
                  </a:cubicBezTo>
                  <a:cubicBezTo>
                    <a:pt x="35" y="103"/>
                    <a:pt x="39" y="104"/>
                    <a:pt x="42" y="105"/>
                  </a:cubicBezTo>
                  <a:cubicBezTo>
                    <a:pt x="45" y="106"/>
                    <a:pt x="49" y="107"/>
                    <a:pt x="54"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9"/>
            <p:cNvSpPr>
              <a:spLocks/>
            </p:cNvSpPr>
            <p:nvPr/>
          </p:nvSpPr>
          <p:spPr bwMode="black">
            <a:xfrm>
              <a:off x="5006974" y="3206748"/>
              <a:ext cx="236539" cy="466723"/>
            </a:xfrm>
            <a:custGeom>
              <a:avLst/>
              <a:gdLst>
                <a:gd name="T0" fmla="*/ 55 w 63"/>
                <a:gd name="T1" fmla="*/ 0 h 123"/>
                <a:gd name="T2" fmla="*/ 62 w 63"/>
                <a:gd name="T3" fmla="*/ 2 h 123"/>
                <a:gd name="T4" fmla="*/ 63 w 63"/>
                <a:gd name="T5" fmla="*/ 6 h 123"/>
                <a:gd name="T6" fmla="*/ 63 w 63"/>
                <a:gd name="T7" fmla="*/ 22 h 123"/>
                <a:gd name="T8" fmla="*/ 60 w 63"/>
                <a:gd name="T9" fmla="*/ 22 h 123"/>
                <a:gd name="T10" fmla="*/ 57 w 63"/>
                <a:gd name="T11" fmla="*/ 22 h 123"/>
                <a:gd name="T12" fmla="*/ 39 w 63"/>
                <a:gd name="T13" fmla="*/ 25 h 123"/>
                <a:gd name="T14" fmla="*/ 24 w 63"/>
                <a:gd name="T15" fmla="*/ 36 h 123"/>
                <a:gd name="T16" fmla="*/ 24 w 63"/>
                <a:gd name="T17" fmla="*/ 123 h 123"/>
                <a:gd name="T18" fmla="*/ 5 w 63"/>
                <a:gd name="T19" fmla="*/ 123 h 123"/>
                <a:gd name="T20" fmla="*/ 0 w 63"/>
                <a:gd name="T21" fmla="*/ 118 h 123"/>
                <a:gd name="T22" fmla="*/ 0 w 63"/>
                <a:gd name="T23" fmla="*/ 1 h 123"/>
                <a:gd name="T24" fmla="*/ 14 w 63"/>
                <a:gd name="T25" fmla="*/ 1 h 123"/>
                <a:gd name="T26" fmla="*/ 19 w 63"/>
                <a:gd name="T27" fmla="*/ 2 h 123"/>
                <a:gd name="T28" fmla="*/ 21 w 63"/>
                <a:gd name="T29" fmla="*/ 7 h 123"/>
                <a:gd name="T30" fmla="*/ 22 w 63"/>
                <a:gd name="T31" fmla="*/ 18 h 123"/>
                <a:gd name="T32" fmla="*/ 36 w 63"/>
                <a:gd name="T33" fmla="*/ 6 h 123"/>
                <a:gd name="T34" fmla="*/ 55 w 63"/>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123">
                  <a:moveTo>
                    <a:pt x="55" y="0"/>
                  </a:moveTo>
                  <a:cubicBezTo>
                    <a:pt x="58" y="0"/>
                    <a:pt x="60" y="1"/>
                    <a:pt x="62" y="2"/>
                  </a:cubicBezTo>
                  <a:cubicBezTo>
                    <a:pt x="63" y="3"/>
                    <a:pt x="63" y="4"/>
                    <a:pt x="63" y="6"/>
                  </a:cubicBezTo>
                  <a:cubicBezTo>
                    <a:pt x="63" y="22"/>
                    <a:pt x="63" y="22"/>
                    <a:pt x="63" y="22"/>
                  </a:cubicBezTo>
                  <a:cubicBezTo>
                    <a:pt x="62" y="22"/>
                    <a:pt x="61" y="22"/>
                    <a:pt x="60" y="22"/>
                  </a:cubicBezTo>
                  <a:cubicBezTo>
                    <a:pt x="59" y="22"/>
                    <a:pt x="58" y="22"/>
                    <a:pt x="57" y="22"/>
                  </a:cubicBezTo>
                  <a:cubicBezTo>
                    <a:pt x="50" y="22"/>
                    <a:pt x="44" y="23"/>
                    <a:pt x="39" y="25"/>
                  </a:cubicBezTo>
                  <a:cubicBezTo>
                    <a:pt x="34" y="27"/>
                    <a:pt x="29" y="31"/>
                    <a:pt x="24" y="36"/>
                  </a:cubicBezTo>
                  <a:cubicBezTo>
                    <a:pt x="24" y="123"/>
                    <a:pt x="24" y="123"/>
                    <a:pt x="24" y="123"/>
                  </a:cubicBezTo>
                  <a:cubicBezTo>
                    <a:pt x="5" y="123"/>
                    <a:pt x="5" y="123"/>
                    <a:pt x="5" y="123"/>
                  </a:cubicBezTo>
                  <a:cubicBezTo>
                    <a:pt x="2" y="123"/>
                    <a:pt x="0" y="121"/>
                    <a:pt x="0" y="118"/>
                  </a:cubicBezTo>
                  <a:cubicBezTo>
                    <a:pt x="0" y="1"/>
                    <a:pt x="0" y="1"/>
                    <a:pt x="0" y="1"/>
                  </a:cubicBezTo>
                  <a:cubicBezTo>
                    <a:pt x="14" y="1"/>
                    <a:pt x="14" y="1"/>
                    <a:pt x="14" y="1"/>
                  </a:cubicBezTo>
                  <a:cubicBezTo>
                    <a:pt x="16" y="1"/>
                    <a:pt x="18" y="2"/>
                    <a:pt x="19" y="2"/>
                  </a:cubicBezTo>
                  <a:cubicBezTo>
                    <a:pt x="20" y="3"/>
                    <a:pt x="21" y="5"/>
                    <a:pt x="21" y="7"/>
                  </a:cubicBezTo>
                  <a:cubicBezTo>
                    <a:pt x="22" y="18"/>
                    <a:pt x="22" y="18"/>
                    <a:pt x="22" y="18"/>
                  </a:cubicBezTo>
                  <a:cubicBezTo>
                    <a:pt x="26" y="13"/>
                    <a:pt x="30" y="9"/>
                    <a:pt x="36" y="6"/>
                  </a:cubicBezTo>
                  <a:cubicBezTo>
                    <a:pt x="42" y="2"/>
                    <a:pt x="48" y="0"/>
                    <a:pt x="5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10"/>
            <p:cNvSpPr>
              <a:spLocks noEditPoints="1"/>
            </p:cNvSpPr>
            <p:nvPr/>
          </p:nvSpPr>
          <p:spPr bwMode="black">
            <a:xfrm>
              <a:off x="5295902" y="3198810"/>
              <a:ext cx="360362" cy="487363"/>
            </a:xfrm>
            <a:custGeom>
              <a:avLst/>
              <a:gdLst>
                <a:gd name="T0" fmla="*/ 23 w 96"/>
                <a:gd name="T1" fmla="*/ 73 h 128"/>
                <a:gd name="T2" fmla="*/ 25 w 96"/>
                <a:gd name="T3" fmla="*/ 90 h 128"/>
                <a:gd name="T4" fmla="*/ 31 w 96"/>
                <a:gd name="T5" fmla="*/ 100 h 128"/>
                <a:gd name="T6" fmla="*/ 42 w 96"/>
                <a:gd name="T7" fmla="*/ 107 h 128"/>
                <a:gd name="T8" fmla="*/ 59 w 96"/>
                <a:gd name="T9" fmla="*/ 109 h 128"/>
                <a:gd name="T10" fmla="*/ 76 w 96"/>
                <a:gd name="T11" fmla="*/ 108 h 128"/>
                <a:gd name="T12" fmla="*/ 87 w 96"/>
                <a:gd name="T13" fmla="*/ 107 h 128"/>
                <a:gd name="T14" fmla="*/ 92 w 96"/>
                <a:gd name="T15" fmla="*/ 112 h 128"/>
                <a:gd name="T16" fmla="*/ 92 w 96"/>
                <a:gd name="T17" fmla="*/ 122 h 128"/>
                <a:gd name="T18" fmla="*/ 76 w 96"/>
                <a:gd name="T19" fmla="*/ 126 h 128"/>
                <a:gd name="T20" fmla="*/ 53 w 96"/>
                <a:gd name="T21" fmla="*/ 128 h 128"/>
                <a:gd name="T22" fmla="*/ 30 w 96"/>
                <a:gd name="T23" fmla="*/ 125 h 128"/>
                <a:gd name="T24" fmla="*/ 13 w 96"/>
                <a:gd name="T25" fmla="*/ 114 h 128"/>
                <a:gd name="T26" fmla="*/ 3 w 96"/>
                <a:gd name="T27" fmla="*/ 94 h 128"/>
                <a:gd name="T28" fmla="*/ 0 w 96"/>
                <a:gd name="T29" fmla="*/ 65 h 128"/>
                <a:gd name="T30" fmla="*/ 3 w 96"/>
                <a:gd name="T31" fmla="*/ 35 h 128"/>
                <a:gd name="T32" fmla="*/ 13 w 96"/>
                <a:gd name="T33" fmla="*/ 15 h 128"/>
                <a:gd name="T34" fmla="*/ 28 w 96"/>
                <a:gd name="T35" fmla="*/ 4 h 128"/>
                <a:gd name="T36" fmla="*/ 50 w 96"/>
                <a:gd name="T37" fmla="*/ 0 h 128"/>
                <a:gd name="T38" fmla="*/ 73 w 96"/>
                <a:gd name="T39" fmla="*/ 4 h 128"/>
                <a:gd name="T40" fmla="*/ 87 w 96"/>
                <a:gd name="T41" fmla="*/ 15 h 128"/>
                <a:gd name="T42" fmla="*/ 94 w 96"/>
                <a:gd name="T43" fmla="*/ 31 h 128"/>
                <a:gd name="T44" fmla="*/ 96 w 96"/>
                <a:gd name="T45" fmla="*/ 50 h 128"/>
                <a:gd name="T46" fmla="*/ 95 w 96"/>
                <a:gd name="T47" fmla="*/ 63 h 128"/>
                <a:gd name="T48" fmla="*/ 93 w 96"/>
                <a:gd name="T49" fmla="*/ 73 h 128"/>
                <a:gd name="T50" fmla="*/ 23 w 96"/>
                <a:gd name="T51" fmla="*/ 73 h 128"/>
                <a:gd name="T52" fmla="*/ 74 w 96"/>
                <a:gd name="T53" fmla="*/ 56 h 128"/>
                <a:gd name="T54" fmla="*/ 74 w 96"/>
                <a:gd name="T55" fmla="*/ 53 h 128"/>
                <a:gd name="T56" fmla="*/ 74 w 96"/>
                <a:gd name="T57" fmla="*/ 49 h 128"/>
                <a:gd name="T58" fmla="*/ 69 w 96"/>
                <a:gd name="T59" fmla="*/ 26 h 128"/>
                <a:gd name="T60" fmla="*/ 51 w 96"/>
                <a:gd name="T61" fmla="*/ 19 h 128"/>
                <a:gd name="T62" fmla="*/ 38 w 96"/>
                <a:gd name="T63" fmla="*/ 21 h 128"/>
                <a:gd name="T64" fmla="*/ 29 w 96"/>
                <a:gd name="T65" fmla="*/ 29 h 128"/>
                <a:gd name="T66" fmla="*/ 25 w 96"/>
                <a:gd name="T67" fmla="*/ 40 h 128"/>
                <a:gd name="T68" fmla="*/ 23 w 96"/>
                <a:gd name="T69" fmla="*/ 56 h 128"/>
                <a:gd name="T70" fmla="*/ 74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3" y="73"/>
                  </a:moveTo>
                  <a:cubicBezTo>
                    <a:pt x="24" y="80"/>
                    <a:pt x="24" y="85"/>
                    <a:pt x="25" y="90"/>
                  </a:cubicBezTo>
                  <a:cubicBezTo>
                    <a:pt x="26" y="94"/>
                    <a:pt x="28" y="98"/>
                    <a:pt x="31" y="100"/>
                  </a:cubicBezTo>
                  <a:cubicBezTo>
                    <a:pt x="34" y="103"/>
                    <a:pt x="37" y="105"/>
                    <a:pt x="42" y="107"/>
                  </a:cubicBezTo>
                  <a:cubicBezTo>
                    <a:pt x="46" y="108"/>
                    <a:pt x="52" y="109"/>
                    <a:pt x="59" y="109"/>
                  </a:cubicBezTo>
                  <a:cubicBezTo>
                    <a:pt x="65" y="109"/>
                    <a:pt x="71" y="108"/>
                    <a:pt x="76" y="108"/>
                  </a:cubicBezTo>
                  <a:cubicBezTo>
                    <a:pt x="81" y="107"/>
                    <a:pt x="85" y="107"/>
                    <a:pt x="87" y="107"/>
                  </a:cubicBezTo>
                  <a:cubicBezTo>
                    <a:pt x="90" y="107"/>
                    <a:pt x="92" y="108"/>
                    <a:pt x="92" y="112"/>
                  </a:cubicBezTo>
                  <a:cubicBezTo>
                    <a:pt x="92" y="122"/>
                    <a:pt x="92" y="122"/>
                    <a:pt x="92" y="122"/>
                  </a:cubicBezTo>
                  <a:cubicBezTo>
                    <a:pt x="88" y="124"/>
                    <a:pt x="83" y="125"/>
                    <a:pt x="76" y="126"/>
                  </a:cubicBezTo>
                  <a:cubicBezTo>
                    <a:pt x="70" y="127"/>
                    <a:pt x="62" y="128"/>
                    <a:pt x="53" y="128"/>
                  </a:cubicBezTo>
                  <a:cubicBezTo>
                    <a:pt x="44" y="128"/>
                    <a:pt x="36" y="127"/>
                    <a:pt x="30" y="125"/>
                  </a:cubicBezTo>
                  <a:cubicBezTo>
                    <a:pt x="23" y="122"/>
                    <a:pt x="17" y="119"/>
                    <a:pt x="13" y="114"/>
                  </a:cubicBezTo>
                  <a:cubicBezTo>
                    <a:pt x="9" y="109"/>
                    <a:pt x="5" y="102"/>
                    <a:pt x="3" y="94"/>
                  </a:cubicBezTo>
                  <a:cubicBezTo>
                    <a:pt x="1" y="86"/>
                    <a:pt x="0" y="76"/>
                    <a:pt x="0" y="65"/>
                  </a:cubicBezTo>
                  <a:cubicBezTo>
                    <a:pt x="0" y="53"/>
                    <a:pt x="1" y="43"/>
                    <a:pt x="3" y="35"/>
                  </a:cubicBezTo>
                  <a:cubicBezTo>
                    <a:pt x="5" y="27"/>
                    <a:pt x="9" y="20"/>
                    <a:pt x="13" y="15"/>
                  </a:cubicBezTo>
                  <a:cubicBezTo>
                    <a:pt x="17" y="10"/>
                    <a:pt x="22" y="6"/>
                    <a:pt x="28" y="4"/>
                  </a:cubicBezTo>
                  <a:cubicBezTo>
                    <a:pt x="35" y="1"/>
                    <a:pt x="42" y="0"/>
                    <a:pt x="50" y="0"/>
                  </a:cubicBezTo>
                  <a:cubicBezTo>
                    <a:pt x="60" y="0"/>
                    <a:pt x="67" y="2"/>
                    <a:pt x="73" y="4"/>
                  </a:cubicBezTo>
                  <a:cubicBezTo>
                    <a:pt x="79" y="7"/>
                    <a:pt x="84" y="10"/>
                    <a:pt x="87" y="15"/>
                  </a:cubicBezTo>
                  <a:cubicBezTo>
                    <a:pt x="90" y="19"/>
                    <a:pt x="93" y="25"/>
                    <a:pt x="94" y="31"/>
                  </a:cubicBezTo>
                  <a:cubicBezTo>
                    <a:pt x="95" y="37"/>
                    <a:pt x="96" y="43"/>
                    <a:pt x="96" y="50"/>
                  </a:cubicBezTo>
                  <a:cubicBezTo>
                    <a:pt x="96" y="55"/>
                    <a:pt x="96" y="59"/>
                    <a:pt x="95" y="63"/>
                  </a:cubicBezTo>
                  <a:cubicBezTo>
                    <a:pt x="95" y="68"/>
                    <a:pt x="94" y="71"/>
                    <a:pt x="93" y="73"/>
                  </a:cubicBezTo>
                  <a:lnTo>
                    <a:pt x="23" y="73"/>
                  </a:lnTo>
                  <a:close/>
                  <a:moveTo>
                    <a:pt x="74" y="56"/>
                  </a:moveTo>
                  <a:cubicBezTo>
                    <a:pt x="74" y="55"/>
                    <a:pt x="74" y="53"/>
                    <a:pt x="74" y="53"/>
                  </a:cubicBezTo>
                  <a:cubicBezTo>
                    <a:pt x="74" y="52"/>
                    <a:pt x="74" y="51"/>
                    <a:pt x="74" y="49"/>
                  </a:cubicBezTo>
                  <a:cubicBezTo>
                    <a:pt x="74" y="39"/>
                    <a:pt x="73" y="32"/>
                    <a:pt x="69" y="26"/>
                  </a:cubicBezTo>
                  <a:cubicBezTo>
                    <a:pt x="66" y="21"/>
                    <a:pt x="60" y="19"/>
                    <a:pt x="51" y="19"/>
                  </a:cubicBezTo>
                  <a:cubicBezTo>
                    <a:pt x="46" y="19"/>
                    <a:pt x="41" y="19"/>
                    <a:pt x="38" y="21"/>
                  </a:cubicBezTo>
                  <a:cubicBezTo>
                    <a:pt x="34" y="23"/>
                    <a:pt x="31" y="25"/>
                    <a:pt x="29" y="29"/>
                  </a:cubicBezTo>
                  <a:cubicBezTo>
                    <a:pt x="27" y="32"/>
                    <a:pt x="26" y="36"/>
                    <a:pt x="25" y="40"/>
                  </a:cubicBezTo>
                  <a:cubicBezTo>
                    <a:pt x="24" y="45"/>
                    <a:pt x="23" y="50"/>
                    <a:pt x="23" y="56"/>
                  </a:cubicBezTo>
                  <a:lnTo>
                    <a:pt x="7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11"/>
            <p:cNvSpPr>
              <a:spLocks noEditPoints="1"/>
            </p:cNvSpPr>
            <p:nvPr/>
          </p:nvSpPr>
          <p:spPr bwMode="black">
            <a:xfrm>
              <a:off x="5746750" y="3040059"/>
              <a:ext cx="109537" cy="633412"/>
            </a:xfrm>
            <a:custGeom>
              <a:avLst/>
              <a:gdLst>
                <a:gd name="T0" fmla="*/ 15 w 29"/>
                <a:gd name="T1" fmla="*/ 26 h 167"/>
                <a:gd name="T2" fmla="*/ 3 w 29"/>
                <a:gd name="T3" fmla="*/ 23 h 167"/>
                <a:gd name="T4" fmla="*/ 0 w 29"/>
                <a:gd name="T5" fmla="*/ 13 h 167"/>
                <a:gd name="T6" fmla="*/ 3 w 29"/>
                <a:gd name="T7" fmla="*/ 3 h 167"/>
                <a:gd name="T8" fmla="*/ 15 w 29"/>
                <a:gd name="T9" fmla="*/ 0 h 167"/>
                <a:gd name="T10" fmla="*/ 26 w 29"/>
                <a:gd name="T11" fmla="*/ 3 h 167"/>
                <a:gd name="T12" fmla="*/ 29 w 29"/>
                <a:gd name="T13" fmla="*/ 13 h 167"/>
                <a:gd name="T14" fmla="*/ 26 w 29"/>
                <a:gd name="T15" fmla="*/ 23 h 167"/>
                <a:gd name="T16" fmla="*/ 15 w 29"/>
                <a:gd name="T17" fmla="*/ 26 h 167"/>
                <a:gd name="T18" fmla="*/ 27 w 29"/>
                <a:gd name="T19" fmla="*/ 167 h 167"/>
                <a:gd name="T20" fmla="*/ 8 w 29"/>
                <a:gd name="T21" fmla="*/ 167 h 167"/>
                <a:gd name="T22" fmla="*/ 3 w 29"/>
                <a:gd name="T23" fmla="*/ 162 h 167"/>
                <a:gd name="T24" fmla="*/ 3 w 29"/>
                <a:gd name="T25" fmla="*/ 45 h 167"/>
                <a:gd name="T26" fmla="*/ 21 w 29"/>
                <a:gd name="T27" fmla="*/ 45 h 167"/>
                <a:gd name="T28" fmla="*/ 27 w 29"/>
                <a:gd name="T29" fmla="*/ 51 h 167"/>
                <a:gd name="T30" fmla="*/ 27 w 29"/>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67">
                  <a:moveTo>
                    <a:pt x="15" y="26"/>
                  </a:moveTo>
                  <a:cubicBezTo>
                    <a:pt x="9" y="26"/>
                    <a:pt x="5" y="25"/>
                    <a:pt x="3" y="23"/>
                  </a:cubicBezTo>
                  <a:cubicBezTo>
                    <a:pt x="1" y="21"/>
                    <a:pt x="0" y="18"/>
                    <a:pt x="0" y="13"/>
                  </a:cubicBezTo>
                  <a:cubicBezTo>
                    <a:pt x="0" y="8"/>
                    <a:pt x="1" y="5"/>
                    <a:pt x="3" y="3"/>
                  </a:cubicBezTo>
                  <a:cubicBezTo>
                    <a:pt x="5" y="1"/>
                    <a:pt x="9" y="0"/>
                    <a:pt x="15" y="0"/>
                  </a:cubicBezTo>
                  <a:cubicBezTo>
                    <a:pt x="20" y="0"/>
                    <a:pt x="23" y="1"/>
                    <a:pt x="26" y="3"/>
                  </a:cubicBezTo>
                  <a:cubicBezTo>
                    <a:pt x="28" y="5"/>
                    <a:pt x="29" y="8"/>
                    <a:pt x="29" y="13"/>
                  </a:cubicBezTo>
                  <a:cubicBezTo>
                    <a:pt x="29" y="18"/>
                    <a:pt x="28" y="21"/>
                    <a:pt x="26" y="23"/>
                  </a:cubicBezTo>
                  <a:cubicBezTo>
                    <a:pt x="23" y="25"/>
                    <a:pt x="20" y="26"/>
                    <a:pt x="15" y="26"/>
                  </a:cubicBezTo>
                  <a:close/>
                  <a:moveTo>
                    <a:pt x="27" y="167"/>
                  </a:moveTo>
                  <a:cubicBezTo>
                    <a:pt x="8" y="167"/>
                    <a:pt x="8" y="167"/>
                    <a:pt x="8" y="167"/>
                  </a:cubicBezTo>
                  <a:cubicBezTo>
                    <a:pt x="4" y="167"/>
                    <a:pt x="3" y="165"/>
                    <a:pt x="3" y="162"/>
                  </a:cubicBezTo>
                  <a:cubicBezTo>
                    <a:pt x="3" y="45"/>
                    <a:pt x="3" y="45"/>
                    <a:pt x="3" y="45"/>
                  </a:cubicBezTo>
                  <a:cubicBezTo>
                    <a:pt x="21" y="45"/>
                    <a:pt x="21" y="45"/>
                    <a:pt x="21" y="45"/>
                  </a:cubicBezTo>
                  <a:cubicBezTo>
                    <a:pt x="25" y="45"/>
                    <a:pt x="27" y="47"/>
                    <a:pt x="27" y="51"/>
                  </a:cubicBezTo>
                  <a:lnTo>
                    <a:pt x="27"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12"/>
            <p:cNvSpPr>
              <a:spLocks/>
            </p:cNvSpPr>
            <p:nvPr/>
          </p:nvSpPr>
          <p:spPr bwMode="black">
            <a:xfrm>
              <a:off x="5961062" y="3201985"/>
              <a:ext cx="363537" cy="471486"/>
            </a:xfrm>
            <a:custGeom>
              <a:avLst/>
              <a:gdLst>
                <a:gd name="T0" fmla="*/ 5 w 97"/>
                <a:gd name="T1" fmla="*/ 124 h 124"/>
                <a:gd name="T2" fmla="*/ 0 w 97"/>
                <a:gd name="T3" fmla="*/ 119 h 124"/>
                <a:gd name="T4" fmla="*/ 0 w 97"/>
                <a:gd name="T5" fmla="*/ 2 h 124"/>
                <a:gd name="T6" fmla="*/ 14 w 97"/>
                <a:gd name="T7" fmla="*/ 2 h 124"/>
                <a:gd name="T8" fmla="*/ 19 w 97"/>
                <a:gd name="T9" fmla="*/ 3 h 124"/>
                <a:gd name="T10" fmla="*/ 21 w 97"/>
                <a:gd name="T11" fmla="*/ 8 h 124"/>
                <a:gd name="T12" fmla="*/ 22 w 97"/>
                <a:gd name="T13" fmla="*/ 16 h 124"/>
                <a:gd name="T14" fmla="*/ 60 w 97"/>
                <a:gd name="T15" fmla="*/ 0 h 124"/>
                <a:gd name="T16" fmla="*/ 88 w 97"/>
                <a:gd name="T17" fmla="*/ 11 h 124"/>
                <a:gd name="T18" fmla="*/ 97 w 97"/>
                <a:gd name="T19" fmla="*/ 41 h 124"/>
                <a:gd name="T20" fmla="*/ 97 w 97"/>
                <a:gd name="T21" fmla="*/ 124 h 124"/>
                <a:gd name="T22" fmla="*/ 78 w 97"/>
                <a:gd name="T23" fmla="*/ 124 h 124"/>
                <a:gd name="T24" fmla="*/ 74 w 97"/>
                <a:gd name="T25" fmla="*/ 123 h 124"/>
                <a:gd name="T26" fmla="*/ 72 w 97"/>
                <a:gd name="T27" fmla="*/ 119 h 124"/>
                <a:gd name="T28" fmla="*/ 72 w 97"/>
                <a:gd name="T29" fmla="*/ 43 h 124"/>
                <a:gd name="T30" fmla="*/ 67 w 97"/>
                <a:gd name="T31" fmla="*/ 25 h 124"/>
                <a:gd name="T32" fmla="*/ 52 w 97"/>
                <a:gd name="T33" fmla="*/ 20 h 124"/>
                <a:gd name="T34" fmla="*/ 35 w 97"/>
                <a:gd name="T35" fmla="*/ 24 h 124"/>
                <a:gd name="T36" fmla="*/ 24 w 97"/>
                <a:gd name="T37" fmla="*/ 32 h 124"/>
                <a:gd name="T38" fmla="*/ 24 w 97"/>
                <a:gd name="T39" fmla="*/ 124 h 124"/>
                <a:gd name="T40" fmla="*/ 5 w 97"/>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4">
                  <a:moveTo>
                    <a:pt x="5" y="124"/>
                  </a:moveTo>
                  <a:cubicBezTo>
                    <a:pt x="1" y="124"/>
                    <a:pt x="0" y="122"/>
                    <a:pt x="0" y="119"/>
                  </a:cubicBezTo>
                  <a:cubicBezTo>
                    <a:pt x="0" y="2"/>
                    <a:pt x="0" y="2"/>
                    <a:pt x="0" y="2"/>
                  </a:cubicBezTo>
                  <a:cubicBezTo>
                    <a:pt x="14" y="2"/>
                    <a:pt x="14" y="2"/>
                    <a:pt x="14" y="2"/>
                  </a:cubicBezTo>
                  <a:cubicBezTo>
                    <a:pt x="16" y="2"/>
                    <a:pt x="17" y="3"/>
                    <a:pt x="19" y="3"/>
                  </a:cubicBezTo>
                  <a:cubicBezTo>
                    <a:pt x="20" y="4"/>
                    <a:pt x="21" y="6"/>
                    <a:pt x="21" y="8"/>
                  </a:cubicBezTo>
                  <a:cubicBezTo>
                    <a:pt x="22" y="16"/>
                    <a:pt x="22" y="16"/>
                    <a:pt x="22" y="16"/>
                  </a:cubicBezTo>
                  <a:cubicBezTo>
                    <a:pt x="32" y="5"/>
                    <a:pt x="45" y="0"/>
                    <a:pt x="60" y="0"/>
                  </a:cubicBezTo>
                  <a:cubicBezTo>
                    <a:pt x="73" y="0"/>
                    <a:pt x="83" y="3"/>
                    <a:pt x="88" y="11"/>
                  </a:cubicBezTo>
                  <a:cubicBezTo>
                    <a:pt x="94" y="19"/>
                    <a:pt x="97" y="29"/>
                    <a:pt x="97" y="41"/>
                  </a:cubicBezTo>
                  <a:cubicBezTo>
                    <a:pt x="97" y="124"/>
                    <a:pt x="97" y="124"/>
                    <a:pt x="97" y="124"/>
                  </a:cubicBezTo>
                  <a:cubicBezTo>
                    <a:pt x="78" y="124"/>
                    <a:pt x="78" y="124"/>
                    <a:pt x="78" y="124"/>
                  </a:cubicBezTo>
                  <a:cubicBezTo>
                    <a:pt x="76" y="124"/>
                    <a:pt x="75" y="124"/>
                    <a:pt x="74" y="123"/>
                  </a:cubicBezTo>
                  <a:cubicBezTo>
                    <a:pt x="73" y="122"/>
                    <a:pt x="72" y="121"/>
                    <a:pt x="72" y="119"/>
                  </a:cubicBezTo>
                  <a:cubicBezTo>
                    <a:pt x="72" y="43"/>
                    <a:pt x="72" y="43"/>
                    <a:pt x="72" y="43"/>
                  </a:cubicBezTo>
                  <a:cubicBezTo>
                    <a:pt x="72" y="35"/>
                    <a:pt x="71" y="29"/>
                    <a:pt x="67" y="25"/>
                  </a:cubicBezTo>
                  <a:cubicBezTo>
                    <a:pt x="63" y="22"/>
                    <a:pt x="58" y="20"/>
                    <a:pt x="52" y="20"/>
                  </a:cubicBezTo>
                  <a:cubicBezTo>
                    <a:pt x="45" y="20"/>
                    <a:pt x="39" y="21"/>
                    <a:pt x="35" y="24"/>
                  </a:cubicBezTo>
                  <a:cubicBezTo>
                    <a:pt x="30" y="27"/>
                    <a:pt x="27" y="29"/>
                    <a:pt x="24" y="32"/>
                  </a:cubicBezTo>
                  <a:cubicBezTo>
                    <a:pt x="24" y="124"/>
                    <a:pt x="24" y="124"/>
                    <a:pt x="24" y="124"/>
                  </a:cubicBezTo>
                  <a:lnTo>
                    <a:pt x="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13"/>
            <p:cNvSpPr>
              <a:spLocks/>
            </p:cNvSpPr>
            <p:nvPr/>
          </p:nvSpPr>
          <p:spPr bwMode="black">
            <a:xfrm>
              <a:off x="6400799" y="3209923"/>
              <a:ext cx="379414" cy="463551"/>
            </a:xfrm>
            <a:custGeom>
              <a:avLst/>
              <a:gdLst>
                <a:gd name="T0" fmla="*/ 43 w 101"/>
                <a:gd name="T1" fmla="*/ 122 h 122"/>
                <a:gd name="T2" fmla="*/ 38 w 101"/>
                <a:gd name="T3" fmla="*/ 121 h 122"/>
                <a:gd name="T4" fmla="*/ 36 w 101"/>
                <a:gd name="T5" fmla="*/ 117 h 122"/>
                <a:gd name="T6" fmla="*/ 13 w 101"/>
                <a:gd name="T7" fmla="*/ 59 h 122"/>
                <a:gd name="T8" fmla="*/ 0 w 101"/>
                <a:gd name="T9" fmla="*/ 0 h 122"/>
                <a:gd name="T10" fmla="*/ 20 w 101"/>
                <a:gd name="T11" fmla="*/ 0 h 122"/>
                <a:gd name="T12" fmla="*/ 25 w 101"/>
                <a:gd name="T13" fmla="*/ 6 h 122"/>
                <a:gd name="T14" fmla="*/ 29 w 101"/>
                <a:gd name="T15" fmla="*/ 30 h 122"/>
                <a:gd name="T16" fmla="*/ 35 w 101"/>
                <a:gd name="T17" fmla="*/ 55 h 122"/>
                <a:gd name="T18" fmla="*/ 43 w 101"/>
                <a:gd name="T19" fmla="*/ 79 h 122"/>
                <a:gd name="T20" fmla="*/ 51 w 101"/>
                <a:gd name="T21" fmla="*/ 101 h 122"/>
                <a:gd name="T22" fmla="*/ 60 w 101"/>
                <a:gd name="T23" fmla="*/ 78 h 122"/>
                <a:gd name="T24" fmla="*/ 67 w 101"/>
                <a:gd name="T25" fmla="*/ 52 h 122"/>
                <a:gd name="T26" fmla="*/ 74 w 101"/>
                <a:gd name="T27" fmla="*/ 25 h 122"/>
                <a:gd name="T28" fmla="*/ 78 w 101"/>
                <a:gd name="T29" fmla="*/ 0 h 122"/>
                <a:gd name="T30" fmla="*/ 96 w 101"/>
                <a:gd name="T31" fmla="*/ 0 h 122"/>
                <a:gd name="T32" fmla="*/ 101 w 101"/>
                <a:gd name="T33" fmla="*/ 5 h 122"/>
                <a:gd name="T34" fmla="*/ 100 w 101"/>
                <a:gd name="T35" fmla="*/ 11 h 122"/>
                <a:gd name="T36" fmla="*/ 99 w 101"/>
                <a:gd name="T37" fmla="*/ 19 h 122"/>
                <a:gd name="T38" fmla="*/ 85 w 101"/>
                <a:gd name="T39" fmla="*/ 70 h 122"/>
                <a:gd name="T40" fmla="*/ 64 w 101"/>
                <a:gd name="T41" fmla="*/ 122 h 122"/>
                <a:gd name="T42" fmla="*/ 43 w 101"/>
                <a:gd name="T4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 h="122">
                  <a:moveTo>
                    <a:pt x="43" y="122"/>
                  </a:moveTo>
                  <a:cubicBezTo>
                    <a:pt x="41" y="122"/>
                    <a:pt x="39" y="122"/>
                    <a:pt x="38" y="121"/>
                  </a:cubicBezTo>
                  <a:cubicBezTo>
                    <a:pt x="38" y="120"/>
                    <a:pt x="37" y="119"/>
                    <a:pt x="36" y="117"/>
                  </a:cubicBezTo>
                  <a:cubicBezTo>
                    <a:pt x="27" y="98"/>
                    <a:pt x="20" y="79"/>
                    <a:pt x="13" y="59"/>
                  </a:cubicBezTo>
                  <a:cubicBezTo>
                    <a:pt x="7" y="40"/>
                    <a:pt x="2" y="20"/>
                    <a:pt x="0" y="0"/>
                  </a:cubicBezTo>
                  <a:cubicBezTo>
                    <a:pt x="20" y="0"/>
                    <a:pt x="20" y="0"/>
                    <a:pt x="20" y="0"/>
                  </a:cubicBezTo>
                  <a:cubicBezTo>
                    <a:pt x="23" y="0"/>
                    <a:pt x="25" y="2"/>
                    <a:pt x="25" y="6"/>
                  </a:cubicBezTo>
                  <a:cubicBezTo>
                    <a:pt x="26" y="13"/>
                    <a:pt x="28" y="21"/>
                    <a:pt x="29" y="30"/>
                  </a:cubicBezTo>
                  <a:cubicBezTo>
                    <a:pt x="31" y="38"/>
                    <a:pt x="33" y="46"/>
                    <a:pt x="35" y="55"/>
                  </a:cubicBezTo>
                  <a:cubicBezTo>
                    <a:pt x="38" y="63"/>
                    <a:pt x="40" y="71"/>
                    <a:pt x="43" y="79"/>
                  </a:cubicBezTo>
                  <a:cubicBezTo>
                    <a:pt x="45" y="87"/>
                    <a:pt x="48" y="95"/>
                    <a:pt x="51" y="101"/>
                  </a:cubicBezTo>
                  <a:cubicBezTo>
                    <a:pt x="54" y="95"/>
                    <a:pt x="57" y="87"/>
                    <a:pt x="60" y="78"/>
                  </a:cubicBezTo>
                  <a:cubicBezTo>
                    <a:pt x="63" y="70"/>
                    <a:pt x="65" y="61"/>
                    <a:pt x="67" y="52"/>
                  </a:cubicBezTo>
                  <a:cubicBezTo>
                    <a:pt x="70" y="43"/>
                    <a:pt x="72" y="34"/>
                    <a:pt x="74" y="25"/>
                  </a:cubicBezTo>
                  <a:cubicBezTo>
                    <a:pt x="75" y="16"/>
                    <a:pt x="77" y="8"/>
                    <a:pt x="78" y="0"/>
                  </a:cubicBezTo>
                  <a:cubicBezTo>
                    <a:pt x="96" y="0"/>
                    <a:pt x="96" y="0"/>
                    <a:pt x="96" y="0"/>
                  </a:cubicBezTo>
                  <a:cubicBezTo>
                    <a:pt x="99" y="0"/>
                    <a:pt x="101" y="2"/>
                    <a:pt x="101" y="5"/>
                  </a:cubicBezTo>
                  <a:cubicBezTo>
                    <a:pt x="101" y="7"/>
                    <a:pt x="101" y="9"/>
                    <a:pt x="100" y="11"/>
                  </a:cubicBezTo>
                  <a:cubicBezTo>
                    <a:pt x="100" y="13"/>
                    <a:pt x="100" y="16"/>
                    <a:pt x="99" y="19"/>
                  </a:cubicBezTo>
                  <a:cubicBezTo>
                    <a:pt x="96" y="36"/>
                    <a:pt x="91" y="53"/>
                    <a:pt x="85" y="70"/>
                  </a:cubicBezTo>
                  <a:cubicBezTo>
                    <a:pt x="79" y="88"/>
                    <a:pt x="72" y="105"/>
                    <a:pt x="64" y="122"/>
                  </a:cubicBezTo>
                  <a:lnTo>
                    <a:pt x="43"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14"/>
            <p:cNvSpPr>
              <a:spLocks noEditPoints="1"/>
            </p:cNvSpPr>
            <p:nvPr/>
          </p:nvSpPr>
          <p:spPr bwMode="black">
            <a:xfrm>
              <a:off x="6840536" y="3198810"/>
              <a:ext cx="360362" cy="487363"/>
            </a:xfrm>
            <a:custGeom>
              <a:avLst/>
              <a:gdLst>
                <a:gd name="T0" fmla="*/ 23 w 96"/>
                <a:gd name="T1" fmla="*/ 73 h 128"/>
                <a:gd name="T2" fmla="*/ 25 w 96"/>
                <a:gd name="T3" fmla="*/ 90 h 128"/>
                <a:gd name="T4" fmla="*/ 31 w 96"/>
                <a:gd name="T5" fmla="*/ 100 h 128"/>
                <a:gd name="T6" fmla="*/ 41 w 96"/>
                <a:gd name="T7" fmla="*/ 107 h 128"/>
                <a:gd name="T8" fmla="*/ 59 w 96"/>
                <a:gd name="T9" fmla="*/ 109 h 128"/>
                <a:gd name="T10" fmla="*/ 76 w 96"/>
                <a:gd name="T11" fmla="*/ 108 h 128"/>
                <a:gd name="T12" fmla="*/ 86 w 96"/>
                <a:gd name="T13" fmla="*/ 107 h 128"/>
                <a:gd name="T14" fmla="*/ 92 w 96"/>
                <a:gd name="T15" fmla="*/ 112 h 128"/>
                <a:gd name="T16" fmla="*/ 92 w 96"/>
                <a:gd name="T17" fmla="*/ 122 h 128"/>
                <a:gd name="T18" fmla="*/ 76 w 96"/>
                <a:gd name="T19" fmla="*/ 126 h 128"/>
                <a:gd name="T20" fmla="*/ 53 w 96"/>
                <a:gd name="T21" fmla="*/ 128 h 128"/>
                <a:gd name="T22" fmla="*/ 29 w 96"/>
                <a:gd name="T23" fmla="*/ 125 h 128"/>
                <a:gd name="T24" fmla="*/ 13 w 96"/>
                <a:gd name="T25" fmla="*/ 114 h 128"/>
                <a:gd name="T26" fmla="*/ 3 w 96"/>
                <a:gd name="T27" fmla="*/ 94 h 128"/>
                <a:gd name="T28" fmla="*/ 0 w 96"/>
                <a:gd name="T29" fmla="*/ 65 h 128"/>
                <a:gd name="T30" fmla="*/ 3 w 96"/>
                <a:gd name="T31" fmla="*/ 35 h 128"/>
                <a:gd name="T32" fmla="*/ 12 w 96"/>
                <a:gd name="T33" fmla="*/ 15 h 128"/>
                <a:gd name="T34" fmla="*/ 28 w 96"/>
                <a:gd name="T35" fmla="*/ 4 h 128"/>
                <a:gd name="T36" fmla="*/ 50 w 96"/>
                <a:gd name="T37" fmla="*/ 0 h 128"/>
                <a:gd name="T38" fmla="*/ 73 w 96"/>
                <a:gd name="T39" fmla="*/ 4 h 128"/>
                <a:gd name="T40" fmla="*/ 87 w 96"/>
                <a:gd name="T41" fmla="*/ 15 h 128"/>
                <a:gd name="T42" fmla="*/ 94 w 96"/>
                <a:gd name="T43" fmla="*/ 31 h 128"/>
                <a:gd name="T44" fmla="*/ 96 w 96"/>
                <a:gd name="T45" fmla="*/ 50 h 128"/>
                <a:gd name="T46" fmla="*/ 95 w 96"/>
                <a:gd name="T47" fmla="*/ 63 h 128"/>
                <a:gd name="T48" fmla="*/ 93 w 96"/>
                <a:gd name="T49" fmla="*/ 73 h 128"/>
                <a:gd name="T50" fmla="*/ 23 w 96"/>
                <a:gd name="T51" fmla="*/ 73 h 128"/>
                <a:gd name="T52" fmla="*/ 73 w 96"/>
                <a:gd name="T53" fmla="*/ 56 h 128"/>
                <a:gd name="T54" fmla="*/ 74 w 96"/>
                <a:gd name="T55" fmla="*/ 53 h 128"/>
                <a:gd name="T56" fmla="*/ 74 w 96"/>
                <a:gd name="T57" fmla="*/ 49 h 128"/>
                <a:gd name="T58" fmla="*/ 69 w 96"/>
                <a:gd name="T59" fmla="*/ 26 h 128"/>
                <a:gd name="T60" fmla="*/ 51 w 96"/>
                <a:gd name="T61" fmla="*/ 19 h 128"/>
                <a:gd name="T62" fmla="*/ 37 w 96"/>
                <a:gd name="T63" fmla="*/ 21 h 128"/>
                <a:gd name="T64" fmla="*/ 29 w 96"/>
                <a:gd name="T65" fmla="*/ 29 h 128"/>
                <a:gd name="T66" fmla="*/ 24 w 96"/>
                <a:gd name="T67" fmla="*/ 40 h 128"/>
                <a:gd name="T68" fmla="*/ 23 w 96"/>
                <a:gd name="T69" fmla="*/ 56 h 128"/>
                <a:gd name="T70" fmla="*/ 73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3" y="73"/>
                  </a:moveTo>
                  <a:cubicBezTo>
                    <a:pt x="23" y="80"/>
                    <a:pt x="24" y="85"/>
                    <a:pt x="25" y="90"/>
                  </a:cubicBezTo>
                  <a:cubicBezTo>
                    <a:pt x="26" y="94"/>
                    <a:pt x="28" y="98"/>
                    <a:pt x="31" y="100"/>
                  </a:cubicBezTo>
                  <a:cubicBezTo>
                    <a:pt x="33" y="103"/>
                    <a:pt x="37" y="105"/>
                    <a:pt x="41" y="107"/>
                  </a:cubicBezTo>
                  <a:cubicBezTo>
                    <a:pt x="46" y="108"/>
                    <a:pt x="52" y="109"/>
                    <a:pt x="59" y="109"/>
                  </a:cubicBezTo>
                  <a:cubicBezTo>
                    <a:pt x="65" y="109"/>
                    <a:pt x="71" y="108"/>
                    <a:pt x="76" y="108"/>
                  </a:cubicBezTo>
                  <a:cubicBezTo>
                    <a:pt x="81" y="107"/>
                    <a:pt x="84" y="107"/>
                    <a:pt x="86" y="107"/>
                  </a:cubicBezTo>
                  <a:cubicBezTo>
                    <a:pt x="90" y="107"/>
                    <a:pt x="92" y="108"/>
                    <a:pt x="92" y="112"/>
                  </a:cubicBezTo>
                  <a:cubicBezTo>
                    <a:pt x="92" y="122"/>
                    <a:pt x="92" y="122"/>
                    <a:pt x="92" y="122"/>
                  </a:cubicBezTo>
                  <a:cubicBezTo>
                    <a:pt x="88" y="124"/>
                    <a:pt x="83" y="125"/>
                    <a:pt x="76" y="126"/>
                  </a:cubicBezTo>
                  <a:cubicBezTo>
                    <a:pt x="69" y="127"/>
                    <a:pt x="62" y="128"/>
                    <a:pt x="53" y="128"/>
                  </a:cubicBezTo>
                  <a:cubicBezTo>
                    <a:pt x="44" y="128"/>
                    <a:pt x="36" y="127"/>
                    <a:pt x="29" y="125"/>
                  </a:cubicBezTo>
                  <a:cubicBezTo>
                    <a:pt x="23" y="122"/>
                    <a:pt x="17" y="119"/>
                    <a:pt x="13" y="114"/>
                  </a:cubicBezTo>
                  <a:cubicBezTo>
                    <a:pt x="8" y="109"/>
                    <a:pt x="5" y="102"/>
                    <a:pt x="3" y="94"/>
                  </a:cubicBezTo>
                  <a:cubicBezTo>
                    <a:pt x="1" y="86"/>
                    <a:pt x="0" y="76"/>
                    <a:pt x="0" y="65"/>
                  </a:cubicBezTo>
                  <a:cubicBezTo>
                    <a:pt x="0" y="53"/>
                    <a:pt x="1" y="43"/>
                    <a:pt x="3" y="35"/>
                  </a:cubicBezTo>
                  <a:cubicBezTo>
                    <a:pt x="5" y="27"/>
                    <a:pt x="8" y="20"/>
                    <a:pt x="12" y="15"/>
                  </a:cubicBezTo>
                  <a:cubicBezTo>
                    <a:pt x="17" y="10"/>
                    <a:pt x="22" y="6"/>
                    <a:pt x="28" y="4"/>
                  </a:cubicBezTo>
                  <a:cubicBezTo>
                    <a:pt x="34" y="1"/>
                    <a:pt x="42" y="0"/>
                    <a:pt x="50" y="0"/>
                  </a:cubicBezTo>
                  <a:cubicBezTo>
                    <a:pt x="59" y="0"/>
                    <a:pt x="67" y="2"/>
                    <a:pt x="73" y="4"/>
                  </a:cubicBezTo>
                  <a:cubicBezTo>
                    <a:pt x="79" y="7"/>
                    <a:pt x="83" y="10"/>
                    <a:pt x="87" y="15"/>
                  </a:cubicBezTo>
                  <a:cubicBezTo>
                    <a:pt x="90" y="19"/>
                    <a:pt x="92" y="25"/>
                    <a:pt x="94" y="31"/>
                  </a:cubicBezTo>
                  <a:cubicBezTo>
                    <a:pt x="95" y="37"/>
                    <a:pt x="96" y="43"/>
                    <a:pt x="96" y="50"/>
                  </a:cubicBezTo>
                  <a:cubicBezTo>
                    <a:pt x="96" y="55"/>
                    <a:pt x="95" y="59"/>
                    <a:pt x="95" y="63"/>
                  </a:cubicBezTo>
                  <a:cubicBezTo>
                    <a:pt x="94" y="68"/>
                    <a:pt x="94" y="71"/>
                    <a:pt x="93" y="73"/>
                  </a:cubicBezTo>
                  <a:lnTo>
                    <a:pt x="23" y="73"/>
                  </a:lnTo>
                  <a:close/>
                  <a:moveTo>
                    <a:pt x="73" y="56"/>
                  </a:moveTo>
                  <a:cubicBezTo>
                    <a:pt x="74" y="55"/>
                    <a:pt x="74" y="53"/>
                    <a:pt x="74" y="53"/>
                  </a:cubicBezTo>
                  <a:cubicBezTo>
                    <a:pt x="74" y="52"/>
                    <a:pt x="74" y="51"/>
                    <a:pt x="74" y="49"/>
                  </a:cubicBezTo>
                  <a:cubicBezTo>
                    <a:pt x="74" y="39"/>
                    <a:pt x="72" y="32"/>
                    <a:pt x="69" y="26"/>
                  </a:cubicBezTo>
                  <a:cubicBezTo>
                    <a:pt x="66" y="21"/>
                    <a:pt x="60" y="19"/>
                    <a:pt x="51" y="19"/>
                  </a:cubicBezTo>
                  <a:cubicBezTo>
                    <a:pt x="45" y="19"/>
                    <a:pt x="41" y="19"/>
                    <a:pt x="37" y="21"/>
                  </a:cubicBezTo>
                  <a:cubicBezTo>
                    <a:pt x="34" y="23"/>
                    <a:pt x="31" y="25"/>
                    <a:pt x="29" y="29"/>
                  </a:cubicBezTo>
                  <a:cubicBezTo>
                    <a:pt x="27" y="32"/>
                    <a:pt x="25" y="36"/>
                    <a:pt x="24" y="40"/>
                  </a:cubicBezTo>
                  <a:cubicBezTo>
                    <a:pt x="24" y="45"/>
                    <a:pt x="23" y="50"/>
                    <a:pt x="23" y="56"/>
                  </a:cubicBezTo>
                  <a:lnTo>
                    <a:pt x="73"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5"/>
            <p:cNvSpPr>
              <a:spLocks/>
            </p:cNvSpPr>
            <p:nvPr/>
          </p:nvSpPr>
          <p:spPr bwMode="black">
            <a:xfrm>
              <a:off x="7297734" y="3201985"/>
              <a:ext cx="365125" cy="471486"/>
            </a:xfrm>
            <a:custGeom>
              <a:avLst/>
              <a:gdLst>
                <a:gd name="T0" fmla="*/ 5 w 97"/>
                <a:gd name="T1" fmla="*/ 124 h 124"/>
                <a:gd name="T2" fmla="*/ 0 w 97"/>
                <a:gd name="T3" fmla="*/ 119 h 124"/>
                <a:gd name="T4" fmla="*/ 0 w 97"/>
                <a:gd name="T5" fmla="*/ 2 h 124"/>
                <a:gd name="T6" fmla="*/ 14 w 97"/>
                <a:gd name="T7" fmla="*/ 2 h 124"/>
                <a:gd name="T8" fmla="*/ 19 w 97"/>
                <a:gd name="T9" fmla="*/ 3 h 124"/>
                <a:gd name="T10" fmla="*/ 21 w 97"/>
                <a:gd name="T11" fmla="*/ 8 h 124"/>
                <a:gd name="T12" fmla="*/ 22 w 97"/>
                <a:gd name="T13" fmla="*/ 16 h 124"/>
                <a:gd name="T14" fmla="*/ 60 w 97"/>
                <a:gd name="T15" fmla="*/ 0 h 124"/>
                <a:gd name="T16" fmla="*/ 88 w 97"/>
                <a:gd name="T17" fmla="*/ 11 h 124"/>
                <a:gd name="T18" fmla="*/ 97 w 97"/>
                <a:gd name="T19" fmla="*/ 41 h 124"/>
                <a:gd name="T20" fmla="*/ 97 w 97"/>
                <a:gd name="T21" fmla="*/ 124 h 124"/>
                <a:gd name="T22" fmla="*/ 78 w 97"/>
                <a:gd name="T23" fmla="*/ 124 h 124"/>
                <a:gd name="T24" fmla="*/ 74 w 97"/>
                <a:gd name="T25" fmla="*/ 123 h 124"/>
                <a:gd name="T26" fmla="*/ 72 w 97"/>
                <a:gd name="T27" fmla="*/ 119 h 124"/>
                <a:gd name="T28" fmla="*/ 72 w 97"/>
                <a:gd name="T29" fmla="*/ 43 h 124"/>
                <a:gd name="T30" fmla="*/ 67 w 97"/>
                <a:gd name="T31" fmla="*/ 25 h 124"/>
                <a:gd name="T32" fmla="*/ 52 w 97"/>
                <a:gd name="T33" fmla="*/ 20 h 124"/>
                <a:gd name="T34" fmla="*/ 35 w 97"/>
                <a:gd name="T35" fmla="*/ 24 h 124"/>
                <a:gd name="T36" fmla="*/ 24 w 97"/>
                <a:gd name="T37" fmla="*/ 32 h 124"/>
                <a:gd name="T38" fmla="*/ 24 w 97"/>
                <a:gd name="T39" fmla="*/ 124 h 124"/>
                <a:gd name="T40" fmla="*/ 5 w 97"/>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4">
                  <a:moveTo>
                    <a:pt x="5" y="124"/>
                  </a:moveTo>
                  <a:cubicBezTo>
                    <a:pt x="2" y="124"/>
                    <a:pt x="0" y="122"/>
                    <a:pt x="0" y="119"/>
                  </a:cubicBezTo>
                  <a:cubicBezTo>
                    <a:pt x="0" y="2"/>
                    <a:pt x="0" y="2"/>
                    <a:pt x="0" y="2"/>
                  </a:cubicBezTo>
                  <a:cubicBezTo>
                    <a:pt x="14" y="2"/>
                    <a:pt x="14" y="2"/>
                    <a:pt x="14" y="2"/>
                  </a:cubicBezTo>
                  <a:cubicBezTo>
                    <a:pt x="16" y="2"/>
                    <a:pt x="18" y="3"/>
                    <a:pt x="19" y="3"/>
                  </a:cubicBezTo>
                  <a:cubicBezTo>
                    <a:pt x="20" y="4"/>
                    <a:pt x="21" y="6"/>
                    <a:pt x="21" y="8"/>
                  </a:cubicBezTo>
                  <a:cubicBezTo>
                    <a:pt x="22" y="16"/>
                    <a:pt x="22" y="16"/>
                    <a:pt x="22" y="16"/>
                  </a:cubicBezTo>
                  <a:cubicBezTo>
                    <a:pt x="32" y="5"/>
                    <a:pt x="45" y="0"/>
                    <a:pt x="60" y="0"/>
                  </a:cubicBezTo>
                  <a:cubicBezTo>
                    <a:pt x="73" y="0"/>
                    <a:pt x="83" y="3"/>
                    <a:pt x="88" y="11"/>
                  </a:cubicBezTo>
                  <a:cubicBezTo>
                    <a:pt x="94" y="19"/>
                    <a:pt x="97" y="29"/>
                    <a:pt x="97" y="41"/>
                  </a:cubicBezTo>
                  <a:cubicBezTo>
                    <a:pt x="97" y="124"/>
                    <a:pt x="97" y="124"/>
                    <a:pt x="97" y="124"/>
                  </a:cubicBezTo>
                  <a:cubicBezTo>
                    <a:pt x="78" y="124"/>
                    <a:pt x="78" y="124"/>
                    <a:pt x="78" y="124"/>
                  </a:cubicBezTo>
                  <a:cubicBezTo>
                    <a:pt x="76" y="124"/>
                    <a:pt x="75" y="124"/>
                    <a:pt x="74" y="123"/>
                  </a:cubicBezTo>
                  <a:cubicBezTo>
                    <a:pt x="73" y="122"/>
                    <a:pt x="72" y="121"/>
                    <a:pt x="72" y="119"/>
                  </a:cubicBezTo>
                  <a:cubicBezTo>
                    <a:pt x="72" y="43"/>
                    <a:pt x="72" y="43"/>
                    <a:pt x="72" y="43"/>
                  </a:cubicBezTo>
                  <a:cubicBezTo>
                    <a:pt x="72" y="35"/>
                    <a:pt x="71" y="29"/>
                    <a:pt x="67" y="25"/>
                  </a:cubicBezTo>
                  <a:cubicBezTo>
                    <a:pt x="64" y="22"/>
                    <a:pt x="59" y="20"/>
                    <a:pt x="52" y="20"/>
                  </a:cubicBezTo>
                  <a:cubicBezTo>
                    <a:pt x="45" y="20"/>
                    <a:pt x="40" y="21"/>
                    <a:pt x="35" y="24"/>
                  </a:cubicBezTo>
                  <a:cubicBezTo>
                    <a:pt x="30" y="27"/>
                    <a:pt x="27" y="29"/>
                    <a:pt x="24" y="32"/>
                  </a:cubicBezTo>
                  <a:cubicBezTo>
                    <a:pt x="24" y="124"/>
                    <a:pt x="24" y="124"/>
                    <a:pt x="24" y="124"/>
                  </a:cubicBezTo>
                  <a:lnTo>
                    <a:pt x="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6"/>
            <p:cNvSpPr>
              <a:spLocks/>
            </p:cNvSpPr>
            <p:nvPr/>
          </p:nvSpPr>
          <p:spPr bwMode="black">
            <a:xfrm>
              <a:off x="7740647" y="3089272"/>
              <a:ext cx="255587" cy="592137"/>
            </a:xfrm>
            <a:custGeom>
              <a:avLst/>
              <a:gdLst>
                <a:gd name="T0" fmla="*/ 68 w 68"/>
                <a:gd name="T1" fmla="*/ 154 h 156"/>
                <a:gd name="T2" fmla="*/ 58 w 68"/>
                <a:gd name="T3" fmla="*/ 156 h 156"/>
                <a:gd name="T4" fmla="*/ 47 w 68"/>
                <a:gd name="T5" fmla="*/ 156 h 156"/>
                <a:gd name="T6" fmla="*/ 22 w 68"/>
                <a:gd name="T7" fmla="*/ 149 h 156"/>
                <a:gd name="T8" fmla="*/ 14 w 68"/>
                <a:gd name="T9" fmla="*/ 125 h 156"/>
                <a:gd name="T10" fmla="*/ 14 w 68"/>
                <a:gd name="T11" fmla="*/ 51 h 156"/>
                <a:gd name="T12" fmla="*/ 6 w 68"/>
                <a:gd name="T13" fmla="*/ 51 h 156"/>
                <a:gd name="T14" fmla="*/ 0 w 68"/>
                <a:gd name="T15" fmla="*/ 46 h 156"/>
                <a:gd name="T16" fmla="*/ 0 w 68"/>
                <a:gd name="T17" fmla="*/ 32 h 156"/>
                <a:gd name="T18" fmla="*/ 15 w 68"/>
                <a:gd name="T19" fmla="*/ 32 h 156"/>
                <a:gd name="T20" fmla="*/ 16 w 68"/>
                <a:gd name="T21" fmla="*/ 0 h 156"/>
                <a:gd name="T22" fmla="*/ 33 w 68"/>
                <a:gd name="T23" fmla="*/ 0 h 156"/>
                <a:gd name="T24" fmla="*/ 39 w 68"/>
                <a:gd name="T25" fmla="*/ 6 h 156"/>
                <a:gd name="T26" fmla="*/ 39 w 68"/>
                <a:gd name="T27" fmla="*/ 32 h 156"/>
                <a:gd name="T28" fmla="*/ 62 w 68"/>
                <a:gd name="T29" fmla="*/ 32 h 156"/>
                <a:gd name="T30" fmla="*/ 66 w 68"/>
                <a:gd name="T31" fmla="*/ 34 h 156"/>
                <a:gd name="T32" fmla="*/ 68 w 68"/>
                <a:gd name="T33" fmla="*/ 38 h 156"/>
                <a:gd name="T34" fmla="*/ 68 w 68"/>
                <a:gd name="T35" fmla="*/ 51 h 156"/>
                <a:gd name="T36" fmla="*/ 39 w 68"/>
                <a:gd name="T37" fmla="*/ 51 h 156"/>
                <a:gd name="T38" fmla="*/ 39 w 68"/>
                <a:gd name="T39" fmla="*/ 123 h 156"/>
                <a:gd name="T40" fmla="*/ 41 w 68"/>
                <a:gd name="T41" fmla="*/ 133 h 156"/>
                <a:gd name="T42" fmla="*/ 49 w 68"/>
                <a:gd name="T43" fmla="*/ 137 h 156"/>
                <a:gd name="T44" fmla="*/ 56 w 68"/>
                <a:gd name="T45" fmla="*/ 137 h 156"/>
                <a:gd name="T46" fmla="*/ 61 w 68"/>
                <a:gd name="T47" fmla="*/ 137 h 156"/>
                <a:gd name="T48" fmla="*/ 68 w 68"/>
                <a:gd name="T49" fmla="*/ 142 h 156"/>
                <a:gd name="T50" fmla="*/ 68 w 68"/>
                <a:gd name="T51"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56">
                  <a:moveTo>
                    <a:pt x="68" y="154"/>
                  </a:moveTo>
                  <a:cubicBezTo>
                    <a:pt x="64" y="155"/>
                    <a:pt x="61" y="155"/>
                    <a:pt x="58" y="156"/>
                  </a:cubicBezTo>
                  <a:cubicBezTo>
                    <a:pt x="54" y="156"/>
                    <a:pt x="51" y="156"/>
                    <a:pt x="47" y="156"/>
                  </a:cubicBezTo>
                  <a:cubicBezTo>
                    <a:pt x="36" y="156"/>
                    <a:pt x="27" y="154"/>
                    <a:pt x="22" y="149"/>
                  </a:cubicBezTo>
                  <a:cubicBezTo>
                    <a:pt x="17" y="144"/>
                    <a:pt x="14" y="136"/>
                    <a:pt x="14" y="125"/>
                  </a:cubicBezTo>
                  <a:cubicBezTo>
                    <a:pt x="14" y="51"/>
                    <a:pt x="14" y="51"/>
                    <a:pt x="14" y="51"/>
                  </a:cubicBezTo>
                  <a:cubicBezTo>
                    <a:pt x="6" y="51"/>
                    <a:pt x="6" y="51"/>
                    <a:pt x="6" y="51"/>
                  </a:cubicBezTo>
                  <a:cubicBezTo>
                    <a:pt x="2" y="51"/>
                    <a:pt x="0" y="50"/>
                    <a:pt x="0" y="46"/>
                  </a:cubicBezTo>
                  <a:cubicBezTo>
                    <a:pt x="0" y="32"/>
                    <a:pt x="0" y="32"/>
                    <a:pt x="0" y="32"/>
                  </a:cubicBezTo>
                  <a:cubicBezTo>
                    <a:pt x="15" y="32"/>
                    <a:pt x="15" y="32"/>
                    <a:pt x="15" y="32"/>
                  </a:cubicBezTo>
                  <a:cubicBezTo>
                    <a:pt x="16" y="0"/>
                    <a:pt x="16" y="0"/>
                    <a:pt x="16" y="0"/>
                  </a:cubicBezTo>
                  <a:cubicBezTo>
                    <a:pt x="33" y="0"/>
                    <a:pt x="33" y="0"/>
                    <a:pt x="33" y="0"/>
                  </a:cubicBezTo>
                  <a:cubicBezTo>
                    <a:pt x="37" y="0"/>
                    <a:pt x="39" y="2"/>
                    <a:pt x="39" y="6"/>
                  </a:cubicBezTo>
                  <a:cubicBezTo>
                    <a:pt x="39" y="32"/>
                    <a:pt x="39" y="32"/>
                    <a:pt x="39" y="32"/>
                  </a:cubicBezTo>
                  <a:cubicBezTo>
                    <a:pt x="62" y="32"/>
                    <a:pt x="62" y="32"/>
                    <a:pt x="62" y="32"/>
                  </a:cubicBezTo>
                  <a:cubicBezTo>
                    <a:pt x="64" y="32"/>
                    <a:pt x="65" y="33"/>
                    <a:pt x="66" y="34"/>
                  </a:cubicBezTo>
                  <a:cubicBezTo>
                    <a:pt x="67" y="35"/>
                    <a:pt x="68" y="36"/>
                    <a:pt x="68" y="38"/>
                  </a:cubicBezTo>
                  <a:cubicBezTo>
                    <a:pt x="68" y="51"/>
                    <a:pt x="68" y="51"/>
                    <a:pt x="68" y="51"/>
                  </a:cubicBezTo>
                  <a:cubicBezTo>
                    <a:pt x="39" y="51"/>
                    <a:pt x="39" y="51"/>
                    <a:pt x="39" y="51"/>
                  </a:cubicBezTo>
                  <a:cubicBezTo>
                    <a:pt x="39" y="123"/>
                    <a:pt x="39" y="123"/>
                    <a:pt x="39" y="123"/>
                  </a:cubicBezTo>
                  <a:cubicBezTo>
                    <a:pt x="39" y="128"/>
                    <a:pt x="39" y="131"/>
                    <a:pt x="41" y="133"/>
                  </a:cubicBezTo>
                  <a:cubicBezTo>
                    <a:pt x="42" y="136"/>
                    <a:pt x="45" y="137"/>
                    <a:pt x="49" y="137"/>
                  </a:cubicBezTo>
                  <a:cubicBezTo>
                    <a:pt x="52" y="137"/>
                    <a:pt x="54" y="137"/>
                    <a:pt x="56" y="137"/>
                  </a:cubicBezTo>
                  <a:cubicBezTo>
                    <a:pt x="58" y="137"/>
                    <a:pt x="60" y="137"/>
                    <a:pt x="61" y="137"/>
                  </a:cubicBezTo>
                  <a:cubicBezTo>
                    <a:pt x="66" y="137"/>
                    <a:pt x="68" y="139"/>
                    <a:pt x="68" y="142"/>
                  </a:cubicBezTo>
                  <a:lnTo>
                    <a:pt x="6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7"/>
            <p:cNvSpPr>
              <a:spLocks noEditPoints="1"/>
            </p:cNvSpPr>
            <p:nvPr/>
          </p:nvSpPr>
          <p:spPr bwMode="black">
            <a:xfrm>
              <a:off x="8075610" y="3040059"/>
              <a:ext cx="112713" cy="633412"/>
            </a:xfrm>
            <a:custGeom>
              <a:avLst/>
              <a:gdLst>
                <a:gd name="T0" fmla="*/ 15 w 30"/>
                <a:gd name="T1" fmla="*/ 26 h 167"/>
                <a:gd name="T2" fmla="*/ 3 w 30"/>
                <a:gd name="T3" fmla="*/ 23 h 167"/>
                <a:gd name="T4" fmla="*/ 0 w 30"/>
                <a:gd name="T5" fmla="*/ 13 h 167"/>
                <a:gd name="T6" fmla="*/ 3 w 30"/>
                <a:gd name="T7" fmla="*/ 3 h 167"/>
                <a:gd name="T8" fmla="*/ 15 w 30"/>
                <a:gd name="T9" fmla="*/ 0 h 167"/>
                <a:gd name="T10" fmla="*/ 26 w 30"/>
                <a:gd name="T11" fmla="*/ 3 h 167"/>
                <a:gd name="T12" fmla="*/ 30 w 30"/>
                <a:gd name="T13" fmla="*/ 13 h 167"/>
                <a:gd name="T14" fmla="*/ 26 w 30"/>
                <a:gd name="T15" fmla="*/ 23 h 167"/>
                <a:gd name="T16" fmla="*/ 15 w 30"/>
                <a:gd name="T17" fmla="*/ 26 h 167"/>
                <a:gd name="T18" fmla="*/ 27 w 30"/>
                <a:gd name="T19" fmla="*/ 167 h 167"/>
                <a:gd name="T20" fmla="*/ 8 w 30"/>
                <a:gd name="T21" fmla="*/ 167 h 167"/>
                <a:gd name="T22" fmla="*/ 3 w 30"/>
                <a:gd name="T23" fmla="*/ 162 h 167"/>
                <a:gd name="T24" fmla="*/ 3 w 30"/>
                <a:gd name="T25" fmla="*/ 45 h 167"/>
                <a:gd name="T26" fmla="*/ 21 w 30"/>
                <a:gd name="T27" fmla="*/ 45 h 167"/>
                <a:gd name="T28" fmla="*/ 27 w 30"/>
                <a:gd name="T29" fmla="*/ 51 h 167"/>
                <a:gd name="T30" fmla="*/ 27 w 30"/>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167">
                  <a:moveTo>
                    <a:pt x="15" y="26"/>
                  </a:moveTo>
                  <a:cubicBezTo>
                    <a:pt x="9" y="26"/>
                    <a:pt x="6" y="25"/>
                    <a:pt x="3" y="23"/>
                  </a:cubicBezTo>
                  <a:cubicBezTo>
                    <a:pt x="1" y="21"/>
                    <a:pt x="0" y="18"/>
                    <a:pt x="0" y="13"/>
                  </a:cubicBezTo>
                  <a:cubicBezTo>
                    <a:pt x="0" y="8"/>
                    <a:pt x="1" y="5"/>
                    <a:pt x="3" y="3"/>
                  </a:cubicBezTo>
                  <a:cubicBezTo>
                    <a:pt x="6" y="1"/>
                    <a:pt x="9" y="0"/>
                    <a:pt x="15" y="0"/>
                  </a:cubicBezTo>
                  <a:cubicBezTo>
                    <a:pt x="20" y="0"/>
                    <a:pt x="24" y="1"/>
                    <a:pt x="26" y="3"/>
                  </a:cubicBezTo>
                  <a:cubicBezTo>
                    <a:pt x="28" y="5"/>
                    <a:pt x="30" y="8"/>
                    <a:pt x="30" y="13"/>
                  </a:cubicBezTo>
                  <a:cubicBezTo>
                    <a:pt x="30" y="18"/>
                    <a:pt x="28" y="21"/>
                    <a:pt x="26" y="23"/>
                  </a:cubicBezTo>
                  <a:cubicBezTo>
                    <a:pt x="24" y="25"/>
                    <a:pt x="20" y="26"/>
                    <a:pt x="15" y="26"/>
                  </a:cubicBezTo>
                  <a:close/>
                  <a:moveTo>
                    <a:pt x="27" y="167"/>
                  </a:moveTo>
                  <a:cubicBezTo>
                    <a:pt x="8" y="167"/>
                    <a:pt x="8" y="167"/>
                    <a:pt x="8" y="167"/>
                  </a:cubicBezTo>
                  <a:cubicBezTo>
                    <a:pt x="5" y="167"/>
                    <a:pt x="3" y="165"/>
                    <a:pt x="3" y="162"/>
                  </a:cubicBezTo>
                  <a:cubicBezTo>
                    <a:pt x="3" y="45"/>
                    <a:pt x="3" y="45"/>
                    <a:pt x="3" y="45"/>
                  </a:cubicBezTo>
                  <a:cubicBezTo>
                    <a:pt x="21" y="45"/>
                    <a:pt x="21" y="45"/>
                    <a:pt x="21" y="45"/>
                  </a:cubicBezTo>
                  <a:cubicBezTo>
                    <a:pt x="25" y="45"/>
                    <a:pt x="27" y="47"/>
                    <a:pt x="27" y="51"/>
                  </a:cubicBezTo>
                  <a:lnTo>
                    <a:pt x="27"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8"/>
            <p:cNvSpPr>
              <a:spLocks/>
            </p:cNvSpPr>
            <p:nvPr/>
          </p:nvSpPr>
          <p:spPr bwMode="black">
            <a:xfrm>
              <a:off x="8289928" y="3201985"/>
              <a:ext cx="363537" cy="471486"/>
            </a:xfrm>
            <a:custGeom>
              <a:avLst/>
              <a:gdLst>
                <a:gd name="T0" fmla="*/ 5 w 97"/>
                <a:gd name="T1" fmla="*/ 124 h 124"/>
                <a:gd name="T2" fmla="*/ 0 w 97"/>
                <a:gd name="T3" fmla="*/ 119 h 124"/>
                <a:gd name="T4" fmla="*/ 0 w 97"/>
                <a:gd name="T5" fmla="*/ 2 h 124"/>
                <a:gd name="T6" fmla="*/ 14 w 97"/>
                <a:gd name="T7" fmla="*/ 2 h 124"/>
                <a:gd name="T8" fmla="*/ 19 w 97"/>
                <a:gd name="T9" fmla="*/ 3 h 124"/>
                <a:gd name="T10" fmla="*/ 21 w 97"/>
                <a:gd name="T11" fmla="*/ 8 h 124"/>
                <a:gd name="T12" fmla="*/ 22 w 97"/>
                <a:gd name="T13" fmla="*/ 16 h 124"/>
                <a:gd name="T14" fmla="*/ 60 w 97"/>
                <a:gd name="T15" fmla="*/ 0 h 124"/>
                <a:gd name="T16" fmla="*/ 88 w 97"/>
                <a:gd name="T17" fmla="*/ 11 h 124"/>
                <a:gd name="T18" fmla="*/ 97 w 97"/>
                <a:gd name="T19" fmla="*/ 41 h 124"/>
                <a:gd name="T20" fmla="*/ 97 w 97"/>
                <a:gd name="T21" fmla="*/ 124 h 124"/>
                <a:gd name="T22" fmla="*/ 78 w 97"/>
                <a:gd name="T23" fmla="*/ 124 h 124"/>
                <a:gd name="T24" fmla="*/ 74 w 97"/>
                <a:gd name="T25" fmla="*/ 123 h 124"/>
                <a:gd name="T26" fmla="*/ 72 w 97"/>
                <a:gd name="T27" fmla="*/ 119 h 124"/>
                <a:gd name="T28" fmla="*/ 72 w 97"/>
                <a:gd name="T29" fmla="*/ 43 h 124"/>
                <a:gd name="T30" fmla="*/ 67 w 97"/>
                <a:gd name="T31" fmla="*/ 25 h 124"/>
                <a:gd name="T32" fmla="*/ 52 w 97"/>
                <a:gd name="T33" fmla="*/ 20 h 124"/>
                <a:gd name="T34" fmla="*/ 35 w 97"/>
                <a:gd name="T35" fmla="*/ 24 h 124"/>
                <a:gd name="T36" fmla="*/ 24 w 97"/>
                <a:gd name="T37" fmla="*/ 32 h 124"/>
                <a:gd name="T38" fmla="*/ 24 w 97"/>
                <a:gd name="T39" fmla="*/ 124 h 124"/>
                <a:gd name="T40" fmla="*/ 5 w 97"/>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4">
                  <a:moveTo>
                    <a:pt x="5" y="124"/>
                  </a:moveTo>
                  <a:cubicBezTo>
                    <a:pt x="2" y="124"/>
                    <a:pt x="0" y="122"/>
                    <a:pt x="0" y="119"/>
                  </a:cubicBezTo>
                  <a:cubicBezTo>
                    <a:pt x="0" y="2"/>
                    <a:pt x="0" y="2"/>
                    <a:pt x="0" y="2"/>
                  </a:cubicBezTo>
                  <a:cubicBezTo>
                    <a:pt x="14" y="2"/>
                    <a:pt x="14" y="2"/>
                    <a:pt x="14" y="2"/>
                  </a:cubicBezTo>
                  <a:cubicBezTo>
                    <a:pt x="16" y="2"/>
                    <a:pt x="18" y="3"/>
                    <a:pt x="19" y="3"/>
                  </a:cubicBezTo>
                  <a:cubicBezTo>
                    <a:pt x="20" y="4"/>
                    <a:pt x="21" y="6"/>
                    <a:pt x="21" y="8"/>
                  </a:cubicBezTo>
                  <a:cubicBezTo>
                    <a:pt x="22" y="16"/>
                    <a:pt x="22" y="16"/>
                    <a:pt x="22" y="16"/>
                  </a:cubicBezTo>
                  <a:cubicBezTo>
                    <a:pt x="32" y="5"/>
                    <a:pt x="45" y="0"/>
                    <a:pt x="60" y="0"/>
                  </a:cubicBezTo>
                  <a:cubicBezTo>
                    <a:pt x="73" y="0"/>
                    <a:pt x="83" y="3"/>
                    <a:pt x="88" y="11"/>
                  </a:cubicBezTo>
                  <a:cubicBezTo>
                    <a:pt x="94" y="19"/>
                    <a:pt x="97" y="29"/>
                    <a:pt x="97" y="41"/>
                  </a:cubicBezTo>
                  <a:cubicBezTo>
                    <a:pt x="97" y="124"/>
                    <a:pt x="97" y="124"/>
                    <a:pt x="97" y="124"/>
                  </a:cubicBezTo>
                  <a:cubicBezTo>
                    <a:pt x="78" y="124"/>
                    <a:pt x="78" y="124"/>
                    <a:pt x="78" y="124"/>
                  </a:cubicBezTo>
                  <a:cubicBezTo>
                    <a:pt x="76" y="124"/>
                    <a:pt x="75" y="124"/>
                    <a:pt x="74" y="123"/>
                  </a:cubicBezTo>
                  <a:cubicBezTo>
                    <a:pt x="73" y="122"/>
                    <a:pt x="72" y="121"/>
                    <a:pt x="72" y="119"/>
                  </a:cubicBezTo>
                  <a:cubicBezTo>
                    <a:pt x="72" y="43"/>
                    <a:pt x="72" y="43"/>
                    <a:pt x="72" y="43"/>
                  </a:cubicBezTo>
                  <a:cubicBezTo>
                    <a:pt x="72" y="35"/>
                    <a:pt x="71" y="29"/>
                    <a:pt x="67" y="25"/>
                  </a:cubicBezTo>
                  <a:cubicBezTo>
                    <a:pt x="64" y="22"/>
                    <a:pt x="59" y="20"/>
                    <a:pt x="52" y="20"/>
                  </a:cubicBezTo>
                  <a:cubicBezTo>
                    <a:pt x="45" y="20"/>
                    <a:pt x="40" y="21"/>
                    <a:pt x="35" y="24"/>
                  </a:cubicBezTo>
                  <a:cubicBezTo>
                    <a:pt x="30" y="27"/>
                    <a:pt x="27" y="29"/>
                    <a:pt x="24" y="32"/>
                  </a:cubicBezTo>
                  <a:cubicBezTo>
                    <a:pt x="24" y="124"/>
                    <a:pt x="24" y="124"/>
                    <a:pt x="24" y="124"/>
                  </a:cubicBezTo>
                  <a:lnTo>
                    <a:pt x="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9"/>
            <p:cNvSpPr>
              <a:spLocks noEditPoints="1"/>
            </p:cNvSpPr>
            <p:nvPr/>
          </p:nvSpPr>
          <p:spPr bwMode="black">
            <a:xfrm>
              <a:off x="8751889" y="3201988"/>
              <a:ext cx="390524" cy="635000"/>
            </a:xfrm>
            <a:custGeom>
              <a:avLst/>
              <a:gdLst>
                <a:gd name="T0" fmla="*/ 0 w 104"/>
                <a:gd name="T1" fmla="*/ 62 h 167"/>
                <a:gd name="T2" fmla="*/ 3 w 104"/>
                <a:gd name="T3" fmla="*/ 32 h 167"/>
                <a:gd name="T4" fmla="*/ 14 w 104"/>
                <a:gd name="T5" fmla="*/ 13 h 167"/>
                <a:gd name="T6" fmla="*/ 32 w 104"/>
                <a:gd name="T7" fmla="*/ 3 h 167"/>
                <a:gd name="T8" fmla="*/ 58 w 104"/>
                <a:gd name="T9" fmla="*/ 0 h 167"/>
                <a:gd name="T10" fmla="*/ 78 w 104"/>
                <a:gd name="T11" fmla="*/ 1 h 167"/>
                <a:gd name="T12" fmla="*/ 95 w 104"/>
                <a:gd name="T13" fmla="*/ 4 h 167"/>
                <a:gd name="T14" fmla="*/ 102 w 104"/>
                <a:gd name="T15" fmla="*/ 6 h 167"/>
                <a:gd name="T16" fmla="*/ 104 w 104"/>
                <a:gd name="T17" fmla="*/ 12 h 167"/>
                <a:gd name="T18" fmla="*/ 104 w 104"/>
                <a:gd name="T19" fmla="*/ 22 h 167"/>
                <a:gd name="T20" fmla="*/ 95 w 104"/>
                <a:gd name="T21" fmla="*/ 22 h 167"/>
                <a:gd name="T22" fmla="*/ 96 w 104"/>
                <a:gd name="T23" fmla="*/ 52 h 167"/>
                <a:gd name="T24" fmla="*/ 96 w 104"/>
                <a:gd name="T25" fmla="*/ 81 h 167"/>
                <a:gd name="T26" fmla="*/ 96 w 104"/>
                <a:gd name="T27" fmla="*/ 124 h 167"/>
                <a:gd name="T28" fmla="*/ 85 w 104"/>
                <a:gd name="T29" fmla="*/ 156 h 167"/>
                <a:gd name="T30" fmla="*/ 48 w 104"/>
                <a:gd name="T31" fmla="*/ 167 h 167"/>
                <a:gd name="T32" fmla="*/ 39 w 104"/>
                <a:gd name="T33" fmla="*/ 167 h 167"/>
                <a:gd name="T34" fmla="*/ 30 w 104"/>
                <a:gd name="T35" fmla="*/ 166 h 167"/>
                <a:gd name="T36" fmla="*/ 20 w 104"/>
                <a:gd name="T37" fmla="*/ 164 h 167"/>
                <a:gd name="T38" fmla="*/ 13 w 104"/>
                <a:gd name="T39" fmla="*/ 162 h 167"/>
                <a:gd name="T40" fmla="*/ 9 w 104"/>
                <a:gd name="T41" fmla="*/ 159 h 167"/>
                <a:gd name="T42" fmla="*/ 8 w 104"/>
                <a:gd name="T43" fmla="*/ 155 h 167"/>
                <a:gd name="T44" fmla="*/ 8 w 104"/>
                <a:gd name="T45" fmla="*/ 145 h 167"/>
                <a:gd name="T46" fmla="*/ 25 w 104"/>
                <a:gd name="T47" fmla="*/ 147 h 167"/>
                <a:gd name="T48" fmla="*/ 41 w 104"/>
                <a:gd name="T49" fmla="*/ 147 h 167"/>
                <a:gd name="T50" fmla="*/ 65 w 104"/>
                <a:gd name="T51" fmla="*/ 142 h 167"/>
                <a:gd name="T52" fmla="*/ 72 w 104"/>
                <a:gd name="T53" fmla="*/ 126 h 167"/>
                <a:gd name="T54" fmla="*/ 72 w 104"/>
                <a:gd name="T55" fmla="*/ 111 h 167"/>
                <a:gd name="T56" fmla="*/ 58 w 104"/>
                <a:gd name="T57" fmla="*/ 118 h 167"/>
                <a:gd name="T58" fmla="*/ 42 w 104"/>
                <a:gd name="T59" fmla="*/ 121 h 167"/>
                <a:gd name="T60" fmla="*/ 21 w 104"/>
                <a:gd name="T61" fmla="*/ 116 h 167"/>
                <a:gd name="T62" fmla="*/ 8 w 104"/>
                <a:gd name="T63" fmla="*/ 104 h 167"/>
                <a:gd name="T64" fmla="*/ 2 w 104"/>
                <a:gd name="T65" fmla="*/ 86 h 167"/>
                <a:gd name="T66" fmla="*/ 0 w 104"/>
                <a:gd name="T67" fmla="*/ 62 h 167"/>
                <a:gd name="T68" fmla="*/ 24 w 104"/>
                <a:gd name="T69" fmla="*/ 62 h 167"/>
                <a:gd name="T70" fmla="*/ 25 w 104"/>
                <a:gd name="T71" fmla="*/ 81 h 167"/>
                <a:gd name="T72" fmla="*/ 30 w 104"/>
                <a:gd name="T73" fmla="*/ 93 h 167"/>
                <a:gd name="T74" fmla="*/ 38 w 104"/>
                <a:gd name="T75" fmla="*/ 100 h 167"/>
                <a:gd name="T76" fmla="*/ 49 w 104"/>
                <a:gd name="T77" fmla="*/ 102 h 167"/>
                <a:gd name="T78" fmla="*/ 62 w 104"/>
                <a:gd name="T79" fmla="*/ 100 h 167"/>
                <a:gd name="T80" fmla="*/ 72 w 104"/>
                <a:gd name="T81" fmla="*/ 94 h 167"/>
                <a:gd name="T82" fmla="*/ 72 w 104"/>
                <a:gd name="T83" fmla="*/ 20 h 167"/>
                <a:gd name="T84" fmla="*/ 65 w 104"/>
                <a:gd name="T85" fmla="*/ 20 h 167"/>
                <a:gd name="T86" fmla="*/ 57 w 104"/>
                <a:gd name="T87" fmla="*/ 19 h 167"/>
                <a:gd name="T88" fmla="*/ 42 w 104"/>
                <a:gd name="T89" fmla="*/ 21 h 167"/>
                <a:gd name="T90" fmla="*/ 32 w 104"/>
                <a:gd name="T91" fmla="*/ 27 h 167"/>
                <a:gd name="T92" fmla="*/ 26 w 104"/>
                <a:gd name="T93" fmla="*/ 40 h 167"/>
                <a:gd name="T94" fmla="*/ 24 w 104"/>
                <a:gd name="T95" fmla="*/ 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167">
                  <a:moveTo>
                    <a:pt x="0" y="62"/>
                  </a:moveTo>
                  <a:cubicBezTo>
                    <a:pt x="0" y="50"/>
                    <a:pt x="1" y="40"/>
                    <a:pt x="3" y="32"/>
                  </a:cubicBezTo>
                  <a:cubicBezTo>
                    <a:pt x="5" y="24"/>
                    <a:pt x="9" y="18"/>
                    <a:pt x="14" y="13"/>
                  </a:cubicBezTo>
                  <a:cubicBezTo>
                    <a:pt x="19" y="9"/>
                    <a:pt x="25" y="5"/>
                    <a:pt x="32" y="3"/>
                  </a:cubicBezTo>
                  <a:cubicBezTo>
                    <a:pt x="39" y="1"/>
                    <a:pt x="48" y="0"/>
                    <a:pt x="58" y="0"/>
                  </a:cubicBezTo>
                  <a:cubicBezTo>
                    <a:pt x="64" y="0"/>
                    <a:pt x="71" y="1"/>
                    <a:pt x="78" y="1"/>
                  </a:cubicBezTo>
                  <a:cubicBezTo>
                    <a:pt x="84" y="2"/>
                    <a:pt x="90" y="3"/>
                    <a:pt x="95" y="4"/>
                  </a:cubicBezTo>
                  <a:cubicBezTo>
                    <a:pt x="98" y="4"/>
                    <a:pt x="100" y="5"/>
                    <a:pt x="102" y="6"/>
                  </a:cubicBezTo>
                  <a:cubicBezTo>
                    <a:pt x="103" y="7"/>
                    <a:pt x="104" y="9"/>
                    <a:pt x="104" y="12"/>
                  </a:cubicBezTo>
                  <a:cubicBezTo>
                    <a:pt x="104" y="22"/>
                    <a:pt x="104" y="22"/>
                    <a:pt x="104" y="22"/>
                  </a:cubicBezTo>
                  <a:cubicBezTo>
                    <a:pt x="95" y="22"/>
                    <a:pt x="95" y="22"/>
                    <a:pt x="95" y="22"/>
                  </a:cubicBezTo>
                  <a:cubicBezTo>
                    <a:pt x="96" y="32"/>
                    <a:pt x="96" y="42"/>
                    <a:pt x="96" y="52"/>
                  </a:cubicBezTo>
                  <a:cubicBezTo>
                    <a:pt x="96" y="62"/>
                    <a:pt x="96" y="71"/>
                    <a:pt x="96" y="81"/>
                  </a:cubicBezTo>
                  <a:cubicBezTo>
                    <a:pt x="96" y="124"/>
                    <a:pt x="96" y="124"/>
                    <a:pt x="96" y="124"/>
                  </a:cubicBezTo>
                  <a:cubicBezTo>
                    <a:pt x="96" y="138"/>
                    <a:pt x="92" y="149"/>
                    <a:pt x="85" y="156"/>
                  </a:cubicBezTo>
                  <a:cubicBezTo>
                    <a:pt x="77" y="163"/>
                    <a:pt x="65" y="167"/>
                    <a:pt x="48" y="167"/>
                  </a:cubicBezTo>
                  <a:cubicBezTo>
                    <a:pt x="46" y="167"/>
                    <a:pt x="43" y="167"/>
                    <a:pt x="39" y="167"/>
                  </a:cubicBezTo>
                  <a:cubicBezTo>
                    <a:pt x="36" y="166"/>
                    <a:pt x="33" y="166"/>
                    <a:pt x="30" y="166"/>
                  </a:cubicBezTo>
                  <a:cubicBezTo>
                    <a:pt x="26" y="165"/>
                    <a:pt x="23" y="165"/>
                    <a:pt x="20" y="164"/>
                  </a:cubicBezTo>
                  <a:cubicBezTo>
                    <a:pt x="17" y="164"/>
                    <a:pt x="15" y="163"/>
                    <a:pt x="13" y="162"/>
                  </a:cubicBezTo>
                  <a:cubicBezTo>
                    <a:pt x="11" y="161"/>
                    <a:pt x="10" y="160"/>
                    <a:pt x="9" y="159"/>
                  </a:cubicBezTo>
                  <a:cubicBezTo>
                    <a:pt x="8" y="158"/>
                    <a:pt x="8" y="157"/>
                    <a:pt x="8" y="155"/>
                  </a:cubicBezTo>
                  <a:cubicBezTo>
                    <a:pt x="8" y="145"/>
                    <a:pt x="8" y="145"/>
                    <a:pt x="8" y="145"/>
                  </a:cubicBezTo>
                  <a:cubicBezTo>
                    <a:pt x="14" y="146"/>
                    <a:pt x="19" y="146"/>
                    <a:pt x="25" y="147"/>
                  </a:cubicBezTo>
                  <a:cubicBezTo>
                    <a:pt x="31" y="147"/>
                    <a:pt x="36" y="147"/>
                    <a:pt x="41" y="147"/>
                  </a:cubicBezTo>
                  <a:cubicBezTo>
                    <a:pt x="53" y="147"/>
                    <a:pt x="61" y="146"/>
                    <a:pt x="65" y="142"/>
                  </a:cubicBezTo>
                  <a:cubicBezTo>
                    <a:pt x="70" y="139"/>
                    <a:pt x="72" y="134"/>
                    <a:pt x="72" y="126"/>
                  </a:cubicBezTo>
                  <a:cubicBezTo>
                    <a:pt x="72" y="111"/>
                    <a:pt x="72" y="111"/>
                    <a:pt x="72" y="111"/>
                  </a:cubicBezTo>
                  <a:cubicBezTo>
                    <a:pt x="68" y="114"/>
                    <a:pt x="63" y="116"/>
                    <a:pt x="58" y="118"/>
                  </a:cubicBezTo>
                  <a:cubicBezTo>
                    <a:pt x="54" y="120"/>
                    <a:pt x="48" y="121"/>
                    <a:pt x="42" y="121"/>
                  </a:cubicBezTo>
                  <a:cubicBezTo>
                    <a:pt x="33" y="121"/>
                    <a:pt x="26" y="119"/>
                    <a:pt x="21" y="116"/>
                  </a:cubicBezTo>
                  <a:cubicBezTo>
                    <a:pt x="16" y="114"/>
                    <a:pt x="11" y="109"/>
                    <a:pt x="8" y="104"/>
                  </a:cubicBezTo>
                  <a:cubicBezTo>
                    <a:pt x="5" y="99"/>
                    <a:pt x="3" y="93"/>
                    <a:pt x="2" y="86"/>
                  </a:cubicBezTo>
                  <a:cubicBezTo>
                    <a:pt x="0" y="79"/>
                    <a:pt x="0" y="71"/>
                    <a:pt x="0" y="62"/>
                  </a:cubicBezTo>
                  <a:close/>
                  <a:moveTo>
                    <a:pt x="24" y="62"/>
                  </a:moveTo>
                  <a:cubicBezTo>
                    <a:pt x="24" y="69"/>
                    <a:pt x="24" y="76"/>
                    <a:pt x="25" y="81"/>
                  </a:cubicBezTo>
                  <a:cubicBezTo>
                    <a:pt x="26" y="86"/>
                    <a:pt x="28" y="90"/>
                    <a:pt x="30" y="93"/>
                  </a:cubicBezTo>
                  <a:cubicBezTo>
                    <a:pt x="32" y="96"/>
                    <a:pt x="34" y="99"/>
                    <a:pt x="38" y="100"/>
                  </a:cubicBezTo>
                  <a:cubicBezTo>
                    <a:pt x="41" y="101"/>
                    <a:pt x="44" y="102"/>
                    <a:pt x="49" y="102"/>
                  </a:cubicBezTo>
                  <a:cubicBezTo>
                    <a:pt x="54" y="102"/>
                    <a:pt x="58" y="101"/>
                    <a:pt x="62" y="100"/>
                  </a:cubicBezTo>
                  <a:cubicBezTo>
                    <a:pt x="65" y="98"/>
                    <a:pt x="69" y="96"/>
                    <a:pt x="72" y="94"/>
                  </a:cubicBezTo>
                  <a:cubicBezTo>
                    <a:pt x="72" y="20"/>
                    <a:pt x="72" y="20"/>
                    <a:pt x="72" y="20"/>
                  </a:cubicBezTo>
                  <a:cubicBezTo>
                    <a:pt x="70" y="20"/>
                    <a:pt x="67" y="20"/>
                    <a:pt x="65" y="20"/>
                  </a:cubicBezTo>
                  <a:cubicBezTo>
                    <a:pt x="62" y="19"/>
                    <a:pt x="59" y="19"/>
                    <a:pt x="57" y="19"/>
                  </a:cubicBezTo>
                  <a:cubicBezTo>
                    <a:pt x="51" y="19"/>
                    <a:pt x="46" y="20"/>
                    <a:pt x="42" y="21"/>
                  </a:cubicBezTo>
                  <a:cubicBezTo>
                    <a:pt x="38" y="22"/>
                    <a:pt x="34" y="24"/>
                    <a:pt x="32" y="27"/>
                  </a:cubicBezTo>
                  <a:cubicBezTo>
                    <a:pt x="29" y="31"/>
                    <a:pt x="27" y="35"/>
                    <a:pt x="26" y="40"/>
                  </a:cubicBezTo>
                  <a:cubicBezTo>
                    <a:pt x="24" y="46"/>
                    <a:pt x="24" y="53"/>
                    <a:pt x="24"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Freeform 5"/>
          <p:cNvSpPr>
            <a:spLocks noChangeAspect="1" noEditPoints="1"/>
          </p:cNvSpPr>
          <p:nvPr/>
        </p:nvSpPr>
        <p:spPr bwMode="invGray">
          <a:xfrm>
            <a:off x="8909769" y="5822416"/>
            <a:ext cx="656108" cy="656108"/>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a:xfrm>
            <a:off x="609441" y="304800"/>
            <a:ext cx="9141619" cy="1828800"/>
          </a:xfrm>
        </p:spPr>
        <p:txBody>
          <a:bodyPr anchor="t"/>
          <a:lstStyle>
            <a:lvl1pPr>
              <a:defRPr sz="5000"/>
            </a:lvl1pPr>
          </a:lstStyle>
          <a:p>
            <a:r>
              <a:rPr lang="en-US"/>
              <a:t>Click to edit Master title style</a:t>
            </a:r>
            <a:endParaRPr/>
          </a:p>
        </p:txBody>
      </p:sp>
      <p:sp>
        <p:nvSpPr>
          <p:cNvPr id="6" name="Date Placeholder 5"/>
          <p:cNvSpPr>
            <a:spLocks noGrp="1"/>
          </p:cNvSpPr>
          <p:nvPr>
            <p:ph type="dt" sz="half" idx="10"/>
          </p:nvPr>
        </p:nvSpPr>
        <p:spPr/>
        <p:txBody>
          <a:bodyPr/>
          <a:lstStyle>
            <a:lvl1pPr>
              <a:defRPr>
                <a:solidFill>
                  <a:schemeClr val="tx1"/>
                </a:solidFill>
              </a:defRPr>
            </a:lvl1pPr>
          </a:lstStyle>
          <a:p>
            <a:fld id="{D2399688-468B-4749-B055-CD016AC72CD1}" type="datetime1">
              <a:rPr lang="en-US" smtClean="0"/>
              <a:t>12/11/2021</a:t>
            </a:fld>
            <a:endParaRPr/>
          </a:p>
        </p:txBody>
      </p:sp>
      <p:sp>
        <p:nvSpPr>
          <p:cNvPr id="7" name="Footer Placeholder 6"/>
          <p:cNvSpPr>
            <a:spLocks noGrp="1"/>
          </p:cNvSpPr>
          <p:nvPr>
            <p:ph type="ftr" sz="quarter" idx="11"/>
          </p:nvPr>
        </p:nvSpPr>
        <p:spPr/>
        <p:txBody>
          <a:bodyPr/>
          <a:lstStyle>
            <a:lvl1pPr>
              <a:defRPr>
                <a:solidFill>
                  <a:schemeClr val="tx1"/>
                </a:solidFill>
              </a:defRPr>
            </a:lvl1pPr>
          </a:lstStyle>
          <a:p>
            <a:r>
              <a:rPr lang="en-US"/>
              <a:t>HP LIFE Success mindset course (life-global.org)</a:t>
            </a:r>
            <a:endParaRPr/>
          </a:p>
        </p:txBody>
      </p:sp>
      <p:sp>
        <p:nvSpPr>
          <p:cNvPr id="8" name="Slide Number Placeholder 7"/>
          <p:cNvSpPr>
            <a:spLocks noGrp="1"/>
          </p:cNvSpPr>
          <p:nvPr>
            <p:ph type="sldNum" sz="quarter" idx="12"/>
          </p:nvPr>
        </p:nvSpPr>
        <p:spPr/>
        <p:txBody>
          <a:bodyPr/>
          <a:lstStyle>
            <a:lvl1pPr>
              <a:defRPr>
                <a:solidFill>
                  <a:schemeClr val="tx1"/>
                </a:solidFill>
              </a:defRPr>
            </a:lvl1pPr>
          </a:lstStyle>
          <a:p>
            <a:fld id="{00DE720E-C72B-42F0-AD69-52D60E3C605E}" type="slidenum">
              <a:rPr/>
              <a:pPr/>
              <a:t>‹#›</a:t>
            </a:fld>
            <a:endParaRPr/>
          </a:p>
        </p:txBody>
      </p:sp>
    </p:spTree>
    <p:extLst>
      <p:ext uri="{BB962C8B-B14F-4D97-AF65-F5344CB8AC3E}">
        <p14:creationId xmlns:p14="http://schemas.microsoft.com/office/powerpoint/2010/main" val="760574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guide id="3" pos="7367"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losing Option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p:nvGrpSpPr>
        <p:grpSpPr bwMode="black">
          <a:xfrm>
            <a:off x="3359940" y="2599124"/>
            <a:ext cx="5468944" cy="1287076"/>
            <a:chOff x="4856883" y="4633091"/>
            <a:chExt cx="2787883" cy="656108"/>
          </a:xfrm>
        </p:grpSpPr>
        <p:grpSp>
          <p:nvGrpSpPr>
            <p:cNvPr id="26" name="Group 25"/>
            <p:cNvGrpSpPr/>
            <p:nvPr/>
          </p:nvGrpSpPr>
          <p:grpSpPr bwMode="black">
            <a:xfrm>
              <a:off x="5713412" y="4854308"/>
              <a:ext cx="1931354" cy="258521"/>
              <a:chOff x="3046414" y="3021011"/>
              <a:chExt cx="6095999" cy="815977"/>
            </a:xfrm>
          </p:grpSpPr>
          <p:sp>
            <p:nvSpPr>
              <p:cNvPr id="11" name="Freeform 5"/>
              <p:cNvSpPr>
                <a:spLocks/>
              </p:cNvSpPr>
              <p:nvPr/>
            </p:nvSpPr>
            <p:spPr bwMode="black">
              <a:xfrm>
                <a:off x="3046414" y="3021011"/>
                <a:ext cx="371475" cy="652464"/>
              </a:xfrm>
              <a:custGeom>
                <a:avLst/>
                <a:gdLst>
                  <a:gd name="T0" fmla="*/ 0 w 99"/>
                  <a:gd name="T1" fmla="*/ 0 h 172"/>
                  <a:gd name="T2" fmla="*/ 18 w 99"/>
                  <a:gd name="T3" fmla="*/ 0 h 172"/>
                  <a:gd name="T4" fmla="*/ 22 w 99"/>
                  <a:gd name="T5" fmla="*/ 1 h 172"/>
                  <a:gd name="T6" fmla="*/ 24 w 99"/>
                  <a:gd name="T7" fmla="*/ 6 h 172"/>
                  <a:gd name="T8" fmla="*/ 24 w 99"/>
                  <a:gd name="T9" fmla="*/ 101 h 172"/>
                  <a:gd name="T10" fmla="*/ 51 w 99"/>
                  <a:gd name="T11" fmla="*/ 74 h 172"/>
                  <a:gd name="T12" fmla="*/ 70 w 99"/>
                  <a:gd name="T13" fmla="*/ 50 h 172"/>
                  <a:gd name="T14" fmla="*/ 88 w 99"/>
                  <a:gd name="T15" fmla="*/ 50 h 172"/>
                  <a:gd name="T16" fmla="*/ 92 w 99"/>
                  <a:gd name="T17" fmla="*/ 54 h 172"/>
                  <a:gd name="T18" fmla="*/ 90 w 99"/>
                  <a:gd name="T19" fmla="*/ 60 h 172"/>
                  <a:gd name="T20" fmla="*/ 83 w 99"/>
                  <a:gd name="T21" fmla="*/ 69 h 172"/>
                  <a:gd name="T22" fmla="*/ 73 w 99"/>
                  <a:gd name="T23" fmla="*/ 81 h 172"/>
                  <a:gd name="T24" fmla="*/ 60 w 99"/>
                  <a:gd name="T25" fmla="*/ 94 h 172"/>
                  <a:gd name="T26" fmla="*/ 45 w 99"/>
                  <a:gd name="T27" fmla="*/ 107 h 172"/>
                  <a:gd name="T28" fmla="*/ 61 w 99"/>
                  <a:gd name="T29" fmla="*/ 122 h 172"/>
                  <a:gd name="T30" fmla="*/ 75 w 99"/>
                  <a:gd name="T31" fmla="*/ 137 h 172"/>
                  <a:gd name="T32" fmla="*/ 88 w 99"/>
                  <a:gd name="T33" fmla="*/ 153 h 172"/>
                  <a:gd name="T34" fmla="*/ 99 w 99"/>
                  <a:gd name="T35" fmla="*/ 172 h 172"/>
                  <a:gd name="T36" fmla="*/ 77 w 99"/>
                  <a:gd name="T37" fmla="*/ 172 h 172"/>
                  <a:gd name="T38" fmla="*/ 72 w 99"/>
                  <a:gd name="T39" fmla="*/ 171 h 172"/>
                  <a:gd name="T40" fmla="*/ 69 w 99"/>
                  <a:gd name="T41" fmla="*/ 167 h 172"/>
                  <a:gd name="T42" fmla="*/ 61 w 99"/>
                  <a:gd name="T43" fmla="*/ 153 h 172"/>
                  <a:gd name="T44" fmla="*/ 50 w 99"/>
                  <a:gd name="T45" fmla="*/ 141 h 172"/>
                  <a:gd name="T46" fmla="*/ 38 w 99"/>
                  <a:gd name="T47" fmla="*/ 128 h 172"/>
                  <a:gd name="T48" fmla="*/ 24 w 99"/>
                  <a:gd name="T49" fmla="*/ 115 h 172"/>
                  <a:gd name="T50" fmla="*/ 24 w 99"/>
                  <a:gd name="T51" fmla="*/ 172 h 172"/>
                  <a:gd name="T52" fmla="*/ 5 w 99"/>
                  <a:gd name="T53" fmla="*/ 172 h 172"/>
                  <a:gd name="T54" fmla="*/ 0 w 99"/>
                  <a:gd name="T55" fmla="*/ 167 h 172"/>
                  <a:gd name="T56" fmla="*/ 0 w 99"/>
                  <a:gd name="T5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72">
                    <a:moveTo>
                      <a:pt x="0" y="0"/>
                    </a:moveTo>
                    <a:cubicBezTo>
                      <a:pt x="18" y="0"/>
                      <a:pt x="18" y="0"/>
                      <a:pt x="18" y="0"/>
                    </a:cubicBezTo>
                    <a:cubicBezTo>
                      <a:pt x="20" y="0"/>
                      <a:pt x="21" y="0"/>
                      <a:pt x="22" y="1"/>
                    </a:cubicBezTo>
                    <a:cubicBezTo>
                      <a:pt x="23" y="2"/>
                      <a:pt x="24" y="4"/>
                      <a:pt x="24" y="6"/>
                    </a:cubicBezTo>
                    <a:cubicBezTo>
                      <a:pt x="24" y="101"/>
                      <a:pt x="24" y="101"/>
                      <a:pt x="24" y="101"/>
                    </a:cubicBezTo>
                    <a:cubicBezTo>
                      <a:pt x="35" y="92"/>
                      <a:pt x="44" y="83"/>
                      <a:pt x="51" y="74"/>
                    </a:cubicBezTo>
                    <a:cubicBezTo>
                      <a:pt x="58" y="66"/>
                      <a:pt x="65" y="58"/>
                      <a:pt x="70" y="50"/>
                    </a:cubicBezTo>
                    <a:cubicBezTo>
                      <a:pt x="88" y="50"/>
                      <a:pt x="88" y="50"/>
                      <a:pt x="88" y="50"/>
                    </a:cubicBezTo>
                    <a:cubicBezTo>
                      <a:pt x="91" y="50"/>
                      <a:pt x="92" y="52"/>
                      <a:pt x="92" y="54"/>
                    </a:cubicBezTo>
                    <a:cubicBezTo>
                      <a:pt x="92" y="56"/>
                      <a:pt x="91" y="58"/>
                      <a:pt x="90" y="60"/>
                    </a:cubicBezTo>
                    <a:cubicBezTo>
                      <a:pt x="88" y="63"/>
                      <a:pt x="86" y="65"/>
                      <a:pt x="83" y="69"/>
                    </a:cubicBezTo>
                    <a:cubicBezTo>
                      <a:pt x="81" y="73"/>
                      <a:pt x="77" y="77"/>
                      <a:pt x="73" y="81"/>
                    </a:cubicBezTo>
                    <a:cubicBezTo>
                      <a:pt x="69" y="85"/>
                      <a:pt x="65" y="90"/>
                      <a:pt x="60" y="94"/>
                    </a:cubicBezTo>
                    <a:cubicBezTo>
                      <a:pt x="55" y="99"/>
                      <a:pt x="50" y="103"/>
                      <a:pt x="45" y="107"/>
                    </a:cubicBezTo>
                    <a:cubicBezTo>
                      <a:pt x="51" y="112"/>
                      <a:pt x="57" y="117"/>
                      <a:pt x="61" y="122"/>
                    </a:cubicBezTo>
                    <a:cubicBezTo>
                      <a:pt x="66" y="126"/>
                      <a:pt x="71" y="132"/>
                      <a:pt x="75" y="137"/>
                    </a:cubicBezTo>
                    <a:cubicBezTo>
                      <a:pt x="80" y="142"/>
                      <a:pt x="84" y="148"/>
                      <a:pt x="88" y="153"/>
                    </a:cubicBezTo>
                    <a:cubicBezTo>
                      <a:pt x="92" y="159"/>
                      <a:pt x="95" y="166"/>
                      <a:pt x="99" y="172"/>
                    </a:cubicBezTo>
                    <a:cubicBezTo>
                      <a:pt x="77" y="172"/>
                      <a:pt x="77" y="172"/>
                      <a:pt x="77" y="172"/>
                    </a:cubicBezTo>
                    <a:cubicBezTo>
                      <a:pt x="75" y="172"/>
                      <a:pt x="73" y="172"/>
                      <a:pt x="72" y="171"/>
                    </a:cubicBezTo>
                    <a:cubicBezTo>
                      <a:pt x="71" y="170"/>
                      <a:pt x="70" y="169"/>
                      <a:pt x="69" y="167"/>
                    </a:cubicBezTo>
                    <a:cubicBezTo>
                      <a:pt x="67" y="162"/>
                      <a:pt x="64" y="158"/>
                      <a:pt x="61" y="153"/>
                    </a:cubicBezTo>
                    <a:cubicBezTo>
                      <a:pt x="57" y="149"/>
                      <a:pt x="54" y="145"/>
                      <a:pt x="50" y="141"/>
                    </a:cubicBezTo>
                    <a:cubicBezTo>
                      <a:pt x="47" y="137"/>
                      <a:pt x="43" y="132"/>
                      <a:pt x="38" y="128"/>
                    </a:cubicBezTo>
                    <a:cubicBezTo>
                      <a:pt x="34" y="124"/>
                      <a:pt x="29" y="119"/>
                      <a:pt x="24" y="115"/>
                    </a:cubicBezTo>
                    <a:cubicBezTo>
                      <a:pt x="24" y="172"/>
                      <a:pt x="24" y="172"/>
                      <a:pt x="24" y="172"/>
                    </a:cubicBezTo>
                    <a:cubicBezTo>
                      <a:pt x="5" y="172"/>
                      <a:pt x="5" y="172"/>
                      <a:pt x="5" y="172"/>
                    </a:cubicBezTo>
                    <a:cubicBezTo>
                      <a:pt x="2" y="172"/>
                      <a:pt x="0" y="170"/>
                      <a:pt x="0" y="16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2" name="Freeform 6"/>
              <p:cNvSpPr>
                <a:spLocks noEditPoints="1"/>
              </p:cNvSpPr>
              <p:nvPr/>
            </p:nvSpPr>
            <p:spPr bwMode="black">
              <a:xfrm>
                <a:off x="3444876" y="3198810"/>
                <a:ext cx="360362" cy="487363"/>
              </a:xfrm>
              <a:custGeom>
                <a:avLst/>
                <a:gdLst>
                  <a:gd name="T0" fmla="*/ 23 w 96"/>
                  <a:gd name="T1" fmla="*/ 73 h 128"/>
                  <a:gd name="T2" fmla="*/ 26 w 96"/>
                  <a:gd name="T3" fmla="*/ 90 h 128"/>
                  <a:gd name="T4" fmla="*/ 31 w 96"/>
                  <a:gd name="T5" fmla="*/ 100 h 128"/>
                  <a:gd name="T6" fmla="*/ 42 w 96"/>
                  <a:gd name="T7" fmla="*/ 107 h 128"/>
                  <a:gd name="T8" fmla="*/ 59 w 96"/>
                  <a:gd name="T9" fmla="*/ 109 h 128"/>
                  <a:gd name="T10" fmla="*/ 76 w 96"/>
                  <a:gd name="T11" fmla="*/ 108 h 128"/>
                  <a:gd name="T12" fmla="*/ 87 w 96"/>
                  <a:gd name="T13" fmla="*/ 107 h 128"/>
                  <a:gd name="T14" fmla="*/ 92 w 96"/>
                  <a:gd name="T15" fmla="*/ 112 h 128"/>
                  <a:gd name="T16" fmla="*/ 92 w 96"/>
                  <a:gd name="T17" fmla="*/ 122 h 128"/>
                  <a:gd name="T18" fmla="*/ 77 w 96"/>
                  <a:gd name="T19" fmla="*/ 126 h 128"/>
                  <a:gd name="T20" fmla="*/ 54 w 96"/>
                  <a:gd name="T21" fmla="*/ 128 h 128"/>
                  <a:gd name="T22" fmla="*/ 30 w 96"/>
                  <a:gd name="T23" fmla="*/ 125 h 128"/>
                  <a:gd name="T24" fmla="*/ 13 w 96"/>
                  <a:gd name="T25" fmla="*/ 114 h 128"/>
                  <a:gd name="T26" fmla="*/ 4 w 96"/>
                  <a:gd name="T27" fmla="*/ 94 h 128"/>
                  <a:gd name="T28" fmla="*/ 0 w 96"/>
                  <a:gd name="T29" fmla="*/ 65 h 128"/>
                  <a:gd name="T30" fmla="*/ 4 w 96"/>
                  <a:gd name="T31" fmla="*/ 35 h 128"/>
                  <a:gd name="T32" fmla="*/ 13 w 96"/>
                  <a:gd name="T33" fmla="*/ 15 h 128"/>
                  <a:gd name="T34" fmla="*/ 29 w 96"/>
                  <a:gd name="T35" fmla="*/ 4 h 128"/>
                  <a:gd name="T36" fmla="*/ 51 w 96"/>
                  <a:gd name="T37" fmla="*/ 0 h 128"/>
                  <a:gd name="T38" fmla="*/ 73 w 96"/>
                  <a:gd name="T39" fmla="*/ 4 h 128"/>
                  <a:gd name="T40" fmla="*/ 87 w 96"/>
                  <a:gd name="T41" fmla="*/ 15 h 128"/>
                  <a:gd name="T42" fmla="*/ 94 w 96"/>
                  <a:gd name="T43" fmla="*/ 31 h 128"/>
                  <a:gd name="T44" fmla="*/ 96 w 96"/>
                  <a:gd name="T45" fmla="*/ 50 h 128"/>
                  <a:gd name="T46" fmla="*/ 95 w 96"/>
                  <a:gd name="T47" fmla="*/ 63 h 128"/>
                  <a:gd name="T48" fmla="*/ 94 w 96"/>
                  <a:gd name="T49" fmla="*/ 73 h 128"/>
                  <a:gd name="T50" fmla="*/ 23 w 96"/>
                  <a:gd name="T51" fmla="*/ 73 h 128"/>
                  <a:gd name="T52" fmla="*/ 74 w 96"/>
                  <a:gd name="T53" fmla="*/ 56 h 128"/>
                  <a:gd name="T54" fmla="*/ 74 w 96"/>
                  <a:gd name="T55" fmla="*/ 53 h 128"/>
                  <a:gd name="T56" fmla="*/ 74 w 96"/>
                  <a:gd name="T57" fmla="*/ 49 h 128"/>
                  <a:gd name="T58" fmla="*/ 70 w 96"/>
                  <a:gd name="T59" fmla="*/ 26 h 128"/>
                  <a:gd name="T60" fmla="*/ 51 w 96"/>
                  <a:gd name="T61" fmla="*/ 19 h 128"/>
                  <a:gd name="T62" fmla="*/ 38 w 96"/>
                  <a:gd name="T63" fmla="*/ 21 h 128"/>
                  <a:gd name="T64" fmla="*/ 29 w 96"/>
                  <a:gd name="T65" fmla="*/ 29 h 128"/>
                  <a:gd name="T66" fmla="*/ 25 w 96"/>
                  <a:gd name="T67" fmla="*/ 40 h 128"/>
                  <a:gd name="T68" fmla="*/ 23 w 96"/>
                  <a:gd name="T69" fmla="*/ 56 h 128"/>
                  <a:gd name="T70" fmla="*/ 74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3" y="73"/>
                    </a:moveTo>
                    <a:cubicBezTo>
                      <a:pt x="24" y="80"/>
                      <a:pt x="25" y="85"/>
                      <a:pt x="26" y="90"/>
                    </a:cubicBezTo>
                    <a:cubicBezTo>
                      <a:pt x="27" y="94"/>
                      <a:pt x="29" y="98"/>
                      <a:pt x="31" y="100"/>
                    </a:cubicBezTo>
                    <a:cubicBezTo>
                      <a:pt x="34" y="103"/>
                      <a:pt x="37" y="105"/>
                      <a:pt x="42" y="107"/>
                    </a:cubicBezTo>
                    <a:cubicBezTo>
                      <a:pt x="46" y="108"/>
                      <a:pt x="52" y="109"/>
                      <a:pt x="59" y="109"/>
                    </a:cubicBezTo>
                    <a:cubicBezTo>
                      <a:pt x="65" y="109"/>
                      <a:pt x="71" y="108"/>
                      <a:pt x="76" y="108"/>
                    </a:cubicBezTo>
                    <a:cubicBezTo>
                      <a:pt x="81" y="107"/>
                      <a:pt x="85" y="107"/>
                      <a:pt x="87" y="107"/>
                    </a:cubicBezTo>
                    <a:cubicBezTo>
                      <a:pt x="91" y="107"/>
                      <a:pt x="92" y="108"/>
                      <a:pt x="92" y="112"/>
                    </a:cubicBezTo>
                    <a:cubicBezTo>
                      <a:pt x="92" y="122"/>
                      <a:pt x="92" y="122"/>
                      <a:pt x="92" y="122"/>
                    </a:cubicBezTo>
                    <a:cubicBezTo>
                      <a:pt x="89" y="124"/>
                      <a:pt x="83" y="125"/>
                      <a:pt x="77" y="126"/>
                    </a:cubicBezTo>
                    <a:cubicBezTo>
                      <a:pt x="70" y="127"/>
                      <a:pt x="62" y="128"/>
                      <a:pt x="54" y="128"/>
                    </a:cubicBezTo>
                    <a:cubicBezTo>
                      <a:pt x="45" y="128"/>
                      <a:pt x="37" y="127"/>
                      <a:pt x="30" y="125"/>
                    </a:cubicBezTo>
                    <a:cubicBezTo>
                      <a:pt x="23" y="122"/>
                      <a:pt x="18" y="119"/>
                      <a:pt x="13" y="114"/>
                    </a:cubicBezTo>
                    <a:cubicBezTo>
                      <a:pt x="9" y="109"/>
                      <a:pt x="6" y="102"/>
                      <a:pt x="4" y="94"/>
                    </a:cubicBezTo>
                    <a:cubicBezTo>
                      <a:pt x="1" y="86"/>
                      <a:pt x="0" y="76"/>
                      <a:pt x="0" y="65"/>
                    </a:cubicBezTo>
                    <a:cubicBezTo>
                      <a:pt x="0" y="53"/>
                      <a:pt x="1" y="43"/>
                      <a:pt x="4" y="35"/>
                    </a:cubicBezTo>
                    <a:cubicBezTo>
                      <a:pt x="6" y="27"/>
                      <a:pt x="9" y="20"/>
                      <a:pt x="13" y="15"/>
                    </a:cubicBezTo>
                    <a:cubicBezTo>
                      <a:pt x="17" y="10"/>
                      <a:pt x="23" y="6"/>
                      <a:pt x="29" y="4"/>
                    </a:cubicBezTo>
                    <a:cubicBezTo>
                      <a:pt x="35" y="1"/>
                      <a:pt x="42" y="0"/>
                      <a:pt x="51" y="0"/>
                    </a:cubicBezTo>
                    <a:cubicBezTo>
                      <a:pt x="60" y="0"/>
                      <a:pt x="67" y="2"/>
                      <a:pt x="73" y="4"/>
                    </a:cubicBezTo>
                    <a:cubicBezTo>
                      <a:pt x="79" y="7"/>
                      <a:pt x="84" y="10"/>
                      <a:pt x="87" y="15"/>
                    </a:cubicBezTo>
                    <a:cubicBezTo>
                      <a:pt x="91" y="19"/>
                      <a:pt x="93" y="25"/>
                      <a:pt x="94" y="31"/>
                    </a:cubicBezTo>
                    <a:cubicBezTo>
                      <a:pt x="96" y="37"/>
                      <a:pt x="96" y="43"/>
                      <a:pt x="96" y="50"/>
                    </a:cubicBezTo>
                    <a:cubicBezTo>
                      <a:pt x="96" y="55"/>
                      <a:pt x="96" y="59"/>
                      <a:pt x="95" y="63"/>
                    </a:cubicBezTo>
                    <a:cubicBezTo>
                      <a:pt x="95" y="68"/>
                      <a:pt x="94" y="71"/>
                      <a:pt x="94" y="73"/>
                    </a:cubicBezTo>
                    <a:lnTo>
                      <a:pt x="23" y="73"/>
                    </a:lnTo>
                    <a:close/>
                    <a:moveTo>
                      <a:pt x="74" y="56"/>
                    </a:moveTo>
                    <a:cubicBezTo>
                      <a:pt x="74" y="55"/>
                      <a:pt x="74" y="53"/>
                      <a:pt x="74" y="53"/>
                    </a:cubicBezTo>
                    <a:cubicBezTo>
                      <a:pt x="74" y="52"/>
                      <a:pt x="74" y="51"/>
                      <a:pt x="74" y="49"/>
                    </a:cubicBezTo>
                    <a:cubicBezTo>
                      <a:pt x="74" y="39"/>
                      <a:pt x="73" y="32"/>
                      <a:pt x="70" y="26"/>
                    </a:cubicBezTo>
                    <a:cubicBezTo>
                      <a:pt x="67" y="21"/>
                      <a:pt x="60" y="19"/>
                      <a:pt x="51" y="19"/>
                    </a:cubicBezTo>
                    <a:cubicBezTo>
                      <a:pt x="46" y="19"/>
                      <a:pt x="41" y="19"/>
                      <a:pt x="38" y="21"/>
                    </a:cubicBezTo>
                    <a:cubicBezTo>
                      <a:pt x="34" y="23"/>
                      <a:pt x="32" y="25"/>
                      <a:pt x="29" y="29"/>
                    </a:cubicBezTo>
                    <a:cubicBezTo>
                      <a:pt x="27" y="32"/>
                      <a:pt x="26" y="36"/>
                      <a:pt x="25" y="40"/>
                    </a:cubicBezTo>
                    <a:cubicBezTo>
                      <a:pt x="24" y="45"/>
                      <a:pt x="24" y="50"/>
                      <a:pt x="23" y="56"/>
                    </a:cubicBezTo>
                    <a:lnTo>
                      <a:pt x="7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3" name="Freeform 7"/>
              <p:cNvSpPr>
                <a:spLocks noEditPoints="1"/>
              </p:cNvSpPr>
              <p:nvPr/>
            </p:nvSpPr>
            <p:spPr bwMode="black">
              <a:xfrm>
                <a:off x="3890964" y="3198810"/>
                <a:ext cx="361949" cy="487363"/>
              </a:xfrm>
              <a:custGeom>
                <a:avLst/>
                <a:gdLst>
                  <a:gd name="T0" fmla="*/ 24 w 96"/>
                  <a:gd name="T1" fmla="*/ 73 h 128"/>
                  <a:gd name="T2" fmla="*/ 26 w 96"/>
                  <a:gd name="T3" fmla="*/ 90 h 128"/>
                  <a:gd name="T4" fmla="*/ 31 w 96"/>
                  <a:gd name="T5" fmla="*/ 100 h 128"/>
                  <a:gd name="T6" fmla="*/ 42 w 96"/>
                  <a:gd name="T7" fmla="*/ 107 h 128"/>
                  <a:gd name="T8" fmla="*/ 59 w 96"/>
                  <a:gd name="T9" fmla="*/ 109 h 128"/>
                  <a:gd name="T10" fmla="*/ 76 w 96"/>
                  <a:gd name="T11" fmla="*/ 108 h 128"/>
                  <a:gd name="T12" fmla="*/ 87 w 96"/>
                  <a:gd name="T13" fmla="*/ 107 h 128"/>
                  <a:gd name="T14" fmla="*/ 92 w 96"/>
                  <a:gd name="T15" fmla="*/ 112 h 128"/>
                  <a:gd name="T16" fmla="*/ 92 w 96"/>
                  <a:gd name="T17" fmla="*/ 122 h 128"/>
                  <a:gd name="T18" fmla="*/ 77 w 96"/>
                  <a:gd name="T19" fmla="*/ 126 h 128"/>
                  <a:gd name="T20" fmla="*/ 54 w 96"/>
                  <a:gd name="T21" fmla="*/ 128 h 128"/>
                  <a:gd name="T22" fmla="*/ 30 w 96"/>
                  <a:gd name="T23" fmla="*/ 125 h 128"/>
                  <a:gd name="T24" fmla="*/ 13 w 96"/>
                  <a:gd name="T25" fmla="*/ 114 h 128"/>
                  <a:gd name="T26" fmla="*/ 4 w 96"/>
                  <a:gd name="T27" fmla="*/ 94 h 128"/>
                  <a:gd name="T28" fmla="*/ 0 w 96"/>
                  <a:gd name="T29" fmla="*/ 65 h 128"/>
                  <a:gd name="T30" fmla="*/ 4 w 96"/>
                  <a:gd name="T31" fmla="*/ 35 h 128"/>
                  <a:gd name="T32" fmla="*/ 13 w 96"/>
                  <a:gd name="T33" fmla="*/ 15 h 128"/>
                  <a:gd name="T34" fmla="*/ 29 w 96"/>
                  <a:gd name="T35" fmla="*/ 4 h 128"/>
                  <a:gd name="T36" fmla="*/ 51 w 96"/>
                  <a:gd name="T37" fmla="*/ 0 h 128"/>
                  <a:gd name="T38" fmla="*/ 73 w 96"/>
                  <a:gd name="T39" fmla="*/ 4 h 128"/>
                  <a:gd name="T40" fmla="*/ 87 w 96"/>
                  <a:gd name="T41" fmla="*/ 15 h 128"/>
                  <a:gd name="T42" fmla="*/ 94 w 96"/>
                  <a:gd name="T43" fmla="*/ 31 h 128"/>
                  <a:gd name="T44" fmla="*/ 96 w 96"/>
                  <a:gd name="T45" fmla="*/ 50 h 128"/>
                  <a:gd name="T46" fmla="*/ 96 w 96"/>
                  <a:gd name="T47" fmla="*/ 63 h 128"/>
                  <a:gd name="T48" fmla="*/ 94 w 96"/>
                  <a:gd name="T49" fmla="*/ 73 h 128"/>
                  <a:gd name="T50" fmla="*/ 24 w 96"/>
                  <a:gd name="T51" fmla="*/ 73 h 128"/>
                  <a:gd name="T52" fmla="*/ 74 w 96"/>
                  <a:gd name="T53" fmla="*/ 56 h 128"/>
                  <a:gd name="T54" fmla="*/ 74 w 96"/>
                  <a:gd name="T55" fmla="*/ 53 h 128"/>
                  <a:gd name="T56" fmla="*/ 74 w 96"/>
                  <a:gd name="T57" fmla="*/ 49 h 128"/>
                  <a:gd name="T58" fmla="*/ 70 w 96"/>
                  <a:gd name="T59" fmla="*/ 26 h 128"/>
                  <a:gd name="T60" fmla="*/ 51 w 96"/>
                  <a:gd name="T61" fmla="*/ 19 h 128"/>
                  <a:gd name="T62" fmla="*/ 38 w 96"/>
                  <a:gd name="T63" fmla="*/ 21 h 128"/>
                  <a:gd name="T64" fmla="*/ 30 w 96"/>
                  <a:gd name="T65" fmla="*/ 29 h 128"/>
                  <a:gd name="T66" fmla="*/ 25 w 96"/>
                  <a:gd name="T67" fmla="*/ 40 h 128"/>
                  <a:gd name="T68" fmla="*/ 24 w 96"/>
                  <a:gd name="T69" fmla="*/ 56 h 128"/>
                  <a:gd name="T70" fmla="*/ 74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4" y="73"/>
                    </a:moveTo>
                    <a:cubicBezTo>
                      <a:pt x="24" y="80"/>
                      <a:pt x="25" y="85"/>
                      <a:pt x="26" y="90"/>
                    </a:cubicBezTo>
                    <a:cubicBezTo>
                      <a:pt x="27" y="94"/>
                      <a:pt x="29" y="98"/>
                      <a:pt x="31" y="100"/>
                    </a:cubicBezTo>
                    <a:cubicBezTo>
                      <a:pt x="34" y="103"/>
                      <a:pt x="38" y="105"/>
                      <a:pt x="42" y="107"/>
                    </a:cubicBezTo>
                    <a:cubicBezTo>
                      <a:pt x="46" y="108"/>
                      <a:pt x="52" y="109"/>
                      <a:pt x="59" y="109"/>
                    </a:cubicBezTo>
                    <a:cubicBezTo>
                      <a:pt x="66" y="109"/>
                      <a:pt x="71" y="108"/>
                      <a:pt x="76" y="108"/>
                    </a:cubicBezTo>
                    <a:cubicBezTo>
                      <a:pt x="81" y="107"/>
                      <a:pt x="85" y="107"/>
                      <a:pt x="87" y="107"/>
                    </a:cubicBezTo>
                    <a:cubicBezTo>
                      <a:pt x="91" y="107"/>
                      <a:pt x="92" y="108"/>
                      <a:pt x="92" y="112"/>
                    </a:cubicBezTo>
                    <a:cubicBezTo>
                      <a:pt x="92" y="122"/>
                      <a:pt x="92" y="122"/>
                      <a:pt x="92" y="122"/>
                    </a:cubicBezTo>
                    <a:cubicBezTo>
                      <a:pt x="89" y="124"/>
                      <a:pt x="83" y="125"/>
                      <a:pt x="77" y="126"/>
                    </a:cubicBezTo>
                    <a:cubicBezTo>
                      <a:pt x="70" y="127"/>
                      <a:pt x="62" y="128"/>
                      <a:pt x="54" y="128"/>
                    </a:cubicBezTo>
                    <a:cubicBezTo>
                      <a:pt x="45" y="128"/>
                      <a:pt x="37" y="127"/>
                      <a:pt x="30" y="125"/>
                    </a:cubicBezTo>
                    <a:cubicBezTo>
                      <a:pt x="23" y="122"/>
                      <a:pt x="18" y="119"/>
                      <a:pt x="13" y="114"/>
                    </a:cubicBezTo>
                    <a:cubicBezTo>
                      <a:pt x="9" y="109"/>
                      <a:pt x="6" y="102"/>
                      <a:pt x="4" y="94"/>
                    </a:cubicBezTo>
                    <a:cubicBezTo>
                      <a:pt x="2" y="86"/>
                      <a:pt x="0" y="76"/>
                      <a:pt x="0" y="65"/>
                    </a:cubicBezTo>
                    <a:cubicBezTo>
                      <a:pt x="0" y="53"/>
                      <a:pt x="2" y="43"/>
                      <a:pt x="4" y="35"/>
                    </a:cubicBezTo>
                    <a:cubicBezTo>
                      <a:pt x="6" y="27"/>
                      <a:pt x="9" y="20"/>
                      <a:pt x="13" y="15"/>
                    </a:cubicBezTo>
                    <a:cubicBezTo>
                      <a:pt x="17" y="10"/>
                      <a:pt x="23" y="6"/>
                      <a:pt x="29" y="4"/>
                    </a:cubicBezTo>
                    <a:cubicBezTo>
                      <a:pt x="35" y="1"/>
                      <a:pt x="42" y="0"/>
                      <a:pt x="51" y="0"/>
                    </a:cubicBezTo>
                    <a:cubicBezTo>
                      <a:pt x="60" y="0"/>
                      <a:pt x="68" y="2"/>
                      <a:pt x="73" y="4"/>
                    </a:cubicBezTo>
                    <a:cubicBezTo>
                      <a:pt x="79" y="7"/>
                      <a:pt x="84" y="10"/>
                      <a:pt x="87" y="15"/>
                    </a:cubicBezTo>
                    <a:cubicBezTo>
                      <a:pt x="91" y="19"/>
                      <a:pt x="93" y="25"/>
                      <a:pt x="94" y="31"/>
                    </a:cubicBezTo>
                    <a:cubicBezTo>
                      <a:pt x="96" y="37"/>
                      <a:pt x="96" y="43"/>
                      <a:pt x="96" y="50"/>
                    </a:cubicBezTo>
                    <a:cubicBezTo>
                      <a:pt x="96" y="55"/>
                      <a:pt x="96" y="59"/>
                      <a:pt x="96" y="63"/>
                    </a:cubicBezTo>
                    <a:cubicBezTo>
                      <a:pt x="95" y="68"/>
                      <a:pt x="94" y="71"/>
                      <a:pt x="94" y="73"/>
                    </a:cubicBezTo>
                    <a:lnTo>
                      <a:pt x="24" y="73"/>
                    </a:lnTo>
                    <a:close/>
                    <a:moveTo>
                      <a:pt x="74" y="56"/>
                    </a:moveTo>
                    <a:cubicBezTo>
                      <a:pt x="74" y="55"/>
                      <a:pt x="74" y="53"/>
                      <a:pt x="74" y="53"/>
                    </a:cubicBezTo>
                    <a:cubicBezTo>
                      <a:pt x="74" y="52"/>
                      <a:pt x="74" y="51"/>
                      <a:pt x="74" y="49"/>
                    </a:cubicBezTo>
                    <a:cubicBezTo>
                      <a:pt x="74" y="39"/>
                      <a:pt x="73" y="32"/>
                      <a:pt x="70" y="26"/>
                    </a:cubicBezTo>
                    <a:cubicBezTo>
                      <a:pt x="67" y="21"/>
                      <a:pt x="60" y="19"/>
                      <a:pt x="51" y="19"/>
                    </a:cubicBezTo>
                    <a:cubicBezTo>
                      <a:pt x="46" y="19"/>
                      <a:pt x="41" y="19"/>
                      <a:pt x="38" y="21"/>
                    </a:cubicBezTo>
                    <a:cubicBezTo>
                      <a:pt x="34" y="23"/>
                      <a:pt x="32" y="25"/>
                      <a:pt x="30" y="29"/>
                    </a:cubicBezTo>
                    <a:cubicBezTo>
                      <a:pt x="27" y="32"/>
                      <a:pt x="26" y="36"/>
                      <a:pt x="25" y="40"/>
                    </a:cubicBezTo>
                    <a:cubicBezTo>
                      <a:pt x="24" y="45"/>
                      <a:pt x="24" y="50"/>
                      <a:pt x="24" y="56"/>
                    </a:cubicBezTo>
                    <a:lnTo>
                      <a:pt x="7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4" name="Freeform 8"/>
              <p:cNvSpPr>
                <a:spLocks noEditPoints="1"/>
              </p:cNvSpPr>
              <p:nvPr/>
            </p:nvSpPr>
            <p:spPr bwMode="black">
              <a:xfrm>
                <a:off x="4327526" y="3201985"/>
                <a:ext cx="398462" cy="627062"/>
              </a:xfrm>
              <a:custGeom>
                <a:avLst/>
                <a:gdLst>
                  <a:gd name="T0" fmla="*/ 61 w 106"/>
                  <a:gd name="T1" fmla="*/ 126 h 165"/>
                  <a:gd name="T2" fmla="*/ 44 w 106"/>
                  <a:gd name="T3" fmla="*/ 123 h 165"/>
                  <a:gd name="T4" fmla="*/ 32 w 106"/>
                  <a:gd name="T5" fmla="*/ 118 h 165"/>
                  <a:gd name="T6" fmla="*/ 32 w 106"/>
                  <a:gd name="T7" fmla="*/ 165 h 165"/>
                  <a:gd name="T8" fmla="*/ 14 w 106"/>
                  <a:gd name="T9" fmla="*/ 165 h 165"/>
                  <a:gd name="T10" fmla="*/ 8 w 106"/>
                  <a:gd name="T11" fmla="*/ 160 h 165"/>
                  <a:gd name="T12" fmla="*/ 8 w 106"/>
                  <a:gd name="T13" fmla="*/ 79 h 165"/>
                  <a:gd name="T14" fmla="*/ 8 w 106"/>
                  <a:gd name="T15" fmla="*/ 51 h 165"/>
                  <a:gd name="T16" fmla="*/ 9 w 106"/>
                  <a:gd name="T17" fmla="*/ 22 h 165"/>
                  <a:gd name="T18" fmla="*/ 5 w 106"/>
                  <a:gd name="T19" fmla="*/ 22 h 165"/>
                  <a:gd name="T20" fmla="*/ 0 w 106"/>
                  <a:gd name="T21" fmla="*/ 17 h 165"/>
                  <a:gd name="T22" fmla="*/ 0 w 106"/>
                  <a:gd name="T23" fmla="*/ 5 h 165"/>
                  <a:gd name="T24" fmla="*/ 9 w 106"/>
                  <a:gd name="T25" fmla="*/ 3 h 165"/>
                  <a:gd name="T26" fmla="*/ 21 w 106"/>
                  <a:gd name="T27" fmla="*/ 2 h 165"/>
                  <a:gd name="T28" fmla="*/ 34 w 106"/>
                  <a:gd name="T29" fmla="*/ 1 h 165"/>
                  <a:gd name="T30" fmla="*/ 47 w 106"/>
                  <a:gd name="T31" fmla="*/ 0 h 165"/>
                  <a:gd name="T32" fmla="*/ 74 w 106"/>
                  <a:gd name="T33" fmla="*/ 3 h 165"/>
                  <a:gd name="T34" fmla="*/ 92 w 106"/>
                  <a:gd name="T35" fmla="*/ 14 h 165"/>
                  <a:gd name="T36" fmla="*/ 102 w 106"/>
                  <a:gd name="T37" fmla="*/ 33 h 165"/>
                  <a:gd name="T38" fmla="*/ 106 w 106"/>
                  <a:gd name="T39" fmla="*/ 63 h 165"/>
                  <a:gd name="T40" fmla="*/ 95 w 106"/>
                  <a:gd name="T41" fmla="*/ 111 h 165"/>
                  <a:gd name="T42" fmla="*/ 61 w 106"/>
                  <a:gd name="T43" fmla="*/ 126 h 165"/>
                  <a:gd name="T44" fmla="*/ 54 w 106"/>
                  <a:gd name="T45" fmla="*/ 107 h 165"/>
                  <a:gd name="T46" fmla="*/ 66 w 106"/>
                  <a:gd name="T47" fmla="*/ 105 h 165"/>
                  <a:gd name="T48" fmla="*/ 75 w 106"/>
                  <a:gd name="T49" fmla="*/ 98 h 165"/>
                  <a:gd name="T50" fmla="*/ 80 w 106"/>
                  <a:gd name="T51" fmla="*/ 84 h 165"/>
                  <a:gd name="T52" fmla="*/ 81 w 106"/>
                  <a:gd name="T53" fmla="*/ 63 h 165"/>
                  <a:gd name="T54" fmla="*/ 80 w 106"/>
                  <a:gd name="T55" fmla="*/ 43 h 165"/>
                  <a:gd name="T56" fmla="*/ 75 w 106"/>
                  <a:gd name="T57" fmla="*/ 29 h 165"/>
                  <a:gd name="T58" fmla="*/ 64 w 106"/>
                  <a:gd name="T59" fmla="*/ 22 h 165"/>
                  <a:gd name="T60" fmla="*/ 47 w 106"/>
                  <a:gd name="T61" fmla="*/ 19 h 165"/>
                  <a:gd name="T62" fmla="*/ 40 w 106"/>
                  <a:gd name="T63" fmla="*/ 20 h 165"/>
                  <a:gd name="T64" fmla="*/ 32 w 106"/>
                  <a:gd name="T65" fmla="*/ 20 h 165"/>
                  <a:gd name="T66" fmla="*/ 32 w 106"/>
                  <a:gd name="T67" fmla="*/ 102 h 165"/>
                  <a:gd name="T68" fmla="*/ 42 w 106"/>
                  <a:gd name="T69" fmla="*/ 105 h 165"/>
                  <a:gd name="T70" fmla="*/ 54 w 106"/>
                  <a:gd name="T71" fmla="*/ 10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65">
                    <a:moveTo>
                      <a:pt x="61" y="126"/>
                    </a:moveTo>
                    <a:cubicBezTo>
                      <a:pt x="54" y="126"/>
                      <a:pt x="48" y="125"/>
                      <a:pt x="44" y="123"/>
                    </a:cubicBezTo>
                    <a:cubicBezTo>
                      <a:pt x="39" y="122"/>
                      <a:pt x="35" y="120"/>
                      <a:pt x="32" y="118"/>
                    </a:cubicBezTo>
                    <a:cubicBezTo>
                      <a:pt x="32" y="165"/>
                      <a:pt x="32" y="165"/>
                      <a:pt x="32" y="165"/>
                    </a:cubicBezTo>
                    <a:cubicBezTo>
                      <a:pt x="14" y="165"/>
                      <a:pt x="14" y="165"/>
                      <a:pt x="14" y="165"/>
                    </a:cubicBezTo>
                    <a:cubicBezTo>
                      <a:pt x="10" y="165"/>
                      <a:pt x="8" y="163"/>
                      <a:pt x="8" y="160"/>
                    </a:cubicBezTo>
                    <a:cubicBezTo>
                      <a:pt x="8" y="79"/>
                      <a:pt x="8" y="79"/>
                      <a:pt x="8" y="79"/>
                    </a:cubicBezTo>
                    <a:cubicBezTo>
                      <a:pt x="8" y="70"/>
                      <a:pt x="8" y="60"/>
                      <a:pt x="8" y="51"/>
                    </a:cubicBezTo>
                    <a:cubicBezTo>
                      <a:pt x="8" y="41"/>
                      <a:pt x="9" y="31"/>
                      <a:pt x="9" y="22"/>
                    </a:cubicBezTo>
                    <a:cubicBezTo>
                      <a:pt x="5" y="22"/>
                      <a:pt x="5" y="22"/>
                      <a:pt x="5" y="22"/>
                    </a:cubicBezTo>
                    <a:cubicBezTo>
                      <a:pt x="2" y="22"/>
                      <a:pt x="0" y="20"/>
                      <a:pt x="0" y="17"/>
                    </a:cubicBezTo>
                    <a:cubicBezTo>
                      <a:pt x="0" y="5"/>
                      <a:pt x="0" y="5"/>
                      <a:pt x="0" y="5"/>
                    </a:cubicBezTo>
                    <a:cubicBezTo>
                      <a:pt x="2" y="5"/>
                      <a:pt x="5" y="4"/>
                      <a:pt x="9" y="3"/>
                    </a:cubicBezTo>
                    <a:cubicBezTo>
                      <a:pt x="13" y="3"/>
                      <a:pt x="16" y="2"/>
                      <a:pt x="21" y="2"/>
                    </a:cubicBezTo>
                    <a:cubicBezTo>
                      <a:pt x="25" y="2"/>
                      <a:pt x="29" y="1"/>
                      <a:pt x="34" y="1"/>
                    </a:cubicBezTo>
                    <a:cubicBezTo>
                      <a:pt x="38" y="1"/>
                      <a:pt x="43" y="0"/>
                      <a:pt x="47" y="0"/>
                    </a:cubicBezTo>
                    <a:cubicBezTo>
                      <a:pt x="57" y="0"/>
                      <a:pt x="66" y="1"/>
                      <a:pt x="74" y="3"/>
                    </a:cubicBezTo>
                    <a:cubicBezTo>
                      <a:pt x="81" y="5"/>
                      <a:pt x="87" y="9"/>
                      <a:pt x="92" y="14"/>
                    </a:cubicBezTo>
                    <a:cubicBezTo>
                      <a:pt x="97" y="18"/>
                      <a:pt x="100" y="25"/>
                      <a:pt x="102" y="33"/>
                    </a:cubicBezTo>
                    <a:cubicBezTo>
                      <a:pt x="105" y="41"/>
                      <a:pt x="106" y="51"/>
                      <a:pt x="106" y="63"/>
                    </a:cubicBezTo>
                    <a:cubicBezTo>
                      <a:pt x="106" y="84"/>
                      <a:pt x="102" y="100"/>
                      <a:pt x="95" y="111"/>
                    </a:cubicBezTo>
                    <a:cubicBezTo>
                      <a:pt x="87" y="121"/>
                      <a:pt x="76" y="126"/>
                      <a:pt x="61" y="126"/>
                    </a:cubicBezTo>
                    <a:close/>
                    <a:moveTo>
                      <a:pt x="54" y="107"/>
                    </a:moveTo>
                    <a:cubicBezTo>
                      <a:pt x="59" y="107"/>
                      <a:pt x="63" y="106"/>
                      <a:pt x="66" y="105"/>
                    </a:cubicBezTo>
                    <a:cubicBezTo>
                      <a:pt x="70" y="103"/>
                      <a:pt x="73" y="101"/>
                      <a:pt x="75" y="98"/>
                    </a:cubicBezTo>
                    <a:cubicBezTo>
                      <a:pt x="77" y="94"/>
                      <a:pt x="79" y="90"/>
                      <a:pt x="80" y="84"/>
                    </a:cubicBezTo>
                    <a:cubicBezTo>
                      <a:pt x="81" y="78"/>
                      <a:pt x="81" y="71"/>
                      <a:pt x="81" y="63"/>
                    </a:cubicBezTo>
                    <a:cubicBezTo>
                      <a:pt x="81" y="55"/>
                      <a:pt x="81" y="48"/>
                      <a:pt x="80" y="43"/>
                    </a:cubicBezTo>
                    <a:cubicBezTo>
                      <a:pt x="79" y="37"/>
                      <a:pt x="77" y="33"/>
                      <a:pt x="75" y="29"/>
                    </a:cubicBezTo>
                    <a:cubicBezTo>
                      <a:pt x="72" y="26"/>
                      <a:pt x="69" y="23"/>
                      <a:pt x="64" y="22"/>
                    </a:cubicBezTo>
                    <a:cubicBezTo>
                      <a:pt x="60" y="20"/>
                      <a:pt x="54" y="19"/>
                      <a:pt x="47" y="19"/>
                    </a:cubicBezTo>
                    <a:cubicBezTo>
                      <a:pt x="45" y="19"/>
                      <a:pt x="43" y="19"/>
                      <a:pt x="40" y="20"/>
                    </a:cubicBezTo>
                    <a:cubicBezTo>
                      <a:pt x="37" y="20"/>
                      <a:pt x="34" y="20"/>
                      <a:pt x="32" y="20"/>
                    </a:cubicBezTo>
                    <a:cubicBezTo>
                      <a:pt x="32" y="102"/>
                      <a:pt x="32" y="102"/>
                      <a:pt x="32" y="102"/>
                    </a:cubicBezTo>
                    <a:cubicBezTo>
                      <a:pt x="35" y="103"/>
                      <a:pt x="39" y="104"/>
                      <a:pt x="42" y="105"/>
                    </a:cubicBezTo>
                    <a:cubicBezTo>
                      <a:pt x="45" y="106"/>
                      <a:pt x="49" y="107"/>
                      <a:pt x="54"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5" name="Freeform 9"/>
              <p:cNvSpPr>
                <a:spLocks/>
              </p:cNvSpPr>
              <p:nvPr/>
            </p:nvSpPr>
            <p:spPr bwMode="black">
              <a:xfrm>
                <a:off x="5006974" y="3206748"/>
                <a:ext cx="236539" cy="466723"/>
              </a:xfrm>
              <a:custGeom>
                <a:avLst/>
                <a:gdLst>
                  <a:gd name="T0" fmla="*/ 55 w 63"/>
                  <a:gd name="T1" fmla="*/ 0 h 123"/>
                  <a:gd name="T2" fmla="*/ 62 w 63"/>
                  <a:gd name="T3" fmla="*/ 2 h 123"/>
                  <a:gd name="T4" fmla="*/ 63 w 63"/>
                  <a:gd name="T5" fmla="*/ 6 h 123"/>
                  <a:gd name="T6" fmla="*/ 63 w 63"/>
                  <a:gd name="T7" fmla="*/ 22 h 123"/>
                  <a:gd name="T8" fmla="*/ 60 w 63"/>
                  <a:gd name="T9" fmla="*/ 22 h 123"/>
                  <a:gd name="T10" fmla="*/ 57 w 63"/>
                  <a:gd name="T11" fmla="*/ 22 h 123"/>
                  <a:gd name="T12" fmla="*/ 39 w 63"/>
                  <a:gd name="T13" fmla="*/ 25 h 123"/>
                  <a:gd name="T14" fmla="*/ 24 w 63"/>
                  <a:gd name="T15" fmla="*/ 36 h 123"/>
                  <a:gd name="T16" fmla="*/ 24 w 63"/>
                  <a:gd name="T17" fmla="*/ 123 h 123"/>
                  <a:gd name="T18" fmla="*/ 5 w 63"/>
                  <a:gd name="T19" fmla="*/ 123 h 123"/>
                  <a:gd name="T20" fmla="*/ 0 w 63"/>
                  <a:gd name="T21" fmla="*/ 118 h 123"/>
                  <a:gd name="T22" fmla="*/ 0 w 63"/>
                  <a:gd name="T23" fmla="*/ 1 h 123"/>
                  <a:gd name="T24" fmla="*/ 14 w 63"/>
                  <a:gd name="T25" fmla="*/ 1 h 123"/>
                  <a:gd name="T26" fmla="*/ 19 w 63"/>
                  <a:gd name="T27" fmla="*/ 2 h 123"/>
                  <a:gd name="T28" fmla="*/ 21 w 63"/>
                  <a:gd name="T29" fmla="*/ 7 h 123"/>
                  <a:gd name="T30" fmla="*/ 22 w 63"/>
                  <a:gd name="T31" fmla="*/ 18 h 123"/>
                  <a:gd name="T32" fmla="*/ 36 w 63"/>
                  <a:gd name="T33" fmla="*/ 6 h 123"/>
                  <a:gd name="T34" fmla="*/ 55 w 63"/>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123">
                    <a:moveTo>
                      <a:pt x="55" y="0"/>
                    </a:moveTo>
                    <a:cubicBezTo>
                      <a:pt x="58" y="0"/>
                      <a:pt x="60" y="1"/>
                      <a:pt x="62" y="2"/>
                    </a:cubicBezTo>
                    <a:cubicBezTo>
                      <a:pt x="63" y="3"/>
                      <a:pt x="63" y="4"/>
                      <a:pt x="63" y="6"/>
                    </a:cubicBezTo>
                    <a:cubicBezTo>
                      <a:pt x="63" y="22"/>
                      <a:pt x="63" y="22"/>
                      <a:pt x="63" y="22"/>
                    </a:cubicBezTo>
                    <a:cubicBezTo>
                      <a:pt x="62" y="22"/>
                      <a:pt x="61" y="22"/>
                      <a:pt x="60" y="22"/>
                    </a:cubicBezTo>
                    <a:cubicBezTo>
                      <a:pt x="59" y="22"/>
                      <a:pt x="58" y="22"/>
                      <a:pt x="57" y="22"/>
                    </a:cubicBezTo>
                    <a:cubicBezTo>
                      <a:pt x="50" y="22"/>
                      <a:pt x="44" y="23"/>
                      <a:pt x="39" y="25"/>
                    </a:cubicBezTo>
                    <a:cubicBezTo>
                      <a:pt x="34" y="27"/>
                      <a:pt x="29" y="31"/>
                      <a:pt x="24" y="36"/>
                    </a:cubicBezTo>
                    <a:cubicBezTo>
                      <a:pt x="24" y="123"/>
                      <a:pt x="24" y="123"/>
                      <a:pt x="24" y="123"/>
                    </a:cubicBezTo>
                    <a:cubicBezTo>
                      <a:pt x="5" y="123"/>
                      <a:pt x="5" y="123"/>
                      <a:pt x="5" y="123"/>
                    </a:cubicBezTo>
                    <a:cubicBezTo>
                      <a:pt x="2" y="123"/>
                      <a:pt x="0" y="121"/>
                      <a:pt x="0" y="118"/>
                    </a:cubicBezTo>
                    <a:cubicBezTo>
                      <a:pt x="0" y="1"/>
                      <a:pt x="0" y="1"/>
                      <a:pt x="0" y="1"/>
                    </a:cubicBezTo>
                    <a:cubicBezTo>
                      <a:pt x="14" y="1"/>
                      <a:pt x="14" y="1"/>
                      <a:pt x="14" y="1"/>
                    </a:cubicBezTo>
                    <a:cubicBezTo>
                      <a:pt x="16" y="1"/>
                      <a:pt x="18" y="2"/>
                      <a:pt x="19" y="2"/>
                    </a:cubicBezTo>
                    <a:cubicBezTo>
                      <a:pt x="20" y="3"/>
                      <a:pt x="21" y="5"/>
                      <a:pt x="21" y="7"/>
                    </a:cubicBezTo>
                    <a:cubicBezTo>
                      <a:pt x="22" y="18"/>
                      <a:pt x="22" y="18"/>
                      <a:pt x="22" y="18"/>
                    </a:cubicBezTo>
                    <a:cubicBezTo>
                      <a:pt x="26" y="13"/>
                      <a:pt x="30" y="9"/>
                      <a:pt x="36" y="6"/>
                    </a:cubicBezTo>
                    <a:cubicBezTo>
                      <a:pt x="42" y="2"/>
                      <a:pt x="48" y="0"/>
                      <a:pt x="5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6" name="Freeform 10"/>
              <p:cNvSpPr>
                <a:spLocks noEditPoints="1"/>
              </p:cNvSpPr>
              <p:nvPr/>
            </p:nvSpPr>
            <p:spPr bwMode="black">
              <a:xfrm>
                <a:off x="5295902" y="3198810"/>
                <a:ext cx="360362" cy="487363"/>
              </a:xfrm>
              <a:custGeom>
                <a:avLst/>
                <a:gdLst>
                  <a:gd name="T0" fmla="*/ 23 w 96"/>
                  <a:gd name="T1" fmla="*/ 73 h 128"/>
                  <a:gd name="T2" fmla="*/ 25 w 96"/>
                  <a:gd name="T3" fmla="*/ 90 h 128"/>
                  <a:gd name="T4" fmla="*/ 31 w 96"/>
                  <a:gd name="T5" fmla="*/ 100 h 128"/>
                  <a:gd name="T6" fmla="*/ 42 w 96"/>
                  <a:gd name="T7" fmla="*/ 107 h 128"/>
                  <a:gd name="T8" fmla="*/ 59 w 96"/>
                  <a:gd name="T9" fmla="*/ 109 h 128"/>
                  <a:gd name="T10" fmla="*/ 76 w 96"/>
                  <a:gd name="T11" fmla="*/ 108 h 128"/>
                  <a:gd name="T12" fmla="*/ 87 w 96"/>
                  <a:gd name="T13" fmla="*/ 107 h 128"/>
                  <a:gd name="T14" fmla="*/ 92 w 96"/>
                  <a:gd name="T15" fmla="*/ 112 h 128"/>
                  <a:gd name="T16" fmla="*/ 92 w 96"/>
                  <a:gd name="T17" fmla="*/ 122 h 128"/>
                  <a:gd name="T18" fmla="*/ 76 w 96"/>
                  <a:gd name="T19" fmla="*/ 126 h 128"/>
                  <a:gd name="T20" fmla="*/ 53 w 96"/>
                  <a:gd name="T21" fmla="*/ 128 h 128"/>
                  <a:gd name="T22" fmla="*/ 30 w 96"/>
                  <a:gd name="T23" fmla="*/ 125 h 128"/>
                  <a:gd name="T24" fmla="*/ 13 w 96"/>
                  <a:gd name="T25" fmla="*/ 114 h 128"/>
                  <a:gd name="T26" fmla="*/ 3 w 96"/>
                  <a:gd name="T27" fmla="*/ 94 h 128"/>
                  <a:gd name="T28" fmla="*/ 0 w 96"/>
                  <a:gd name="T29" fmla="*/ 65 h 128"/>
                  <a:gd name="T30" fmla="*/ 3 w 96"/>
                  <a:gd name="T31" fmla="*/ 35 h 128"/>
                  <a:gd name="T32" fmla="*/ 13 w 96"/>
                  <a:gd name="T33" fmla="*/ 15 h 128"/>
                  <a:gd name="T34" fmla="*/ 28 w 96"/>
                  <a:gd name="T35" fmla="*/ 4 h 128"/>
                  <a:gd name="T36" fmla="*/ 50 w 96"/>
                  <a:gd name="T37" fmla="*/ 0 h 128"/>
                  <a:gd name="T38" fmla="*/ 73 w 96"/>
                  <a:gd name="T39" fmla="*/ 4 h 128"/>
                  <a:gd name="T40" fmla="*/ 87 w 96"/>
                  <a:gd name="T41" fmla="*/ 15 h 128"/>
                  <a:gd name="T42" fmla="*/ 94 w 96"/>
                  <a:gd name="T43" fmla="*/ 31 h 128"/>
                  <a:gd name="T44" fmla="*/ 96 w 96"/>
                  <a:gd name="T45" fmla="*/ 50 h 128"/>
                  <a:gd name="T46" fmla="*/ 95 w 96"/>
                  <a:gd name="T47" fmla="*/ 63 h 128"/>
                  <a:gd name="T48" fmla="*/ 93 w 96"/>
                  <a:gd name="T49" fmla="*/ 73 h 128"/>
                  <a:gd name="T50" fmla="*/ 23 w 96"/>
                  <a:gd name="T51" fmla="*/ 73 h 128"/>
                  <a:gd name="T52" fmla="*/ 74 w 96"/>
                  <a:gd name="T53" fmla="*/ 56 h 128"/>
                  <a:gd name="T54" fmla="*/ 74 w 96"/>
                  <a:gd name="T55" fmla="*/ 53 h 128"/>
                  <a:gd name="T56" fmla="*/ 74 w 96"/>
                  <a:gd name="T57" fmla="*/ 49 h 128"/>
                  <a:gd name="T58" fmla="*/ 69 w 96"/>
                  <a:gd name="T59" fmla="*/ 26 h 128"/>
                  <a:gd name="T60" fmla="*/ 51 w 96"/>
                  <a:gd name="T61" fmla="*/ 19 h 128"/>
                  <a:gd name="T62" fmla="*/ 38 w 96"/>
                  <a:gd name="T63" fmla="*/ 21 h 128"/>
                  <a:gd name="T64" fmla="*/ 29 w 96"/>
                  <a:gd name="T65" fmla="*/ 29 h 128"/>
                  <a:gd name="T66" fmla="*/ 25 w 96"/>
                  <a:gd name="T67" fmla="*/ 40 h 128"/>
                  <a:gd name="T68" fmla="*/ 23 w 96"/>
                  <a:gd name="T69" fmla="*/ 56 h 128"/>
                  <a:gd name="T70" fmla="*/ 74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3" y="73"/>
                    </a:moveTo>
                    <a:cubicBezTo>
                      <a:pt x="24" y="80"/>
                      <a:pt x="24" y="85"/>
                      <a:pt x="25" y="90"/>
                    </a:cubicBezTo>
                    <a:cubicBezTo>
                      <a:pt x="26" y="94"/>
                      <a:pt x="28" y="98"/>
                      <a:pt x="31" y="100"/>
                    </a:cubicBezTo>
                    <a:cubicBezTo>
                      <a:pt x="34" y="103"/>
                      <a:pt x="37" y="105"/>
                      <a:pt x="42" y="107"/>
                    </a:cubicBezTo>
                    <a:cubicBezTo>
                      <a:pt x="46" y="108"/>
                      <a:pt x="52" y="109"/>
                      <a:pt x="59" y="109"/>
                    </a:cubicBezTo>
                    <a:cubicBezTo>
                      <a:pt x="65" y="109"/>
                      <a:pt x="71" y="108"/>
                      <a:pt x="76" y="108"/>
                    </a:cubicBezTo>
                    <a:cubicBezTo>
                      <a:pt x="81" y="107"/>
                      <a:pt x="85" y="107"/>
                      <a:pt x="87" y="107"/>
                    </a:cubicBezTo>
                    <a:cubicBezTo>
                      <a:pt x="90" y="107"/>
                      <a:pt x="92" y="108"/>
                      <a:pt x="92" y="112"/>
                    </a:cubicBezTo>
                    <a:cubicBezTo>
                      <a:pt x="92" y="122"/>
                      <a:pt x="92" y="122"/>
                      <a:pt x="92" y="122"/>
                    </a:cubicBezTo>
                    <a:cubicBezTo>
                      <a:pt x="88" y="124"/>
                      <a:pt x="83" y="125"/>
                      <a:pt x="76" y="126"/>
                    </a:cubicBezTo>
                    <a:cubicBezTo>
                      <a:pt x="70" y="127"/>
                      <a:pt x="62" y="128"/>
                      <a:pt x="53" y="128"/>
                    </a:cubicBezTo>
                    <a:cubicBezTo>
                      <a:pt x="44" y="128"/>
                      <a:pt x="36" y="127"/>
                      <a:pt x="30" y="125"/>
                    </a:cubicBezTo>
                    <a:cubicBezTo>
                      <a:pt x="23" y="122"/>
                      <a:pt x="17" y="119"/>
                      <a:pt x="13" y="114"/>
                    </a:cubicBezTo>
                    <a:cubicBezTo>
                      <a:pt x="9" y="109"/>
                      <a:pt x="5" y="102"/>
                      <a:pt x="3" y="94"/>
                    </a:cubicBezTo>
                    <a:cubicBezTo>
                      <a:pt x="1" y="86"/>
                      <a:pt x="0" y="76"/>
                      <a:pt x="0" y="65"/>
                    </a:cubicBezTo>
                    <a:cubicBezTo>
                      <a:pt x="0" y="53"/>
                      <a:pt x="1" y="43"/>
                      <a:pt x="3" y="35"/>
                    </a:cubicBezTo>
                    <a:cubicBezTo>
                      <a:pt x="5" y="27"/>
                      <a:pt x="9" y="20"/>
                      <a:pt x="13" y="15"/>
                    </a:cubicBezTo>
                    <a:cubicBezTo>
                      <a:pt x="17" y="10"/>
                      <a:pt x="22" y="6"/>
                      <a:pt x="28" y="4"/>
                    </a:cubicBezTo>
                    <a:cubicBezTo>
                      <a:pt x="35" y="1"/>
                      <a:pt x="42" y="0"/>
                      <a:pt x="50" y="0"/>
                    </a:cubicBezTo>
                    <a:cubicBezTo>
                      <a:pt x="60" y="0"/>
                      <a:pt x="67" y="2"/>
                      <a:pt x="73" y="4"/>
                    </a:cubicBezTo>
                    <a:cubicBezTo>
                      <a:pt x="79" y="7"/>
                      <a:pt x="84" y="10"/>
                      <a:pt x="87" y="15"/>
                    </a:cubicBezTo>
                    <a:cubicBezTo>
                      <a:pt x="90" y="19"/>
                      <a:pt x="93" y="25"/>
                      <a:pt x="94" y="31"/>
                    </a:cubicBezTo>
                    <a:cubicBezTo>
                      <a:pt x="95" y="37"/>
                      <a:pt x="96" y="43"/>
                      <a:pt x="96" y="50"/>
                    </a:cubicBezTo>
                    <a:cubicBezTo>
                      <a:pt x="96" y="55"/>
                      <a:pt x="96" y="59"/>
                      <a:pt x="95" y="63"/>
                    </a:cubicBezTo>
                    <a:cubicBezTo>
                      <a:pt x="95" y="68"/>
                      <a:pt x="94" y="71"/>
                      <a:pt x="93" y="73"/>
                    </a:cubicBezTo>
                    <a:lnTo>
                      <a:pt x="23" y="73"/>
                    </a:lnTo>
                    <a:close/>
                    <a:moveTo>
                      <a:pt x="74" y="56"/>
                    </a:moveTo>
                    <a:cubicBezTo>
                      <a:pt x="74" y="55"/>
                      <a:pt x="74" y="53"/>
                      <a:pt x="74" y="53"/>
                    </a:cubicBezTo>
                    <a:cubicBezTo>
                      <a:pt x="74" y="52"/>
                      <a:pt x="74" y="51"/>
                      <a:pt x="74" y="49"/>
                    </a:cubicBezTo>
                    <a:cubicBezTo>
                      <a:pt x="74" y="39"/>
                      <a:pt x="73" y="32"/>
                      <a:pt x="69" y="26"/>
                    </a:cubicBezTo>
                    <a:cubicBezTo>
                      <a:pt x="66" y="21"/>
                      <a:pt x="60" y="19"/>
                      <a:pt x="51" y="19"/>
                    </a:cubicBezTo>
                    <a:cubicBezTo>
                      <a:pt x="46" y="19"/>
                      <a:pt x="41" y="19"/>
                      <a:pt x="38" y="21"/>
                    </a:cubicBezTo>
                    <a:cubicBezTo>
                      <a:pt x="34" y="23"/>
                      <a:pt x="31" y="25"/>
                      <a:pt x="29" y="29"/>
                    </a:cubicBezTo>
                    <a:cubicBezTo>
                      <a:pt x="27" y="32"/>
                      <a:pt x="26" y="36"/>
                      <a:pt x="25" y="40"/>
                    </a:cubicBezTo>
                    <a:cubicBezTo>
                      <a:pt x="24" y="45"/>
                      <a:pt x="23" y="50"/>
                      <a:pt x="23" y="56"/>
                    </a:cubicBezTo>
                    <a:lnTo>
                      <a:pt x="7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7" name="Freeform 11"/>
              <p:cNvSpPr>
                <a:spLocks noEditPoints="1"/>
              </p:cNvSpPr>
              <p:nvPr/>
            </p:nvSpPr>
            <p:spPr bwMode="black">
              <a:xfrm>
                <a:off x="5746750" y="3040059"/>
                <a:ext cx="109537" cy="633412"/>
              </a:xfrm>
              <a:custGeom>
                <a:avLst/>
                <a:gdLst>
                  <a:gd name="T0" fmla="*/ 15 w 29"/>
                  <a:gd name="T1" fmla="*/ 26 h 167"/>
                  <a:gd name="T2" fmla="*/ 3 w 29"/>
                  <a:gd name="T3" fmla="*/ 23 h 167"/>
                  <a:gd name="T4" fmla="*/ 0 w 29"/>
                  <a:gd name="T5" fmla="*/ 13 h 167"/>
                  <a:gd name="T6" fmla="*/ 3 w 29"/>
                  <a:gd name="T7" fmla="*/ 3 h 167"/>
                  <a:gd name="T8" fmla="*/ 15 w 29"/>
                  <a:gd name="T9" fmla="*/ 0 h 167"/>
                  <a:gd name="T10" fmla="*/ 26 w 29"/>
                  <a:gd name="T11" fmla="*/ 3 h 167"/>
                  <a:gd name="T12" fmla="*/ 29 w 29"/>
                  <a:gd name="T13" fmla="*/ 13 h 167"/>
                  <a:gd name="T14" fmla="*/ 26 w 29"/>
                  <a:gd name="T15" fmla="*/ 23 h 167"/>
                  <a:gd name="T16" fmla="*/ 15 w 29"/>
                  <a:gd name="T17" fmla="*/ 26 h 167"/>
                  <a:gd name="T18" fmla="*/ 27 w 29"/>
                  <a:gd name="T19" fmla="*/ 167 h 167"/>
                  <a:gd name="T20" fmla="*/ 8 w 29"/>
                  <a:gd name="T21" fmla="*/ 167 h 167"/>
                  <a:gd name="T22" fmla="*/ 3 w 29"/>
                  <a:gd name="T23" fmla="*/ 162 h 167"/>
                  <a:gd name="T24" fmla="*/ 3 w 29"/>
                  <a:gd name="T25" fmla="*/ 45 h 167"/>
                  <a:gd name="T26" fmla="*/ 21 w 29"/>
                  <a:gd name="T27" fmla="*/ 45 h 167"/>
                  <a:gd name="T28" fmla="*/ 27 w 29"/>
                  <a:gd name="T29" fmla="*/ 51 h 167"/>
                  <a:gd name="T30" fmla="*/ 27 w 29"/>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67">
                    <a:moveTo>
                      <a:pt x="15" y="26"/>
                    </a:moveTo>
                    <a:cubicBezTo>
                      <a:pt x="9" y="26"/>
                      <a:pt x="5" y="25"/>
                      <a:pt x="3" y="23"/>
                    </a:cubicBezTo>
                    <a:cubicBezTo>
                      <a:pt x="1" y="21"/>
                      <a:pt x="0" y="18"/>
                      <a:pt x="0" y="13"/>
                    </a:cubicBezTo>
                    <a:cubicBezTo>
                      <a:pt x="0" y="8"/>
                      <a:pt x="1" y="5"/>
                      <a:pt x="3" y="3"/>
                    </a:cubicBezTo>
                    <a:cubicBezTo>
                      <a:pt x="5" y="1"/>
                      <a:pt x="9" y="0"/>
                      <a:pt x="15" y="0"/>
                    </a:cubicBezTo>
                    <a:cubicBezTo>
                      <a:pt x="20" y="0"/>
                      <a:pt x="23" y="1"/>
                      <a:pt x="26" y="3"/>
                    </a:cubicBezTo>
                    <a:cubicBezTo>
                      <a:pt x="28" y="5"/>
                      <a:pt x="29" y="8"/>
                      <a:pt x="29" y="13"/>
                    </a:cubicBezTo>
                    <a:cubicBezTo>
                      <a:pt x="29" y="18"/>
                      <a:pt x="28" y="21"/>
                      <a:pt x="26" y="23"/>
                    </a:cubicBezTo>
                    <a:cubicBezTo>
                      <a:pt x="23" y="25"/>
                      <a:pt x="20" y="26"/>
                      <a:pt x="15" y="26"/>
                    </a:cubicBezTo>
                    <a:close/>
                    <a:moveTo>
                      <a:pt x="27" y="167"/>
                    </a:moveTo>
                    <a:cubicBezTo>
                      <a:pt x="8" y="167"/>
                      <a:pt x="8" y="167"/>
                      <a:pt x="8" y="167"/>
                    </a:cubicBezTo>
                    <a:cubicBezTo>
                      <a:pt x="4" y="167"/>
                      <a:pt x="3" y="165"/>
                      <a:pt x="3" y="162"/>
                    </a:cubicBezTo>
                    <a:cubicBezTo>
                      <a:pt x="3" y="45"/>
                      <a:pt x="3" y="45"/>
                      <a:pt x="3" y="45"/>
                    </a:cubicBezTo>
                    <a:cubicBezTo>
                      <a:pt x="21" y="45"/>
                      <a:pt x="21" y="45"/>
                      <a:pt x="21" y="45"/>
                    </a:cubicBezTo>
                    <a:cubicBezTo>
                      <a:pt x="25" y="45"/>
                      <a:pt x="27" y="47"/>
                      <a:pt x="27" y="51"/>
                    </a:cubicBezTo>
                    <a:lnTo>
                      <a:pt x="27"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8" name="Freeform 12"/>
              <p:cNvSpPr>
                <a:spLocks/>
              </p:cNvSpPr>
              <p:nvPr/>
            </p:nvSpPr>
            <p:spPr bwMode="black">
              <a:xfrm>
                <a:off x="5961062" y="3201985"/>
                <a:ext cx="363537" cy="471486"/>
              </a:xfrm>
              <a:custGeom>
                <a:avLst/>
                <a:gdLst>
                  <a:gd name="T0" fmla="*/ 5 w 97"/>
                  <a:gd name="T1" fmla="*/ 124 h 124"/>
                  <a:gd name="T2" fmla="*/ 0 w 97"/>
                  <a:gd name="T3" fmla="*/ 119 h 124"/>
                  <a:gd name="T4" fmla="*/ 0 w 97"/>
                  <a:gd name="T5" fmla="*/ 2 h 124"/>
                  <a:gd name="T6" fmla="*/ 14 w 97"/>
                  <a:gd name="T7" fmla="*/ 2 h 124"/>
                  <a:gd name="T8" fmla="*/ 19 w 97"/>
                  <a:gd name="T9" fmla="*/ 3 h 124"/>
                  <a:gd name="T10" fmla="*/ 21 w 97"/>
                  <a:gd name="T11" fmla="*/ 8 h 124"/>
                  <a:gd name="T12" fmla="*/ 22 w 97"/>
                  <a:gd name="T13" fmla="*/ 16 h 124"/>
                  <a:gd name="T14" fmla="*/ 60 w 97"/>
                  <a:gd name="T15" fmla="*/ 0 h 124"/>
                  <a:gd name="T16" fmla="*/ 88 w 97"/>
                  <a:gd name="T17" fmla="*/ 11 h 124"/>
                  <a:gd name="T18" fmla="*/ 97 w 97"/>
                  <a:gd name="T19" fmla="*/ 41 h 124"/>
                  <a:gd name="T20" fmla="*/ 97 w 97"/>
                  <a:gd name="T21" fmla="*/ 124 h 124"/>
                  <a:gd name="T22" fmla="*/ 78 w 97"/>
                  <a:gd name="T23" fmla="*/ 124 h 124"/>
                  <a:gd name="T24" fmla="*/ 74 w 97"/>
                  <a:gd name="T25" fmla="*/ 123 h 124"/>
                  <a:gd name="T26" fmla="*/ 72 w 97"/>
                  <a:gd name="T27" fmla="*/ 119 h 124"/>
                  <a:gd name="T28" fmla="*/ 72 w 97"/>
                  <a:gd name="T29" fmla="*/ 43 h 124"/>
                  <a:gd name="T30" fmla="*/ 67 w 97"/>
                  <a:gd name="T31" fmla="*/ 25 h 124"/>
                  <a:gd name="T32" fmla="*/ 52 w 97"/>
                  <a:gd name="T33" fmla="*/ 20 h 124"/>
                  <a:gd name="T34" fmla="*/ 35 w 97"/>
                  <a:gd name="T35" fmla="*/ 24 h 124"/>
                  <a:gd name="T36" fmla="*/ 24 w 97"/>
                  <a:gd name="T37" fmla="*/ 32 h 124"/>
                  <a:gd name="T38" fmla="*/ 24 w 97"/>
                  <a:gd name="T39" fmla="*/ 124 h 124"/>
                  <a:gd name="T40" fmla="*/ 5 w 97"/>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4">
                    <a:moveTo>
                      <a:pt x="5" y="124"/>
                    </a:moveTo>
                    <a:cubicBezTo>
                      <a:pt x="1" y="124"/>
                      <a:pt x="0" y="122"/>
                      <a:pt x="0" y="119"/>
                    </a:cubicBezTo>
                    <a:cubicBezTo>
                      <a:pt x="0" y="2"/>
                      <a:pt x="0" y="2"/>
                      <a:pt x="0" y="2"/>
                    </a:cubicBezTo>
                    <a:cubicBezTo>
                      <a:pt x="14" y="2"/>
                      <a:pt x="14" y="2"/>
                      <a:pt x="14" y="2"/>
                    </a:cubicBezTo>
                    <a:cubicBezTo>
                      <a:pt x="16" y="2"/>
                      <a:pt x="17" y="3"/>
                      <a:pt x="19" y="3"/>
                    </a:cubicBezTo>
                    <a:cubicBezTo>
                      <a:pt x="20" y="4"/>
                      <a:pt x="21" y="6"/>
                      <a:pt x="21" y="8"/>
                    </a:cubicBezTo>
                    <a:cubicBezTo>
                      <a:pt x="22" y="16"/>
                      <a:pt x="22" y="16"/>
                      <a:pt x="22" y="16"/>
                    </a:cubicBezTo>
                    <a:cubicBezTo>
                      <a:pt x="32" y="5"/>
                      <a:pt x="45" y="0"/>
                      <a:pt x="60" y="0"/>
                    </a:cubicBezTo>
                    <a:cubicBezTo>
                      <a:pt x="73" y="0"/>
                      <a:pt x="83" y="3"/>
                      <a:pt x="88" y="11"/>
                    </a:cubicBezTo>
                    <a:cubicBezTo>
                      <a:pt x="94" y="19"/>
                      <a:pt x="97" y="29"/>
                      <a:pt x="97" y="41"/>
                    </a:cubicBezTo>
                    <a:cubicBezTo>
                      <a:pt x="97" y="124"/>
                      <a:pt x="97" y="124"/>
                      <a:pt x="97" y="124"/>
                    </a:cubicBezTo>
                    <a:cubicBezTo>
                      <a:pt x="78" y="124"/>
                      <a:pt x="78" y="124"/>
                      <a:pt x="78" y="124"/>
                    </a:cubicBezTo>
                    <a:cubicBezTo>
                      <a:pt x="76" y="124"/>
                      <a:pt x="75" y="124"/>
                      <a:pt x="74" y="123"/>
                    </a:cubicBezTo>
                    <a:cubicBezTo>
                      <a:pt x="73" y="122"/>
                      <a:pt x="72" y="121"/>
                      <a:pt x="72" y="119"/>
                    </a:cubicBezTo>
                    <a:cubicBezTo>
                      <a:pt x="72" y="43"/>
                      <a:pt x="72" y="43"/>
                      <a:pt x="72" y="43"/>
                    </a:cubicBezTo>
                    <a:cubicBezTo>
                      <a:pt x="72" y="35"/>
                      <a:pt x="71" y="29"/>
                      <a:pt x="67" y="25"/>
                    </a:cubicBezTo>
                    <a:cubicBezTo>
                      <a:pt x="63" y="22"/>
                      <a:pt x="58" y="20"/>
                      <a:pt x="52" y="20"/>
                    </a:cubicBezTo>
                    <a:cubicBezTo>
                      <a:pt x="45" y="20"/>
                      <a:pt x="39" y="21"/>
                      <a:pt x="35" y="24"/>
                    </a:cubicBezTo>
                    <a:cubicBezTo>
                      <a:pt x="30" y="27"/>
                      <a:pt x="27" y="29"/>
                      <a:pt x="24" y="32"/>
                    </a:cubicBezTo>
                    <a:cubicBezTo>
                      <a:pt x="24" y="124"/>
                      <a:pt x="24" y="124"/>
                      <a:pt x="24" y="124"/>
                    </a:cubicBezTo>
                    <a:lnTo>
                      <a:pt x="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19" name="Freeform 13"/>
              <p:cNvSpPr>
                <a:spLocks/>
              </p:cNvSpPr>
              <p:nvPr/>
            </p:nvSpPr>
            <p:spPr bwMode="black">
              <a:xfrm>
                <a:off x="6400799" y="3209923"/>
                <a:ext cx="379414" cy="463551"/>
              </a:xfrm>
              <a:custGeom>
                <a:avLst/>
                <a:gdLst>
                  <a:gd name="T0" fmla="*/ 43 w 101"/>
                  <a:gd name="T1" fmla="*/ 122 h 122"/>
                  <a:gd name="T2" fmla="*/ 38 w 101"/>
                  <a:gd name="T3" fmla="*/ 121 h 122"/>
                  <a:gd name="T4" fmla="*/ 36 w 101"/>
                  <a:gd name="T5" fmla="*/ 117 h 122"/>
                  <a:gd name="T6" fmla="*/ 13 w 101"/>
                  <a:gd name="T7" fmla="*/ 59 h 122"/>
                  <a:gd name="T8" fmla="*/ 0 w 101"/>
                  <a:gd name="T9" fmla="*/ 0 h 122"/>
                  <a:gd name="T10" fmla="*/ 20 w 101"/>
                  <a:gd name="T11" fmla="*/ 0 h 122"/>
                  <a:gd name="T12" fmla="*/ 25 w 101"/>
                  <a:gd name="T13" fmla="*/ 6 h 122"/>
                  <a:gd name="T14" fmla="*/ 29 w 101"/>
                  <a:gd name="T15" fmla="*/ 30 h 122"/>
                  <a:gd name="T16" fmla="*/ 35 w 101"/>
                  <a:gd name="T17" fmla="*/ 55 h 122"/>
                  <a:gd name="T18" fmla="*/ 43 w 101"/>
                  <a:gd name="T19" fmla="*/ 79 h 122"/>
                  <a:gd name="T20" fmla="*/ 51 w 101"/>
                  <a:gd name="T21" fmla="*/ 101 h 122"/>
                  <a:gd name="T22" fmla="*/ 60 w 101"/>
                  <a:gd name="T23" fmla="*/ 78 h 122"/>
                  <a:gd name="T24" fmla="*/ 67 w 101"/>
                  <a:gd name="T25" fmla="*/ 52 h 122"/>
                  <a:gd name="T26" fmla="*/ 74 w 101"/>
                  <a:gd name="T27" fmla="*/ 25 h 122"/>
                  <a:gd name="T28" fmla="*/ 78 w 101"/>
                  <a:gd name="T29" fmla="*/ 0 h 122"/>
                  <a:gd name="T30" fmla="*/ 96 w 101"/>
                  <a:gd name="T31" fmla="*/ 0 h 122"/>
                  <a:gd name="T32" fmla="*/ 101 w 101"/>
                  <a:gd name="T33" fmla="*/ 5 h 122"/>
                  <a:gd name="T34" fmla="*/ 100 w 101"/>
                  <a:gd name="T35" fmla="*/ 11 h 122"/>
                  <a:gd name="T36" fmla="*/ 99 w 101"/>
                  <a:gd name="T37" fmla="*/ 19 h 122"/>
                  <a:gd name="T38" fmla="*/ 85 w 101"/>
                  <a:gd name="T39" fmla="*/ 70 h 122"/>
                  <a:gd name="T40" fmla="*/ 64 w 101"/>
                  <a:gd name="T41" fmla="*/ 122 h 122"/>
                  <a:gd name="T42" fmla="*/ 43 w 101"/>
                  <a:gd name="T4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 h="122">
                    <a:moveTo>
                      <a:pt x="43" y="122"/>
                    </a:moveTo>
                    <a:cubicBezTo>
                      <a:pt x="41" y="122"/>
                      <a:pt x="39" y="122"/>
                      <a:pt x="38" y="121"/>
                    </a:cubicBezTo>
                    <a:cubicBezTo>
                      <a:pt x="38" y="120"/>
                      <a:pt x="37" y="119"/>
                      <a:pt x="36" y="117"/>
                    </a:cubicBezTo>
                    <a:cubicBezTo>
                      <a:pt x="27" y="98"/>
                      <a:pt x="20" y="79"/>
                      <a:pt x="13" y="59"/>
                    </a:cubicBezTo>
                    <a:cubicBezTo>
                      <a:pt x="7" y="40"/>
                      <a:pt x="2" y="20"/>
                      <a:pt x="0" y="0"/>
                    </a:cubicBezTo>
                    <a:cubicBezTo>
                      <a:pt x="20" y="0"/>
                      <a:pt x="20" y="0"/>
                      <a:pt x="20" y="0"/>
                    </a:cubicBezTo>
                    <a:cubicBezTo>
                      <a:pt x="23" y="0"/>
                      <a:pt x="25" y="2"/>
                      <a:pt x="25" y="6"/>
                    </a:cubicBezTo>
                    <a:cubicBezTo>
                      <a:pt x="26" y="13"/>
                      <a:pt x="28" y="21"/>
                      <a:pt x="29" y="30"/>
                    </a:cubicBezTo>
                    <a:cubicBezTo>
                      <a:pt x="31" y="38"/>
                      <a:pt x="33" y="46"/>
                      <a:pt x="35" y="55"/>
                    </a:cubicBezTo>
                    <a:cubicBezTo>
                      <a:pt x="38" y="63"/>
                      <a:pt x="40" y="71"/>
                      <a:pt x="43" y="79"/>
                    </a:cubicBezTo>
                    <a:cubicBezTo>
                      <a:pt x="45" y="87"/>
                      <a:pt x="48" y="95"/>
                      <a:pt x="51" y="101"/>
                    </a:cubicBezTo>
                    <a:cubicBezTo>
                      <a:pt x="54" y="95"/>
                      <a:pt x="57" y="87"/>
                      <a:pt x="60" y="78"/>
                    </a:cubicBezTo>
                    <a:cubicBezTo>
                      <a:pt x="63" y="70"/>
                      <a:pt x="65" y="61"/>
                      <a:pt x="67" y="52"/>
                    </a:cubicBezTo>
                    <a:cubicBezTo>
                      <a:pt x="70" y="43"/>
                      <a:pt x="72" y="34"/>
                      <a:pt x="74" y="25"/>
                    </a:cubicBezTo>
                    <a:cubicBezTo>
                      <a:pt x="75" y="16"/>
                      <a:pt x="77" y="8"/>
                      <a:pt x="78" y="0"/>
                    </a:cubicBezTo>
                    <a:cubicBezTo>
                      <a:pt x="96" y="0"/>
                      <a:pt x="96" y="0"/>
                      <a:pt x="96" y="0"/>
                    </a:cubicBezTo>
                    <a:cubicBezTo>
                      <a:pt x="99" y="0"/>
                      <a:pt x="101" y="2"/>
                      <a:pt x="101" y="5"/>
                    </a:cubicBezTo>
                    <a:cubicBezTo>
                      <a:pt x="101" y="7"/>
                      <a:pt x="101" y="9"/>
                      <a:pt x="100" y="11"/>
                    </a:cubicBezTo>
                    <a:cubicBezTo>
                      <a:pt x="100" y="13"/>
                      <a:pt x="100" y="16"/>
                      <a:pt x="99" y="19"/>
                    </a:cubicBezTo>
                    <a:cubicBezTo>
                      <a:pt x="96" y="36"/>
                      <a:pt x="91" y="53"/>
                      <a:pt x="85" y="70"/>
                    </a:cubicBezTo>
                    <a:cubicBezTo>
                      <a:pt x="79" y="88"/>
                      <a:pt x="72" y="105"/>
                      <a:pt x="64" y="122"/>
                    </a:cubicBezTo>
                    <a:lnTo>
                      <a:pt x="43"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0" name="Freeform 14"/>
              <p:cNvSpPr>
                <a:spLocks noEditPoints="1"/>
              </p:cNvSpPr>
              <p:nvPr/>
            </p:nvSpPr>
            <p:spPr bwMode="black">
              <a:xfrm>
                <a:off x="6840536" y="3198810"/>
                <a:ext cx="360362" cy="487363"/>
              </a:xfrm>
              <a:custGeom>
                <a:avLst/>
                <a:gdLst>
                  <a:gd name="T0" fmla="*/ 23 w 96"/>
                  <a:gd name="T1" fmla="*/ 73 h 128"/>
                  <a:gd name="T2" fmla="*/ 25 w 96"/>
                  <a:gd name="T3" fmla="*/ 90 h 128"/>
                  <a:gd name="T4" fmla="*/ 31 w 96"/>
                  <a:gd name="T5" fmla="*/ 100 h 128"/>
                  <a:gd name="T6" fmla="*/ 41 w 96"/>
                  <a:gd name="T7" fmla="*/ 107 h 128"/>
                  <a:gd name="T8" fmla="*/ 59 w 96"/>
                  <a:gd name="T9" fmla="*/ 109 h 128"/>
                  <a:gd name="T10" fmla="*/ 76 w 96"/>
                  <a:gd name="T11" fmla="*/ 108 h 128"/>
                  <a:gd name="T12" fmla="*/ 86 w 96"/>
                  <a:gd name="T13" fmla="*/ 107 h 128"/>
                  <a:gd name="T14" fmla="*/ 92 w 96"/>
                  <a:gd name="T15" fmla="*/ 112 h 128"/>
                  <a:gd name="T16" fmla="*/ 92 w 96"/>
                  <a:gd name="T17" fmla="*/ 122 h 128"/>
                  <a:gd name="T18" fmla="*/ 76 w 96"/>
                  <a:gd name="T19" fmla="*/ 126 h 128"/>
                  <a:gd name="T20" fmla="*/ 53 w 96"/>
                  <a:gd name="T21" fmla="*/ 128 h 128"/>
                  <a:gd name="T22" fmla="*/ 29 w 96"/>
                  <a:gd name="T23" fmla="*/ 125 h 128"/>
                  <a:gd name="T24" fmla="*/ 13 w 96"/>
                  <a:gd name="T25" fmla="*/ 114 h 128"/>
                  <a:gd name="T26" fmla="*/ 3 w 96"/>
                  <a:gd name="T27" fmla="*/ 94 h 128"/>
                  <a:gd name="T28" fmla="*/ 0 w 96"/>
                  <a:gd name="T29" fmla="*/ 65 h 128"/>
                  <a:gd name="T30" fmla="*/ 3 w 96"/>
                  <a:gd name="T31" fmla="*/ 35 h 128"/>
                  <a:gd name="T32" fmla="*/ 12 w 96"/>
                  <a:gd name="T33" fmla="*/ 15 h 128"/>
                  <a:gd name="T34" fmla="*/ 28 w 96"/>
                  <a:gd name="T35" fmla="*/ 4 h 128"/>
                  <a:gd name="T36" fmla="*/ 50 w 96"/>
                  <a:gd name="T37" fmla="*/ 0 h 128"/>
                  <a:gd name="T38" fmla="*/ 73 w 96"/>
                  <a:gd name="T39" fmla="*/ 4 h 128"/>
                  <a:gd name="T40" fmla="*/ 87 w 96"/>
                  <a:gd name="T41" fmla="*/ 15 h 128"/>
                  <a:gd name="T42" fmla="*/ 94 w 96"/>
                  <a:gd name="T43" fmla="*/ 31 h 128"/>
                  <a:gd name="T44" fmla="*/ 96 w 96"/>
                  <a:gd name="T45" fmla="*/ 50 h 128"/>
                  <a:gd name="T46" fmla="*/ 95 w 96"/>
                  <a:gd name="T47" fmla="*/ 63 h 128"/>
                  <a:gd name="T48" fmla="*/ 93 w 96"/>
                  <a:gd name="T49" fmla="*/ 73 h 128"/>
                  <a:gd name="T50" fmla="*/ 23 w 96"/>
                  <a:gd name="T51" fmla="*/ 73 h 128"/>
                  <a:gd name="T52" fmla="*/ 73 w 96"/>
                  <a:gd name="T53" fmla="*/ 56 h 128"/>
                  <a:gd name="T54" fmla="*/ 74 w 96"/>
                  <a:gd name="T55" fmla="*/ 53 h 128"/>
                  <a:gd name="T56" fmla="*/ 74 w 96"/>
                  <a:gd name="T57" fmla="*/ 49 h 128"/>
                  <a:gd name="T58" fmla="*/ 69 w 96"/>
                  <a:gd name="T59" fmla="*/ 26 h 128"/>
                  <a:gd name="T60" fmla="*/ 51 w 96"/>
                  <a:gd name="T61" fmla="*/ 19 h 128"/>
                  <a:gd name="T62" fmla="*/ 37 w 96"/>
                  <a:gd name="T63" fmla="*/ 21 h 128"/>
                  <a:gd name="T64" fmla="*/ 29 w 96"/>
                  <a:gd name="T65" fmla="*/ 29 h 128"/>
                  <a:gd name="T66" fmla="*/ 24 w 96"/>
                  <a:gd name="T67" fmla="*/ 40 h 128"/>
                  <a:gd name="T68" fmla="*/ 23 w 96"/>
                  <a:gd name="T69" fmla="*/ 56 h 128"/>
                  <a:gd name="T70" fmla="*/ 73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3" y="73"/>
                    </a:moveTo>
                    <a:cubicBezTo>
                      <a:pt x="23" y="80"/>
                      <a:pt x="24" y="85"/>
                      <a:pt x="25" y="90"/>
                    </a:cubicBezTo>
                    <a:cubicBezTo>
                      <a:pt x="26" y="94"/>
                      <a:pt x="28" y="98"/>
                      <a:pt x="31" y="100"/>
                    </a:cubicBezTo>
                    <a:cubicBezTo>
                      <a:pt x="33" y="103"/>
                      <a:pt x="37" y="105"/>
                      <a:pt x="41" y="107"/>
                    </a:cubicBezTo>
                    <a:cubicBezTo>
                      <a:pt x="46" y="108"/>
                      <a:pt x="52" y="109"/>
                      <a:pt x="59" y="109"/>
                    </a:cubicBezTo>
                    <a:cubicBezTo>
                      <a:pt x="65" y="109"/>
                      <a:pt x="71" y="108"/>
                      <a:pt x="76" y="108"/>
                    </a:cubicBezTo>
                    <a:cubicBezTo>
                      <a:pt x="81" y="107"/>
                      <a:pt x="84" y="107"/>
                      <a:pt x="86" y="107"/>
                    </a:cubicBezTo>
                    <a:cubicBezTo>
                      <a:pt x="90" y="107"/>
                      <a:pt x="92" y="108"/>
                      <a:pt x="92" y="112"/>
                    </a:cubicBezTo>
                    <a:cubicBezTo>
                      <a:pt x="92" y="122"/>
                      <a:pt x="92" y="122"/>
                      <a:pt x="92" y="122"/>
                    </a:cubicBezTo>
                    <a:cubicBezTo>
                      <a:pt x="88" y="124"/>
                      <a:pt x="83" y="125"/>
                      <a:pt x="76" y="126"/>
                    </a:cubicBezTo>
                    <a:cubicBezTo>
                      <a:pt x="69" y="127"/>
                      <a:pt x="62" y="128"/>
                      <a:pt x="53" y="128"/>
                    </a:cubicBezTo>
                    <a:cubicBezTo>
                      <a:pt x="44" y="128"/>
                      <a:pt x="36" y="127"/>
                      <a:pt x="29" y="125"/>
                    </a:cubicBezTo>
                    <a:cubicBezTo>
                      <a:pt x="23" y="122"/>
                      <a:pt x="17" y="119"/>
                      <a:pt x="13" y="114"/>
                    </a:cubicBezTo>
                    <a:cubicBezTo>
                      <a:pt x="8" y="109"/>
                      <a:pt x="5" y="102"/>
                      <a:pt x="3" y="94"/>
                    </a:cubicBezTo>
                    <a:cubicBezTo>
                      <a:pt x="1" y="86"/>
                      <a:pt x="0" y="76"/>
                      <a:pt x="0" y="65"/>
                    </a:cubicBezTo>
                    <a:cubicBezTo>
                      <a:pt x="0" y="53"/>
                      <a:pt x="1" y="43"/>
                      <a:pt x="3" y="35"/>
                    </a:cubicBezTo>
                    <a:cubicBezTo>
                      <a:pt x="5" y="27"/>
                      <a:pt x="8" y="20"/>
                      <a:pt x="12" y="15"/>
                    </a:cubicBezTo>
                    <a:cubicBezTo>
                      <a:pt x="17" y="10"/>
                      <a:pt x="22" y="6"/>
                      <a:pt x="28" y="4"/>
                    </a:cubicBezTo>
                    <a:cubicBezTo>
                      <a:pt x="34" y="1"/>
                      <a:pt x="42" y="0"/>
                      <a:pt x="50" y="0"/>
                    </a:cubicBezTo>
                    <a:cubicBezTo>
                      <a:pt x="59" y="0"/>
                      <a:pt x="67" y="2"/>
                      <a:pt x="73" y="4"/>
                    </a:cubicBezTo>
                    <a:cubicBezTo>
                      <a:pt x="79" y="7"/>
                      <a:pt x="83" y="10"/>
                      <a:pt x="87" y="15"/>
                    </a:cubicBezTo>
                    <a:cubicBezTo>
                      <a:pt x="90" y="19"/>
                      <a:pt x="92" y="25"/>
                      <a:pt x="94" y="31"/>
                    </a:cubicBezTo>
                    <a:cubicBezTo>
                      <a:pt x="95" y="37"/>
                      <a:pt x="96" y="43"/>
                      <a:pt x="96" y="50"/>
                    </a:cubicBezTo>
                    <a:cubicBezTo>
                      <a:pt x="96" y="55"/>
                      <a:pt x="95" y="59"/>
                      <a:pt x="95" y="63"/>
                    </a:cubicBezTo>
                    <a:cubicBezTo>
                      <a:pt x="94" y="68"/>
                      <a:pt x="94" y="71"/>
                      <a:pt x="93" y="73"/>
                    </a:cubicBezTo>
                    <a:lnTo>
                      <a:pt x="23" y="73"/>
                    </a:lnTo>
                    <a:close/>
                    <a:moveTo>
                      <a:pt x="73" y="56"/>
                    </a:moveTo>
                    <a:cubicBezTo>
                      <a:pt x="74" y="55"/>
                      <a:pt x="74" y="53"/>
                      <a:pt x="74" y="53"/>
                    </a:cubicBezTo>
                    <a:cubicBezTo>
                      <a:pt x="74" y="52"/>
                      <a:pt x="74" y="51"/>
                      <a:pt x="74" y="49"/>
                    </a:cubicBezTo>
                    <a:cubicBezTo>
                      <a:pt x="74" y="39"/>
                      <a:pt x="72" y="32"/>
                      <a:pt x="69" y="26"/>
                    </a:cubicBezTo>
                    <a:cubicBezTo>
                      <a:pt x="66" y="21"/>
                      <a:pt x="60" y="19"/>
                      <a:pt x="51" y="19"/>
                    </a:cubicBezTo>
                    <a:cubicBezTo>
                      <a:pt x="45" y="19"/>
                      <a:pt x="41" y="19"/>
                      <a:pt x="37" y="21"/>
                    </a:cubicBezTo>
                    <a:cubicBezTo>
                      <a:pt x="34" y="23"/>
                      <a:pt x="31" y="25"/>
                      <a:pt x="29" y="29"/>
                    </a:cubicBezTo>
                    <a:cubicBezTo>
                      <a:pt x="27" y="32"/>
                      <a:pt x="25" y="36"/>
                      <a:pt x="24" y="40"/>
                    </a:cubicBezTo>
                    <a:cubicBezTo>
                      <a:pt x="24" y="45"/>
                      <a:pt x="23" y="50"/>
                      <a:pt x="23" y="56"/>
                    </a:cubicBezTo>
                    <a:lnTo>
                      <a:pt x="73"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1" name="Freeform 15"/>
              <p:cNvSpPr>
                <a:spLocks/>
              </p:cNvSpPr>
              <p:nvPr/>
            </p:nvSpPr>
            <p:spPr bwMode="black">
              <a:xfrm>
                <a:off x="7297734" y="3201985"/>
                <a:ext cx="365125" cy="471486"/>
              </a:xfrm>
              <a:custGeom>
                <a:avLst/>
                <a:gdLst>
                  <a:gd name="T0" fmla="*/ 5 w 97"/>
                  <a:gd name="T1" fmla="*/ 124 h 124"/>
                  <a:gd name="T2" fmla="*/ 0 w 97"/>
                  <a:gd name="T3" fmla="*/ 119 h 124"/>
                  <a:gd name="T4" fmla="*/ 0 w 97"/>
                  <a:gd name="T5" fmla="*/ 2 h 124"/>
                  <a:gd name="T6" fmla="*/ 14 w 97"/>
                  <a:gd name="T7" fmla="*/ 2 h 124"/>
                  <a:gd name="T8" fmla="*/ 19 w 97"/>
                  <a:gd name="T9" fmla="*/ 3 h 124"/>
                  <a:gd name="T10" fmla="*/ 21 w 97"/>
                  <a:gd name="T11" fmla="*/ 8 h 124"/>
                  <a:gd name="T12" fmla="*/ 22 w 97"/>
                  <a:gd name="T13" fmla="*/ 16 h 124"/>
                  <a:gd name="T14" fmla="*/ 60 w 97"/>
                  <a:gd name="T15" fmla="*/ 0 h 124"/>
                  <a:gd name="T16" fmla="*/ 88 w 97"/>
                  <a:gd name="T17" fmla="*/ 11 h 124"/>
                  <a:gd name="T18" fmla="*/ 97 w 97"/>
                  <a:gd name="T19" fmla="*/ 41 h 124"/>
                  <a:gd name="T20" fmla="*/ 97 w 97"/>
                  <a:gd name="T21" fmla="*/ 124 h 124"/>
                  <a:gd name="T22" fmla="*/ 78 w 97"/>
                  <a:gd name="T23" fmla="*/ 124 h 124"/>
                  <a:gd name="T24" fmla="*/ 74 w 97"/>
                  <a:gd name="T25" fmla="*/ 123 h 124"/>
                  <a:gd name="T26" fmla="*/ 72 w 97"/>
                  <a:gd name="T27" fmla="*/ 119 h 124"/>
                  <a:gd name="T28" fmla="*/ 72 w 97"/>
                  <a:gd name="T29" fmla="*/ 43 h 124"/>
                  <a:gd name="T30" fmla="*/ 67 w 97"/>
                  <a:gd name="T31" fmla="*/ 25 h 124"/>
                  <a:gd name="T32" fmla="*/ 52 w 97"/>
                  <a:gd name="T33" fmla="*/ 20 h 124"/>
                  <a:gd name="T34" fmla="*/ 35 w 97"/>
                  <a:gd name="T35" fmla="*/ 24 h 124"/>
                  <a:gd name="T36" fmla="*/ 24 w 97"/>
                  <a:gd name="T37" fmla="*/ 32 h 124"/>
                  <a:gd name="T38" fmla="*/ 24 w 97"/>
                  <a:gd name="T39" fmla="*/ 124 h 124"/>
                  <a:gd name="T40" fmla="*/ 5 w 97"/>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4">
                    <a:moveTo>
                      <a:pt x="5" y="124"/>
                    </a:moveTo>
                    <a:cubicBezTo>
                      <a:pt x="2" y="124"/>
                      <a:pt x="0" y="122"/>
                      <a:pt x="0" y="119"/>
                    </a:cubicBezTo>
                    <a:cubicBezTo>
                      <a:pt x="0" y="2"/>
                      <a:pt x="0" y="2"/>
                      <a:pt x="0" y="2"/>
                    </a:cubicBezTo>
                    <a:cubicBezTo>
                      <a:pt x="14" y="2"/>
                      <a:pt x="14" y="2"/>
                      <a:pt x="14" y="2"/>
                    </a:cubicBezTo>
                    <a:cubicBezTo>
                      <a:pt x="16" y="2"/>
                      <a:pt x="18" y="3"/>
                      <a:pt x="19" y="3"/>
                    </a:cubicBezTo>
                    <a:cubicBezTo>
                      <a:pt x="20" y="4"/>
                      <a:pt x="21" y="6"/>
                      <a:pt x="21" y="8"/>
                    </a:cubicBezTo>
                    <a:cubicBezTo>
                      <a:pt x="22" y="16"/>
                      <a:pt x="22" y="16"/>
                      <a:pt x="22" y="16"/>
                    </a:cubicBezTo>
                    <a:cubicBezTo>
                      <a:pt x="32" y="5"/>
                      <a:pt x="45" y="0"/>
                      <a:pt x="60" y="0"/>
                    </a:cubicBezTo>
                    <a:cubicBezTo>
                      <a:pt x="73" y="0"/>
                      <a:pt x="83" y="3"/>
                      <a:pt x="88" y="11"/>
                    </a:cubicBezTo>
                    <a:cubicBezTo>
                      <a:pt x="94" y="19"/>
                      <a:pt x="97" y="29"/>
                      <a:pt x="97" y="41"/>
                    </a:cubicBezTo>
                    <a:cubicBezTo>
                      <a:pt x="97" y="124"/>
                      <a:pt x="97" y="124"/>
                      <a:pt x="97" y="124"/>
                    </a:cubicBezTo>
                    <a:cubicBezTo>
                      <a:pt x="78" y="124"/>
                      <a:pt x="78" y="124"/>
                      <a:pt x="78" y="124"/>
                    </a:cubicBezTo>
                    <a:cubicBezTo>
                      <a:pt x="76" y="124"/>
                      <a:pt x="75" y="124"/>
                      <a:pt x="74" y="123"/>
                    </a:cubicBezTo>
                    <a:cubicBezTo>
                      <a:pt x="73" y="122"/>
                      <a:pt x="72" y="121"/>
                      <a:pt x="72" y="119"/>
                    </a:cubicBezTo>
                    <a:cubicBezTo>
                      <a:pt x="72" y="43"/>
                      <a:pt x="72" y="43"/>
                      <a:pt x="72" y="43"/>
                    </a:cubicBezTo>
                    <a:cubicBezTo>
                      <a:pt x="72" y="35"/>
                      <a:pt x="71" y="29"/>
                      <a:pt x="67" y="25"/>
                    </a:cubicBezTo>
                    <a:cubicBezTo>
                      <a:pt x="64" y="22"/>
                      <a:pt x="59" y="20"/>
                      <a:pt x="52" y="20"/>
                    </a:cubicBezTo>
                    <a:cubicBezTo>
                      <a:pt x="45" y="20"/>
                      <a:pt x="40" y="21"/>
                      <a:pt x="35" y="24"/>
                    </a:cubicBezTo>
                    <a:cubicBezTo>
                      <a:pt x="30" y="27"/>
                      <a:pt x="27" y="29"/>
                      <a:pt x="24" y="32"/>
                    </a:cubicBezTo>
                    <a:cubicBezTo>
                      <a:pt x="24" y="124"/>
                      <a:pt x="24" y="124"/>
                      <a:pt x="24" y="124"/>
                    </a:cubicBezTo>
                    <a:lnTo>
                      <a:pt x="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2" name="Freeform 16"/>
              <p:cNvSpPr>
                <a:spLocks/>
              </p:cNvSpPr>
              <p:nvPr/>
            </p:nvSpPr>
            <p:spPr bwMode="black">
              <a:xfrm>
                <a:off x="7740647" y="3089272"/>
                <a:ext cx="255587" cy="592137"/>
              </a:xfrm>
              <a:custGeom>
                <a:avLst/>
                <a:gdLst>
                  <a:gd name="T0" fmla="*/ 68 w 68"/>
                  <a:gd name="T1" fmla="*/ 154 h 156"/>
                  <a:gd name="T2" fmla="*/ 58 w 68"/>
                  <a:gd name="T3" fmla="*/ 156 h 156"/>
                  <a:gd name="T4" fmla="*/ 47 w 68"/>
                  <a:gd name="T5" fmla="*/ 156 h 156"/>
                  <a:gd name="T6" fmla="*/ 22 w 68"/>
                  <a:gd name="T7" fmla="*/ 149 h 156"/>
                  <a:gd name="T8" fmla="*/ 14 w 68"/>
                  <a:gd name="T9" fmla="*/ 125 h 156"/>
                  <a:gd name="T10" fmla="*/ 14 w 68"/>
                  <a:gd name="T11" fmla="*/ 51 h 156"/>
                  <a:gd name="T12" fmla="*/ 6 w 68"/>
                  <a:gd name="T13" fmla="*/ 51 h 156"/>
                  <a:gd name="T14" fmla="*/ 0 w 68"/>
                  <a:gd name="T15" fmla="*/ 46 h 156"/>
                  <a:gd name="T16" fmla="*/ 0 w 68"/>
                  <a:gd name="T17" fmla="*/ 32 h 156"/>
                  <a:gd name="T18" fmla="*/ 15 w 68"/>
                  <a:gd name="T19" fmla="*/ 32 h 156"/>
                  <a:gd name="T20" fmla="*/ 16 w 68"/>
                  <a:gd name="T21" fmla="*/ 0 h 156"/>
                  <a:gd name="T22" fmla="*/ 33 w 68"/>
                  <a:gd name="T23" fmla="*/ 0 h 156"/>
                  <a:gd name="T24" fmla="*/ 39 w 68"/>
                  <a:gd name="T25" fmla="*/ 6 h 156"/>
                  <a:gd name="T26" fmla="*/ 39 w 68"/>
                  <a:gd name="T27" fmla="*/ 32 h 156"/>
                  <a:gd name="T28" fmla="*/ 62 w 68"/>
                  <a:gd name="T29" fmla="*/ 32 h 156"/>
                  <a:gd name="T30" fmla="*/ 66 w 68"/>
                  <a:gd name="T31" fmla="*/ 34 h 156"/>
                  <a:gd name="T32" fmla="*/ 68 w 68"/>
                  <a:gd name="T33" fmla="*/ 38 h 156"/>
                  <a:gd name="T34" fmla="*/ 68 w 68"/>
                  <a:gd name="T35" fmla="*/ 51 h 156"/>
                  <a:gd name="T36" fmla="*/ 39 w 68"/>
                  <a:gd name="T37" fmla="*/ 51 h 156"/>
                  <a:gd name="T38" fmla="*/ 39 w 68"/>
                  <a:gd name="T39" fmla="*/ 123 h 156"/>
                  <a:gd name="T40" fmla="*/ 41 w 68"/>
                  <a:gd name="T41" fmla="*/ 133 h 156"/>
                  <a:gd name="T42" fmla="*/ 49 w 68"/>
                  <a:gd name="T43" fmla="*/ 137 h 156"/>
                  <a:gd name="T44" fmla="*/ 56 w 68"/>
                  <a:gd name="T45" fmla="*/ 137 h 156"/>
                  <a:gd name="T46" fmla="*/ 61 w 68"/>
                  <a:gd name="T47" fmla="*/ 137 h 156"/>
                  <a:gd name="T48" fmla="*/ 68 w 68"/>
                  <a:gd name="T49" fmla="*/ 142 h 156"/>
                  <a:gd name="T50" fmla="*/ 68 w 68"/>
                  <a:gd name="T51"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56">
                    <a:moveTo>
                      <a:pt x="68" y="154"/>
                    </a:moveTo>
                    <a:cubicBezTo>
                      <a:pt x="64" y="155"/>
                      <a:pt x="61" y="155"/>
                      <a:pt x="58" y="156"/>
                    </a:cubicBezTo>
                    <a:cubicBezTo>
                      <a:pt x="54" y="156"/>
                      <a:pt x="51" y="156"/>
                      <a:pt x="47" y="156"/>
                    </a:cubicBezTo>
                    <a:cubicBezTo>
                      <a:pt x="36" y="156"/>
                      <a:pt x="27" y="154"/>
                      <a:pt x="22" y="149"/>
                    </a:cubicBezTo>
                    <a:cubicBezTo>
                      <a:pt x="17" y="144"/>
                      <a:pt x="14" y="136"/>
                      <a:pt x="14" y="125"/>
                    </a:cubicBezTo>
                    <a:cubicBezTo>
                      <a:pt x="14" y="51"/>
                      <a:pt x="14" y="51"/>
                      <a:pt x="14" y="51"/>
                    </a:cubicBezTo>
                    <a:cubicBezTo>
                      <a:pt x="6" y="51"/>
                      <a:pt x="6" y="51"/>
                      <a:pt x="6" y="51"/>
                    </a:cubicBezTo>
                    <a:cubicBezTo>
                      <a:pt x="2" y="51"/>
                      <a:pt x="0" y="50"/>
                      <a:pt x="0" y="46"/>
                    </a:cubicBezTo>
                    <a:cubicBezTo>
                      <a:pt x="0" y="32"/>
                      <a:pt x="0" y="32"/>
                      <a:pt x="0" y="32"/>
                    </a:cubicBezTo>
                    <a:cubicBezTo>
                      <a:pt x="15" y="32"/>
                      <a:pt x="15" y="32"/>
                      <a:pt x="15" y="32"/>
                    </a:cubicBezTo>
                    <a:cubicBezTo>
                      <a:pt x="16" y="0"/>
                      <a:pt x="16" y="0"/>
                      <a:pt x="16" y="0"/>
                    </a:cubicBezTo>
                    <a:cubicBezTo>
                      <a:pt x="33" y="0"/>
                      <a:pt x="33" y="0"/>
                      <a:pt x="33" y="0"/>
                    </a:cubicBezTo>
                    <a:cubicBezTo>
                      <a:pt x="37" y="0"/>
                      <a:pt x="39" y="2"/>
                      <a:pt x="39" y="6"/>
                    </a:cubicBezTo>
                    <a:cubicBezTo>
                      <a:pt x="39" y="32"/>
                      <a:pt x="39" y="32"/>
                      <a:pt x="39" y="32"/>
                    </a:cubicBezTo>
                    <a:cubicBezTo>
                      <a:pt x="62" y="32"/>
                      <a:pt x="62" y="32"/>
                      <a:pt x="62" y="32"/>
                    </a:cubicBezTo>
                    <a:cubicBezTo>
                      <a:pt x="64" y="32"/>
                      <a:pt x="65" y="33"/>
                      <a:pt x="66" y="34"/>
                    </a:cubicBezTo>
                    <a:cubicBezTo>
                      <a:pt x="67" y="35"/>
                      <a:pt x="68" y="36"/>
                      <a:pt x="68" y="38"/>
                    </a:cubicBezTo>
                    <a:cubicBezTo>
                      <a:pt x="68" y="51"/>
                      <a:pt x="68" y="51"/>
                      <a:pt x="68" y="51"/>
                    </a:cubicBezTo>
                    <a:cubicBezTo>
                      <a:pt x="39" y="51"/>
                      <a:pt x="39" y="51"/>
                      <a:pt x="39" y="51"/>
                    </a:cubicBezTo>
                    <a:cubicBezTo>
                      <a:pt x="39" y="123"/>
                      <a:pt x="39" y="123"/>
                      <a:pt x="39" y="123"/>
                    </a:cubicBezTo>
                    <a:cubicBezTo>
                      <a:pt x="39" y="128"/>
                      <a:pt x="39" y="131"/>
                      <a:pt x="41" y="133"/>
                    </a:cubicBezTo>
                    <a:cubicBezTo>
                      <a:pt x="42" y="136"/>
                      <a:pt x="45" y="137"/>
                      <a:pt x="49" y="137"/>
                    </a:cubicBezTo>
                    <a:cubicBezTo>
                      <a:pt x="52" y="137"/>
                      <a:pt x="54" y="137"/>
                      <a:pt x="56" y="137"/>
                    </a:cubicBezTo>
                    <a:cubicBezTo>
                      <a:pt x="58" y="137"/>
                      <a:pt x="60" y="137"/>
                      <a:pt x="61" y="137"/>
                    </a:cubicBezTo>
                    <a:cubicBezTo>
                      <a:pt x="66" y="137"/>
                      <a:pt x="68" y="139"/>
                      <a:pt x="68" y="142"/>
                    </a:cubicBezTo>
                    <a:lnTo>
                      <a:pt x="6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3" name="Freeform 17"/>
              <p:cNvSpPr>
                <a:spLocks noEditPoints="1"/>
              </p:cNvSpPr>
              <p:nvPr/>
            </p:nvSpPr>
            <p:spPr bwMode="black">
              <a:xfrm>
                <a:off x="8075610" y="3040059"/>
                <a:ext cx="112713" cy="633412"/>
              </a:xfrm>
              <a:custGeom>
                <a:avLst/>
                <a:gdLst>
                  <a:gd name="T0" fmla="*/ 15 w 30"/>
                  <a:gd name="T1" fmla="*/ 26 h 167"/>
                  <a:gd name="T2" fmla="*/ 3 w 30"/>
                  <a:gd name="T3" fmla="*/ 23 h 167"/>
                  <a:gd name="T4" fmla="*/ 0 w 30"/>
                  <a:gd name="T5" fmla="*/ 13 h 167"/>
                  <a:gd name="T6" fmla="*/ 3 w 30"/>
                  <a:gd name="T7" fmla="*/ 3 h 167"/>
                  <a:gd name="T8" fmla="*/ 15 w 30"/>
                  <a:gd name="T9" fmla="*/ 0 h 167"/>
                  <a:gd name="T10" fmla="*/ 26 w 30"/>
                  <a:gd name="T11" fmla="*/ 3 h 167"/>
                  <a:gd name="T12" fmla="*/ 30 w 30"/>
                  <a:gd name="T13" fmla="*/ 13 h 167"/>
                  <a:gd name="T14" fmla="*/ 26 w 30"/>
                  <a:gd name="T15" fmla="*/ 23 h 167"/>
                  <a:gd name="T16" fmla="*/ 15 w 30"/>
                  <a:gd name="T17" fmla="*/ 26 h 167"/>
                  <a:gd name="T18" fmla="*/ 27 w 30"/>
                  <a:gd name="T19" fmla="*/ 167 h 167"/>
                  <a:gd name="T20" fmla="*/ 8 w 30"/>
                  <a:gd name="T21" fmla="*/ 167 h 167"/>
                  <a:gd name="T22" fmla="*/ 3 w 30"/>
                  <a:gd name="T23" fmla="*/ 162 h 167"/>
                  <a:gd name="T24" fmla="*/ 3 w 30"/>
                  <a:gd name="T25" fmla="*/ 45 h 167"/>
                  <a:gd name="T26" fmla="*/ 21 w 30"/>
                  <a:gd name="T27" fmla="*/ 45 h 167"/>
                  <a:gd name="T28" fmla="*/ 27 w 30"/>
                  <a:gd name="T29" fmla="*/ 51 h 167"/>
                  <a:gd name="T30" fmla="*/ 27 w 30"/>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167">
                    <a:moveTo>
                      <a:pt x="15" y="26"/>
                    </a:moveTo>
                    <a:cubicBezTo>
                      <a:pt x="9" y="26"/>
                      <a:pt x="6" y="25"/>
                      <a:pt x="3" y="23"/>
                    </a:cubicBezTo>
                    <a:cubicBezTo>
                      <a:pt x="1" y="21"/>
                      <a:pt x="0" y="18"/>
                      <a:pt x="0" y="13"/>
                    </a:cubicBezTo>
                    <a:cubicBezTo>
                      <a:pt x="0" y="8"/>
                      <a:pt x="1" y="5"/>
                      <a:pt x="3" y="3"/>
                    </a:cubicBezTo>
                    <a:cubicBezTo>
                      <a:pt x="6" y="1"/>
                      <a:pt x="9" y="0"/>
                      <a:pt x="15" y="0"/>
                    </a:cubicBezTo>
                    <a:cubicBezTo>
                      <a:pt x="20" y="0"/>
                      <a:pt x="24" y="1"/>
                      <a:pt x="26" y="3"/>
                    </a:cubicBezTo>
                    <a:cubicBezTo>
                      <a:pt x="28" y="5"/>
                      <a:pt x="30" y="8"/>
                      <a:pt x="30" y="13"/>
                    </a:cubicBezTo>
                    <a:cubicBezTo>
                      <a:pt x="30" y="18"/>
                      <a:pt x="28" y="21"/>
                      <a:pt x="26" y="23"/>
                    </a:cubicBezTo>
                    <a:cubicBezTo>
                      <a:pt x="24" y="25"/>
                      <a:pt x="20" y="26"/>
                      <a:pt x="15" y="26"/>
                    </a:cubicBezTo>
                    <a:close/>
                    <a:moveTo>
                      <a:pt x="27" y="167"/>
                    </a:moveTo>
                    <a:cubicBezTo>
                      <a:pt x="8" y="167"/>
                      <a:pt x="8" y="167"/>
                      <a:pt x="8" y="167"/>
                    </a:cubicBezTo>
                    <a:cubicBezTo>
                      <a:pt x="5" y="167"/>
                      <a:pt x="3" y="165"/>
                      <a:pt x="3" y="162"/>
                    </a:cubicBezTo>
                    <a:cubicBezTo>
                      <a:pt x="3" y="45"/>
                      <a:pt x="3" y="45"/>
                      <a:pt x="3" y="45"/>
                    </a:cubicBezTo>
                    <a:cubicBezTo>
                      <a:pt x="21" y="45"/>
                      <a:pt x="21" y="45"/>
                      <a:pt x="21" y="45"/>
                    </a:cubicBezTo>
                    <a:cubicBezTo>
                      <a:pt x="25" y="45"/>
                      <a:pt x="27" y="47"/>
                      <a:pt x="27" y="51"/>
                    </a:cubicBezTo>
                    <a:lnTo>
                      <a:pt x="27"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4" name="Freeform 18"/>
              <p:cNvSpPr>
                <a:spLocks/>
              </p:cNvSpPr>
              <p:nvPr/>
            </p:nvSpPr>
            <p:spPr bwMode="black">
              <a:xfrm>
                <a:off x="8289928" y="3201985"/>
                <a:ext cx="363537" cy="471486"/>
              </a:xfrm>
              <a:custGeom>
                <a:avLst/>
                <a:gdLst>
                  <a:gd name="T0" fmla="*/ 5 w 97"/>
                  <a:gd name="T1" fmla="*/ 124 h 124"/>
                  <a:gd name="T2" fmla="*/ 0 w 97"/>
                  <a:gd name="T3" fmla="*/ 119 h 124"/>
                  <a:gd name="T4" fmla="*/ 0 w 97"/>
                  <a:gd name="T5" fmla="*/ 2 h 124"/>
                  <a:gd name="T6" fmla="*/ 14 w 97"/>
                  <a:gd name="T7" fmla="*/ 2 h 124"/>
                  <a:gd name="T8" fmla="*/ 19 w 97"/>
                  <a:gd name="T9" fmla="*/ 3 h 124"/>
                  <a:gd name="T10" fmla="*/ 21 w 97"/>
                  <a:gd name="T11" fmla="*/ 8 h 124"/>
                  <a:gd name="T12" fmla="*/ 22 w 97"/>
                  <a:gd name="T13" fmla="*/ 16 h 124"/>
                  <a:gd name="T14" fmla="*/ 60 w 97"/>
                  <a:gd name="T15" fmla="*/ 0 h 124"/>
                  <a:gd name="T16" fmla="*/ 88 w 97"/>
                  <a:gd name="T17" fmla="*/ 11 h 124"/>
                  <a:gd name="T18" fmla="*/ 97 w 97"/>
                  <a:gd name="T19" fmla="*/ 41 h 124"/>
                  <a:gd name="T20" fmla="*/ 97 w 97"/>
                  <a:gd name="T21" fmla="*/ 124 h 124"/>
                  <a:gd name="T22" fmla="*/ 78 w 97"/>
                  <a:gd name="T23" fmla="*/ 124 h 124"/>
                  <a:gd name="T24" fmla="*/ 74 w 97"/>
                  <a:gd name="T25" fmla="*/ 123 h 124"/>
                  <a:gd name="T26" fmla="*/ 72 w 97"/>
                  <a:gd name="T27" fmla="*/ 119 h 124"/>
                  <a:gd name="T28" fmla="*/ 72 w 97"/>
                  <a:gd name="T29" fmla="*/ 43 h 124"/>
                  <a:gd name="T30" fmla="*/ 67 w 97"/>
                  <a:gd name="T31" fmla="*/ 25 h 124"/>
                  <a:gd name="T32" fmla="*/ 52 w 97"/>
                  <a:gd name="T33" fmla="*/ 20 h 124"/>
                  <a:gd name="T34" fmla="*/ 35 w 97"/>
                  <a:gd name="T35" fmla="*/ 24 h 124"/>
                  <a:gd name="T36" fmla="*/ 24 w 97"/>
                  <a:gd name="T37" fmla="*/ 32 h 124"/>
                  <a:gd name="T38" fmla="*/ 24 w 97"/>
                  <a:gd name="T39" fmla="*/ 124 h 124"/>
                  <a:gd name="T40" fmla="*/ 5 w 97"/>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4">
                    <a:moveTo>
                      <a:pt x="5" y="124"/>
                    </a:moveTo>
                    <a:cubicBezTo>
                      <a:pt x="2" y="124"/>
                      <a:pt x="0" y="122"/>
                      <a:pt x="0" y="119"/>
                    </a:cubicBezTo>
                    <a:cubicBezTo>
                      <a:pt x="0" y="2"/>
                      <a:pt x="0" y="2"/>
                      <a:pt x="0" y="2"/>
                    </a:cubicBezTo>
                    <a:cubicBezTo>
                      <a:pt x="14" y="2"/>
                      <a:pt x="14" y="2"/>
                      <a:pt x="14" y="2"/>
                    </a:cubicBezTo>
                    <a:cubicBezTo>
                      <a:pt x="16" y="2"/>
                      <a:pt x="18" y="3"/>
                      <a:pt x="19" y="3"/>
                    </a:cubicBezTo>
                    <a:cubicBezTo>
                      <a:pt x="20" y="4"/>
                      <a:pt x="21" y="6"/>
                      <a:pt x="21" y="8"/>
                    </a:cubicBezTo>
                    <a:cubicBezTo>
                      <a:pt x="22" y="16"/>
                      <a:pt x="22" y="16"/>
                      <a:pt x="22" y="16"/>
                    </a:cubicBezTo>
                    <a:cubicBezTo>
                      <a:pt x="32" y="5"/>
                      <a:pt x="45" y="0"/>
                      <a:pt x="60" y="0"/>
                    </a:cubicBezTo>
                    <a:cubicBezTo>
                      <a:pt x="73" y="0"/>
                      <a:pt x="83" y="3"/>
                      <a:pt x="88" y="11"/>
                    </a:cubicBezTo>
                    <a:cubicBezTo>
                      <a:pt x="94" y="19"/>
                      <a:pt x="97" y="29"/>
                      <a:pt x="97" y="41"/>
                    </a:cubicBezTo>
                    <a:cubicBezTo>
                      <a:pt x="97" y="124"/>
                      <a:pt x="97" y="124"/>
                      <a:pt x="97" y="124"/>
                    </a:cubicBezTo>
                    <a:cubicBezTo>
                      <a:pt x="78" y="124"/>
                      <a:pt x="78" y="124"/>
                      <a:pt x="78" y="124"/>
                    </a:cubicBezTo>
                    <a:cubicBezTo>
                      <a:pt x="76" y="124"/>
                      <a:pt x="75" y="124"/>
                      <a:pt x="74" y="123"/>
                    </a:cubicBezTo>
                    <a:cubicBezTo>
                      <a:pt x="73" y="122"/>
                      <a:pt x="72" y="121"/>
                      <a:pt x="72" y="119"/>
                    </a:cubicBezTo>
                    <a:cubicBezTo>
                      <a:pt x="72" y="43"/>
                      <a:pt x="72" y="43"/>
                      <a:pt x="72" y="43"/>
                    </a:cubicBezTo>
                    <a:cubicBezTo>
                      <a:pt x="72" y="35"/>
                      <a:pt x="71" y="29"/>
                      <a:pt x="67" y="25"/>
                    </a:cubicBezTo>
                    <a:cubicBezTo>
                      <a:pt x="64" y="22"/>
                      <a:pt x="59" y="20"/>
                      <a:pt x="52" y="20"/>
                    </a:cubicBezTo>
                    <a:cubicBezTo>
                      <a:pt x="45" y="20"/>
                      <a:pt x="40" y="21"/>
                      <a:pt x="35" y="24"/>
                    </a:cubicBezTo>
                    <a:cubicBezTo>
                      <a:pt x="30" y="27"/>
                      <a:pt x="27" y="29"/>
                      <a:pt x="24" y="32"/>
                    </a:cubicBezTo>
                    <a:cubicBezTo>
                      <a:pt x="24" y="124"/>
                      <a:pt x="24" y="124"/>
                      <a:pt x="24" y="124"/>
                    </a:cubicBezTo>
                    <a:lnTo>
                      <a:pt x="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25" name="Freeform 19"/>
              <p:cNvSpPr>
                <a:spLocks noEditPoints="1"/>
              </p:cNvSpPr>
              <p:nvPr/>
            </p:nvSpPr>
            <p:spPr bwMode="black">
              <a:xfrm>
                <a:off x="8751889" y="3201988"/>
                <a:ext cx="390524" cy="635000"/>
              </a:xfrm>
              <a:custGeom>
                <a:avLst/>
                <a:gdLst>
                  <a:gd name="T0" fmla="*/ 0 w 104"/>
                  <a:gd name="T1" fmla="*/ 62 h 167"/>
                  <a:gd name="T2" fmla="*/ 3 w 104"/>
                  <a:gd name="T3" fmla="*/ 32 h 167"/>
                  <a:gd name="T4" fmla="*/ 14 w 104"/>
                  <a:gd name="T5" fmla="*/ 13 h 167"/>
                  <a:gd name="T6" fmla="*/ 32 w 104"/>
                  <a:gd name="T7" fmla="*/ 3 h 167"/>
                  <a:gd name="T8" fmla="*/ 58 w 104"/>
                  <a:gd name="T9" fmla="*/ 0 h 167"/>
                  <a:gd name="T10" fmla="*/ 78 w 104"/>
                  <a:gd name="T11" fmla="*/ 1 h 167"/>
                  <a:gd name="T12" fmla="*/ 95 w 104"/>
                  <a:gd name="T13" fmla="*/ 4 h 167"/>
                  <a:gd name="T14" fmla="*/ 102 w 104"/>
                  <a:gd name="T15" fmla="*/ 6 h 167"/>
                  <a:gd name="T16" fmla="*/ 104 w 104"/>
                  <a:gd name="T17" fmla="*/ 12 h 167"/>
                  <a:gd name="T18" fmla="*/ 104 w 104"/>
                  <a:gd name="T19" fmla="*/ 22 h 167"/>
                  <a:gd name="T20" fmla="*/ 95 w 104"/>
                  <a:gd name="T21" fmla="*/ 22 h 167"/>
                  <a:gd name="T22" fmla="*/ 96 w 104"/>
                  <a:gd name="T23" fmla="*/ 52 h 167"/>
                  <a:gd name="T24" fmla="*/ 96 w 104"/>
                  <a:gd name="T25" fmla="*/ 81 h 167"/>
                  <a:gd name="T26" fmla="*/ 96 w 104"/>
                  <a:gd name="T27" fmla="*/ 124 h 167"/>
                  <a:gd name="T28" fmla="*/ 85 w 104"/>
                  <a:gd name="T29" fmla="*/ 156 h 167"/>
                  <a:gd name="T30" fmla="*/ 48 w 104"/>
                  <a:gd name="T31" fmla="*/ 167 h 167"/>
                  <a:gd name="T32" fmla="*/ 39 w 104"/>
                  <a:gd name="T33" fmla="*/ 167 h 167"/>
                  <a:gd name="T34" fmla="*/ 30 w 104"/>
                  <a:gd name="T35" fmla="*/ 166 h 167"/>
                  <a:gd name="T36" fmla="*/ 20 w 104"/>
                  <a:gd name="T37" fmla="*/ 164 h 167"/>
                  <a:gd name="T38" fmla="*/ 13 w 104"/>
                  <a:gd name="T39" fmla="*/ 162 h 167"/>
                  <a:gd name="T40" fmla="*/ 9 w 104"/>
                  <a:gd name="T41" fmla="*/ 159 h 167"/>
                  <a:gd name="T42" fmla="*/ 8 w 104"/>
                  <a:gd name="T43" fmla="*/ 155 h 167"/>
                  <a:gd name="T44" fmla="*/ 8 w 104"/>
                  <a:gd name="T45" fmla="*/ 145 h 167"/>
                  <a:gd name="T46" fmla="*/ 25 w 104"/>
                  <a:gd name="T47" fmla="*/ 147 h 167"/>
                  <a:gd name="T48" fmla="*/ 41 w 104"/>
                  <a:gd name="T49" fmla="*/ 147 h 167"/>
                  <a:gd name="T50" fmla="*/ 65 w 104"/>
                  <a:gd name="T51" fmla="*/ 142 h 167"/>
                  <a:gd name="T52" fmla="*/ 72 w 104"/>
                  <a:gd name="T53" fmla="*/ 126 h 167"/>
                  <a:gd name="T54" fmla="*/ 72 w 104"/>
                  <a:gd name="T55" fmla="*/ 111 h 167"/>
                  <a:gd name="T56" fmla="*/ 58 w 104"/>
                  <a:gd name="T57" fmla="*/ 118 h 167"/>
                  <a:gd name="T58" fmla="*/ 42 w 104"/>
                  <a:gd name="T59" fmla="*/ 121 h 167"/>
                  <a:gd name="T60" fmla="*/ 21 w 104"/>
                  <a:gd name="T61" fmla="*/ 116 h 167"/>
                  <a:gd name="T62" fmla="*/ 8 w 104"/>
                  <a:gd name="T63" fmla="*/ 104 h 167"/>
                  <a:gd name="T64" fmla="*/ 2 w 104"/>
                  <a:gd name="T65" fmla="*/ 86 h 167"/>
                  <a:gd name="T66" fmla="*/ 0 w 104"/>
                  <a:gd name="T67" fmla="*/ 62 h 167"/>
                  <a:gd name="T68" fmla="*/ 24 w 104"/>
                  <a:gd name="T69" fmla="*/ 62 h 167"/>
                  <a:gd name="T70" fmla="*/ 25 w 104"/>
                  <a:gd name="T71" fmla="*/ 81 h 167"/>
                  <a:gd name="T72" fmla="*/ 30 w 104"/>
                  <a:gd name="T73" fmla="*/ 93 h 167"/>
                  <a:gd name="T74" fmla="*/ 38 w 104"/>
                  <a:gd name="T75" fmla="*/ 100 h 167"/>
                  <a:gd name="T76" fmla="*/ 49 w 104"/>
                  <a:gd name="T77" fmla="*/ 102 h 167"/>
                  <a:gd name="T78" fmla="*/ 62 w 104"/>
                  <a:gd name="T79" fmla="*/ 100 h 167"/>
                  <a:gd name="T80" fmla="*/ 72 w 104"/>
                  <a:gd name="T81" fmla="*/ 94 h 167"/>
                  <a:gd name="T82" fmla="*/ 72 w 104"/>
                  <a:gd name="T83" fmla="*/ 20 h 167"/>
                  <a:gd name="T84" fmla="*/ 65 w 104"/>
                  <a:gd name="T85" fmla="*/ 20 h 167"/>
                  <a:gd name="T86" fmla="*/ 57 w 104"/>
                  <a:gd name="T87" fmla="*/ 19 h 167"/>
                  <a:gd name="T88" fmla="*/ 42 w 104"/>
                  <a:gd name="T89" fmla="*/ 21 h 167"/>
                  <a:gd name="T90" fmla="*/ 32 w 104"/>
                  <a:gd name="T91" fmla="*/ 27 h 167"/>
                  <a:gd name="T92" fmla="*/ 26 w 104"/>
                  <a:gd name="T93" fmla="*/ 40 h 167"/>
                  <a:gd name="T94" fmla="*/ 24 w 104"/>
                  <a:gd name="T95" fmla="*/ 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167">
                    <a:moveTo>
                      <a:pt x="0" y="62"/>
                    </a:moveTo>
                    <a:cubicBezTo>
                      <a:pt x="0" y="50"/>
                      <a:pt x="1" y="40"/>
                      <a:pt x="3" y="32"/>
                    </a:cubicBezTo>
                    <a:cubicBezTo>
                      <a:pt x="5" y="24"/>
                      <a:pt x="9" y="18"/>
                      <a:pt x="14" y="13"/>
                    </a:cubicBezTo>
                    <a:cubicBezTo>
                      <a:pt x="19" y="9"/>
                      <a:pt x="25" y="5"/>
                      <a:pt x="32" y="3"/>
                    </a:cubicBezTo>
                    <a:cubicBezTo>
                      <a:pt x="39" y="1"/>
                      <a:pt x="48" y="0"/>
                      <a:pt x="58" y="0"/>
                    </a:cubicBezTo>
                    <a:cubicBezTo>
                      <a:pt x="64" y="0"/>
                      <a:pt x="71" y="1"/>
                      <a:pt x="78" y="1"/>
                    </a:cubicBezTo>
                    <a:cubicBezTo>
                      <a:pt x="84" y="2"/>
                      <a:pt x="90" y="3"/>
                      <a:pt x="95" y="4"/>
                    </a:cubicBezTo>
                    <a:cubicBezTo>
                      <a:pt x="98" y="4"/>
                      <a:pt x="100" y="5"/>
                      <a:pt x="102" y="6"/>
                    </a:cubicBezTo>
                    <a:cubicBezTo>
                      <a:pt x="103" y="7"/>
                      <a:pt x="104" y="9"/>
                      <a:pt x="104" y="12"/>
                    </a:cubicBezTo>
                    <a:cubicBezTo>
                      <a:pt x="104" y="22"/>
                      <a:pt x="104" y="22"/>
                      <a:pt x="104" y="22"/>
                    </a:cubicBezTo>
                    <a:cubicBezTo>
                      <a:pt x="95" y="22"/>
                      <a:pt x="95" y="22"/>
                      <a:pt x="95" y="22"/>
                    </a:cubicBezTo>
                    <a:cubicBezTo>
                      <a:pt x="96" y="32"/>
                      <a:pt x="96" y="42"/>
                      <a:pt x="96" y="52"/>
                    </a:cubicBezTo>
                    <a:cubicBezTo>
                      <a:pt x="96" y="62"/>
                      <a:pt x="96" y="71"/>
                      <a:pt x="96" y="81"/>
                    </a:cubicBezTo>
                    <a:cubicBezTo>
                      <a:pt x="96" y="124"/>
                      <a:pt x="96" y="124"/>
                      <a:pt x="96" y="124"/>
                    </a:cubicBezTo>
                    <a:cubicBezTo>
                      <a:pt x="96" y="138"/>
                      <a:pt x="92" y="149"/>
                      <a:pt x="85" y="156"/>
                    </a:cubicBezTo>
                    <a:cubicBezTo>
                      <a:pt x="77" y="163"/>
                      <a:pt x="65" y="167"/>
                      <a:pt x="48" y="167"/>
                    </a:cubicBezTo>
                    <a:cubicBezTo>
                      <a:pt x="46" y="167"/>
                      <a:pt x="43" y="167"/>
                      <a:pt x="39" y="167"/>
                    </a:cubicBezTo>
                    <a:cubicBezTo>
                      <a:pt x="36" y="166"/>
                      <a:pt x="33" y="166"/>
                      <a:pt x="30" y="166"/>
                    </a:cubicBezTo>
                    <a:cubicBezTo>
                      <a:pt x="26" y="165"/>
                      <a:pt x="23" y="165"/>
                      <a:pt x="20" y="164"/>
                    </a:cubicBezTo>
                    <a:cubicBezTo>
                      <a:pt x="17" y="164"/>
                      <a:pt x="15" y="163"/>
                      <a:pt x="13" y="162"/>
                    </a:cubicBezTo>
                    <a:cubicBezTo>
                      <a:pt x="11" y="161"/>
                      <a:pt x="10" y="160"/>
                      <a:pt x="9" y="159"/>
                    </a:cubicBezTo>
                    <a:cubicBezTo>
                      <a:pt x="8" y="158"/>
                      <a:pt x="8" y="157"/>
                      <a:pt x="8" y="155"/>
                    </a:cubicBezTo>
                    <a:cubicBezTo>
                      <a:pt x="8" y="145"/>
                      <a:pt x="8" y="145"/>
                      <a:pt x="8" y="145"/>
                    </a:cubicBezTo>
                    <a:cubicBezTo>
                      <a:pt x="14" y="146"/>
                      <a:pt x="19" y="146"/>
                      <a:pt x="25" y="147"/>
                    </a:cubicBezTo>
                    <a:cubicBezTo>
                      <a:pt x="31" y="147"/>
                      <a:pt x="36" y="147"/>
                      <a:pt x="41" y="147"/>
                    </a:cubicBezTo>
                    <a:cubicBezTo>
                      <a:pt x="53" y="147"/>
                      <a:pt x="61" y="146"/>
                      <a:pt x="65" y="142"/>
                    </a:cubicBezTo>
                    <a:cubicBezTo>
                      <a:pt x="70" y="139"/>
                      <a:pt x="72" y="134"/>
                      <a:pt x="72" y="126"/>
                    </a:cubicBezTo>
                    <a:cubicBezTo>
                      <a:pt x="72" y="111"/>
                      <a:pt x="72" y="111"/>
                      <a:pt x="72" y="111"/>
                    </a:cubicBezTo>
                    <a:cubicBezTo>
                      <a:pt x="68" y="114"/>
                      <a:pt x="63" y="116"/>
                      <a:pt x="58" y="118"/>
                    </a:cubicBezTo>
                    <a:cubicBezTo>
                      <a:pt x="54" y="120"/>
                      <a:pt x="48" y="121"/>
                      <a:pt x="42" y="121"/>
                    </a:cubicBezTo>
                    <a:cubicBezTo>
                      <a:pt x="33" y="121"/>
                      <a:pt x="26" y="119"/>
                      <a:pt x="21" y="116"/>
                    </a:cubicBezTo>
                    <a:cubicBezTo>
                      <a:pt x="16" y="114"/>
                      <a:pt x="11" y="109"/>
                      <a:pt x="8" y="104"/>
                    </a:cubicBezTo>
                    <a:cubicBezTo>
                      <a:pt x="5" y="99"/>
                      <a:pt x="3" y="93"/>
                      <a:pt x="2" y="86"/>
                    </a:cubicBezTo>
                    <a:cubicBezTo>
                      <a:pt x="0" y="79"/>
                      <a:pt x="0" y="71"/>
                      <a:pt x="0" y="62"/>
                    </a:cubicBezTo>
                    <a:close/>
                    <a:moveTo>
                      <a:pt x="24" y="62"/>
                    </a:moveTo>
                    <a:cubicBezTo>
                      <a:pt x="24" y="69"/>
                      <a:pt x="24" y="76"/>
                      <a:pt x="25" y="81"/>
                    </a:cubicBezTo>
                    <a:cubicBezTo>
                      <a:pt x="26" y="86"/>
                      <a:pt x="28" y="90"/>
                      <a:pt x="30" y="93"/>
                    </a:cubicBezTo>
                    <a:cubicBezTo>
                      <a:pt x="32" y="96"/>
                      <a:pt x="34" y="99"/>
                      <a:pt x="38" y="100"/>
                    </a:cubicBezTo>
                    <a:cubicBezTo>
                      <a:pt x="41" y="101"/>
                      <a:pt x="44" y="102"/>
                      <a:pt x="49" y="102"/>
                    </a:cubicBezTo>
                    <a:cubicBezTo>
                      <a:pt x="54" y="102"/>
                      <a:pt x="58" y="101"/>
                      <a:pt x="62" y="100"/>
                    </a:cubicBezTo>
                    <a:cubicBezTo>
                      <a:pt x="65" y="98"/>
                      <a:pt x="69" y="96"/>
                      <a:pt x="72" y="94"/>
                    </a:cubicBezTo>
                    <a:cubicBezTo>
                      <a:pt x="72" y="20"/>
                      <a:pt x="72" y="20"/>
                      <a:pt x="72" y="20"/>
                    </a:cubicBezTo>
                    <a:cubicBezTo>
                      <a:pt x="70" y="20"/>
                      <a:pt x="67" y="20"/>
                      <a:pt x="65" y="20"/>
                    </a:cubicBezTo>
                    <a:cubicBezTo>
                      <a:pt x="62" y="19"/>
                      <a:pt x="59" y="19"/>
                      <a:pt x="57" y="19"/>
                    </a:cubicBezTo>
                    <a:cubicBezTo>
                      <a:pt x="51" y="19"/>
                      <a:pt x="46" y="20"/>
                      <a:pt x="42" y="21"/>
                    </a:cubicBezTo>
                    <a:cubicBezTo>
                      <a:pt x="38" y="22"/>
                      <a:pt x="34" y="24"/>
                      <a:pt x="32" y="27"/>
                    </a:cubicBezTo>
                    <a:cubicBezTo>
                      <a:pt x="29" y="31"/>
                      <a:pt x="27" y="35"/>
                      <a:pt x="26" y="40"/>
                    </a:cubicBezTo>
                    <a:cubicBezTo>
                      <a:pt x="24" y="46"/>
                      <a:pt x="24" y="53"/>
                      <a:pt x="24"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Freeform 5"/>
            <p:cNvSpPr>
              <a:spLocks noChangeAspect="1" noEditPoints="1"/>
            </p:cNvSpPr>
            <p:nvPr/>
          </p:nvSpPr>
          <p:spPr bwMode="black">
            <a:xfrm>
              <a:off x="4856883" y="4633091"/>
              <a:ext cx="656108" cy="656108"/>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a:p>
          </p:txBody>
        </p:sp>
      </p:grpSp>
      <p:sp>
        <p:nvSpPr>
          <p:cNvPr id="6" name="Date Placeholder 5"/>
          <p:cNvSpPr>
            <a:spLocks noGrp="1"/>
          </p:cNvSpPr>
          <p:nvPr>
            <p:ph type="dt" sz="half" idx="10"/>
          </p:nvPr>
        </p:nvSpPr>
        <p:spPr/>
        <p:txBody>
          <a:bodyPr/>
          <a:lstStyle>
            <a:lvl1pPr>
              <a:defRPr>
                <a:solidFill>
                  <a:schemeClr val="tx1"/>
                </a:solidFill>
              </a:defRPr>
            </a:lvl1pPr>
          </a:lstStyle>
          <a:p>
            <a:fld id="{930290C1-55B7-41A1-B43E-12949F45FE3D}" type="datetime1">
              <a:rPr lang="en-US" smtClean="0"/>
              <a:t>12/11/2021</a:t>
            </a:fld>
            <a:endParaRPr/>
          </a:p>
        </p:txBody>
      </p:sp>
      <p:sp>
        <p:nvSpPr>
          <p:cNvPr id="7" name="Footer Placeholder 6"/>
          <p:cNvSpPr>
            <a:spLocks noGrp="1"/>
          </p:cNvSpPr>
          <p:nvPr>
            <p:ph type="ftr" sz="quarter" idx="11"/>
          </p:nvPr>
        </p:nvSpPr>
        <p:spPr/>
        <p:txBody>
          <a:bodyPr/>
          <a:lstStyle>
            <a:lvl1pPr>
              <a:defRPr>
                <a:solidFill>
                  <a:schemeClr val="tx1"/>
                </a:solidFill>
              </a:defRPr>
            </a:lvl1pPr>
          </a:lstStyle>
          <a:p>
            <a:r>
              <a:rPr lang="en-US"/>
              <a:t>HP LIFE Success mindset course (life-global.org)</a:t>
            </a:r>
            <a:endParaRPr/>
          </a:p>
        </p:txBody>
      </p:sp>
      <p:sp>
        <p:nvSpPr>
          <p:cNvPr id="8" name="Slide Number Placeholder 7"/>
          <p:cNvSpPr>
            <a:spLocks noGrp="1"/>
          </p:cNvSpPr>
          <p:nvPr>
            <p:ph type="sldNum" sz="quarter" idx="12"/>
          </p:nvPr>
        </p:nvSpPr>
        <p:spPr/>
        <p:txBody>
          <a:bodyPr/>
          <a:lstStyle>
            <a:lvl1pPr>
              <a:defRPr>
                <a:solidFill>
                  <a:schemeClr val="tx1"/>
                </a:solidFill>
              </a:defRPr>
            </a:lvl1pPr>
          </a:lstStyle>
          <a:p>
            <a:fld id="{00DE720E-C72B-42F0-AD69-52D60E3C605E}" type="slidenum">
              <a:rPr/>
              <a:pPr/>
              <a:t>‹#›</a:t>
            </a:fld>
            <a:endParaRPr/>
          </a:p>
        </p:txBody>
      </p:sp>
    </p:spTree>
    <p:extLst>
      <p:ext uri="{BB962C8B-B14F-4D97-AF65-F5344CB8AC3E}">
        <p14:creationId xmlns:p14="http://schemas.microsoft.com/office/powerpoint/2010/main" val="1223971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ith Pictur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logo"/>
          <p:cNvSpPr>
            <a:spLocks noChangeAspect="1" noEditPoints="1"/>
          </p:cNvSpPr>
          <p:nvPr/>
        </p:nvSpPr>
        <p:spPr bwMode="ltGray">
          <a:xfrm>
            <a:off x="10590211" y="5280659"/>
            <a:ext cx="1197865" cy="1197865"/>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a:t>Click to edit Master title style</a:t>
            </a:r>
            <a:endParaRPr/>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sz="2200">
                <a:solidFill>
                  <a:schemeClr val="tx1"/>
                </a:solidFill>
                <a:latin typeface="HP Simplified" panose="020B0604020204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1"/>
                </a:solidFill>
              </a:defRPr>
            </a:lvl1pPr>
          </a:lstStyle>
          <a:p>
            <a:fld id="{1AB407E7-C324-4FB5-B41F-A6BA18AB6404}" type="datetime1">
              <a:rPr lang="en-US" smtClean="0"/>
              <a:t>12/11/2021</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a:pPr/>
              <a:t>‹#›</a:t>
            </a:fld>
            <a:endParaRPr/>
          </a:p>
        </p:txBody>
      </p:sp>
      <p:sp>
        <p:nvSpPr>
          <p:cNvPr id="9" name="logo"/>
          <p:cNvSpPr>
            <a:spLocks noChangeAspect="1" noEditPoints="1"/>
          </p:cNvSpPr>
          <p:nvPr/>
        </p:nvSpPr>
        <p:spPr bwMode="black">
          <a:xfrm>
            <a:off x="10590211" y="5280658"/>
            <a:ext cx="1197865" cy="1197865"/>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Tree>
    <p:extLst>
      <p:ext uri="{BB962C8B-B14F-4D97-AF65-F5344CB8AC3E}">
        <p14:creationId xmlns:p14="http://schemas.microsoft.com/office/powerpoint/2010/main" val="38063489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6E169113-6A38-4D83-81E4-614CE48DFDD3}" type="datetime1">
              <a:rPr lang="en-US" smtClean="0"/>
              <a:t>12/11/2021</a:t>
            </a:fld>
            <a:endParaRPr/>
          </a:p>
        </p:txBody>
      </p:sp>
      <p:sp>
        <p:nvSpPr>
          <p:cNvPr id="5" name="Footer Placeholder 4"/>
          <p:cNvSpPr>
            <a:spLocks noGrp="1"/>
          </p:cNvSpPr>
          <p:nvPr>
            <p:ph type="ftr" sz="quarter" idx="11"/>
          </p:nvPr>
        </p:nvSpPr>
        <p:spPr/>
        <p:txBody>
          <a:body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p>
            <a:fld id="{00DE720E-C72B-42F0-AD69-52D60E3C605E}" type="slidenum">
              <a:rPr/>
              <a:t>‹#›</a:t>
            </a:fld>
            <a:endParaRPr/>
          </a:p>
        </p:txBody>
      </p:sp>
    </p:spTree>
    <p:extLst>
      <p:ext uri="{BB962C8B-B14F-4D97-AF65-F5344CB8AC3E}">
        <p14:creationId xmlns:p14="http://schemas.microsoft.com/office/powerpoint/2010/main" val="270921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567712" y="304801"/>
            <a:ext cx="1011672"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441" y="304801"/>
            <a:ext cx="9649486"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D120FAE-DE97-4F79-9BD0-3F43AABB93B7}" type="datetime1">
              <a:rPr lang="en-US" smtClean="0"/>
              <a:t>12/11/2021</a:t>
            </a:fld>
            <a:endParaRPr/>
          </a:p>
        </p:txBody>
      </p:sp>
      <p:sp>
        <p:nvSpPr>
          <p:cNvPr id="5" name="Footer Placeholder 4"/>
          <p:cNvSpPr>
            <a:spLocks noGrp="1"/>
          </p:cNvSpPr>
          <p:nvPr>
            <p:ph type="ftr" sz="quarter" idx="11"/>
          </p:nvPr>
        </p:nvSpPr>
        <p:spPr/>
        <p:txBody>
          <a:body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p>
            <a:fld id="{00DE720E-C72B-42F0-AD69-52D60E3C605E}" type="slidenum">
              <a:rPr/>
              <a:t>‹#›</a:t>
            </a:fld>
            <a:endParaRPr/>
          </a:p>
        </p:txBody>
      </p:sp>
    </p:spTree>
    <p:extLst>
      <p:ext uri="{BB962C8B-B14F-4D97-AF65-F5344CB8AC3E}">
        <p14:creationId xmlns:p14="http://schemas.microsoft.com/office/powerpoint/2010/main" val="377653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with Picture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a:t>Click to edit Master title style</a:t>
            </a:r>
            <a:endParaRPr/>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sz="2200">
                <a:solidFill>
                  <a:schemeClr val="tx1"/>
                </a:solidFill>
                <a:latin typeface="HP Simplified" panose="020B0604020204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31ADEC6C-46B4-46F8-A256-8CD0EED5D1D9}" type="datetime1">
              <a:rPr lang="en-US" smtClean="0"/>
              <a:t>12/11/2021</a:t>
            </a:fld>
            <a:endParaRPr/>
          </a:p>
        </p:txBody>
      </p:sp>
      <p:sp>
        <p:nvSpPr>
          <p:cNvPr id="5" name="Footer Placeholder 4"/>
          <p:cNvSpPr>
            <a:spLocks noGrp="1"/>
          </p:cNvSpPr>
          <p:nvPr>
            <p:ph type="ftr" sz="quarter" idx="11"/>
          </p:nvPr>
        </p:nvSpPr>
        <p:spPr/>
        <p:txBody>
          <a:body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p>
            <a:fld id="{00DE720E-C72B-42F0-AD69-52D60E3C605E}" type="slidenum">
              <a:rPr/>
              <a:t>‹#›</a:t>
            </a:fld>
            <a:endParaRPr/>
          </a:p>
        </p:txBody>
      </p:sp>
      <p:sp>
        <p:nvSpPr>
          <p:cNvPr id="11" name="logo"/>
          <p:cNvSpPr>
            <a:spLocks noChangeAspect="1" noEditPoints="1"/>
          </p:cNvSpPr>
          <p:nvPr/>
        </p:nvSpPr>
        <p:spPr bwMode="black">
          <a:xfrm>
            <a:off x="10590211" y="5280659"/>
            <a:ext cx="1197865" cy="1197865"/>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2" name="logo"/>
          <p:cNvSpPr>
            <a:spLocks noChangeAspect="1" noEditPoints="1"/>
          </p:cNvSpPr>
          <p:nvPr/>
        </p:nvSpPr>
        <p:spPr bwMode="hidden">
          <a:xfrm>
            <a:off x="10590211" y="5280659"/>
            <a:ext cx="1197865" cy="1197865"/>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spTree>
    <p:extLst>
      <p:ext uri="{BB962C8B-B14F-4D97-AF65-F5344CB8AC3E}">
        <p14:creationId xmlns:p14="http://schemas.microsoft.com/office/powerpoint/2010/main" val="386119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with Picture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a:t>Click to edit Master title style</a:t>
            </a:r>
            <a:endParaRPr/>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sz="2200">
                <a:solidFill>
                  <a:schemeClr val="tx1"/>
                </a:solidFill>
                <a:latin typeface="HP Simplified" panose="020B0604020204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19B31844-C89E-43D6-A148-CE6218F450D0}" type="datetime1">
              <a:rPr lang="en-US" smtClean="0"/>
              <a:t>12/11/2021</a:t>
            </a:fld>
            <a:endParaRPr/>
          </a:p>
        </p:txBody>
      </p:sp>
      <p:sp>
        <p:nvSpPr>
          <p:cNvPr id="5" name="Footer Placeholder 4"/>
          <p:cNvSpPr>
            <a:spLocks noGrp="1"/>
          </p:cNvSpPr>
          <p:nvPr>
            <p:ph type="ftr" sz="quarter" idx="11"/>
          </p:nvPr>
        </p:nvSpPr>
        <p:spPr/>
        <p:txBody>
          <a:body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p>
            <a:fld id="{00DE720E-C72B-42F0-AD69-52D60E3C605E}" type="slidenum">
              <a:rPr/>
              <a:t>‹#›</a:t>
            </a:fld>
            <a:endParaRPr/>
          </a:p>
        </p:txBody>
      </p:sp>
      <p:sp>
        <p:nvSpPr>
          <p:cNvPr id="9" name="logo"/>
          <p:cNvSpPr>
            <a:spLocks noChangeAspect="1" noEditPoints="1"/>
          </p:cNvSpPr>
          <p:nvPr/>
        </p:nvSpPr>
        <p:spPr bwMode="black">
          <a:xfrm>
            <a:off x="10590211" y="5280658"/>
            <a:ext cx="1197865" cy="1197865"/>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Tree>
    <p:extLst>
      <p:ext uri="{BB962C8B-B14F-4D97-AF65-F5344CB8AC3E}">
        <p14:creationId xmlns:p14="http://schemas.microsoft.com/office/powerpoint/2010/main" val="822140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with Picture 4">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441" y="2763520"/>
            <a:ext cx="9141619" cy="1554480"/>
          </a:xfrm>
        </p:spPr>
        <p:txBody>
          <a:bodyPr/>
          <a:lstStyle>
            <a:lvl1pPr>
              <a:defRPr sz="5000" spc="-100" baseline="0"/>
            </a:lvl1pPr>
          </a:lstStyle>
          <a:p>
            <a:r>
              <a:rPr lang="en-US"/>
              <a:t>Click to edit Master title style</a:t>
            </a:r>
            <a:endParaRPr/>
          </a:p>
        </p:txBody>
      </p:sp>
      <p:sp>
        <p:nvSpPr>
          <p:cNvPr id="3" name="Subtitle 2"/>
          <p:cNvSpPr>
            <a:spLocks noGrp="1"/>
          </p:cNvSpPr>
          <p:nvPr>
            <p:ph type="subTitle" idx="1"/>
          </p:nvPr>
        </p:nvSpPr>
        <p:spPr>
          <a:xfrm>
            <a:off x="609441" y="4419600"/>
            <a:ext cx="9141619" cy="1188720"/>
          </a:xfrm>
        </p:spPr>
        <p:txBody>
          <a:bodyPr>
            <a:noAutofit/>
          </a:bodyPr>
          <a:lstStyle>
            <a:lvl1pPr marL="0" indent="0" algn="l">
              <a:spcBef>
                <a:spcPts val="600"/>
              </a:spcBef>
              <a:buNone/>
              <a:defRPr sz="2200">
                <a:solidFill>
                  <a:schemeClr val="tx1"/>
                </a:solidFill>
                <a:latin typeface="HP Simplified" panose="020B0604020204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1"/>
                </a:solidFill>
              </a:defRPr>
            </a:lvl1pPr>
          </a:lstStyle>
          <a:p>
            <a:fld id="{18E52105-6D0C-4227-A7D3-17126B0C440A}" type="datetime1">
              <a:rPr lang="en-US" smtClean="0"/>
              <a:t>12/11/2021</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a:pPr/>
              <a:t>‹#›</a:t>
            </a:fld>
            <a:endParaRPr/>
          </a:p>
        </p:txBody>
      </p:sp>
      <p:sp>
        <p:nvSpPr>
          <p:cNvPr id="9" name="logo"/>
          <p:cNvSpPr>
            <a:spLocks noChangeAspect="1" noEditPoints="1"/>
          </p:cNvSpPr>
          <p:nvPr/>
        </p:nvSpPr>
        <p:spPr bwMode="black">
          <a:xfrm>
            <a:off x="10590211" y="5280659"/>
            <a:ext cx="1197865" cy="1197865"/>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12" name="logo"/>
          <p:cNvSpPr>
            <a:spLocks noChangeAspect="1" noEditPoints="1"/>
          </p:cNvSpPr>
          <p:nvPr/>
        </p:nvSpPr>
        <p:spPr bwMode="hidden">
          <a:xfrm>
            <a:off x="10590211" y="5280659"/>
            <a:ext cx="1197865" cy="1197865"/>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a:p>
        </p:txBody>
      </p:sp>
    </p:spTree>
    <p:extLst>
      <p:ext uri="{BB962C8B-B14F-4D97-AF65-F5344CB8AC3E}">
        <p14:creationId xmlns:p14="http://schemas.microsoft.com/office/powerpoint/2010/main" val="41619457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9141619" cy="1828800"/>
          </a:xfrm>
        </p:spPr>
        <p:txBody>
          <a:bodyPr anchor="t"/>
          <a:lstStyle>
            <a:lvl1pPr algn="l">
              <a:defRPr sz="5000" b="0" cap="none" spc="-100" baseline="0"/>
            </a:lvl1pPr>
          </a:lstStyle>
          <a:p>
            <a:r>
              <a:rPr lang="en-US"/>
              <a:t>Click to edit Master title style</a:t>
            </a:r>
            <a:endParaRPr/>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A8E66-8E9A-4991-B0D4-D080D73912CE}" type="datetime1">
              <a:rPr lang="en-US" smtClean="0"/>
              <a:t>12/11/2021</a:t>
            </a:fld>
            <a:endParaRPr/>
          </a:p>
        </p:txBody>
      </p:sp>
      <p:sp>
        <p:nvSpPr>
          <p:cNvPr id="5" name="Footer Placeholder 4"/>
          <p:cNvSpPr>
            <a:spLocks noGrp="1"/>
          </p:cNvSpPr>
          <p:nvPr>
            <p:ph type="ftr" sz="quarter" idx="11"/>
          </p:nvPr>
        </p:nvSpPr>
        <p:spPr/>
        <p:txBody>
          <a:body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p>
            <a:fld id="{00DE720E-C72B-42F0-AD69-52D60E3C605E}" type="slidenum">
              <a:rPr/>
              <a:t>‹#›</a:t>
            </a:fld>
            <a:endParaRPr/>
          </a:p>
        </p:txBody>
      </p:sp>
    </p:spTree>
    <p:extLst>
      <p:ext uri="{BB962C8B-B14F-4D97-AF65-F5344CB8AC3E}">
        <p14:creationId xmlns:p14="http://schemas.microsoft.com/office/powerpoint/2010/main" val="2129205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Blue Section Header">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p:nvSpPr>
        <p:spPr bwMode="invGray">
          <a:xfrm>
            <a:off x="11615922" y="6389905"/>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a:xfrm>
            <a:off x="609441" y="304800"/>
            <a:ext cx="9141619" cy="1828800"/>
          </a:xfrm>
        </p:spPr>
        <p:txBody>
          <a:bodyPr anchor="t"/>
          <a:lstStyle>
            <a:lvl1pPr algn="l">
              <a:defRPr sz="5000" b="0" cap="none" spc="-100" baseline="0"/>
            </a:lvl1pPr>
          </a:lstStyle>
          <a:p>
            <a:r>
              <a:rPr lang="en-US"/>
              <a:t>Click to edit Master title style</a:t>
            </a:r>
            <a:endParaRPr/>
          </a:p>
        </p:txBody>
      </p:sp>
      <p:sp>
        <p:nvSpPr>
          <p:cNvPr id="3" name="Text Placeholder 2"/>
          <p:cNvSpPr>
            <a:spLocks noGrp="1"/>
          </p:cNvSpPr>
          <p:nvPr>
            <p:ph type="body" idx="1"/>
          </p:nvPr>
        </p:nvSpPr>
        <p:spPr>
          <a:xfrm>
            <a:off x="609441" y="4419600"/>
            <a:ext cx="9141619" cy="1188720"/>
          </a:xfrm>
        </p:spPr>
        <p:txBody>
          <a:bodyPr anchor="t">
            <a:noAutofit/>
          </a:bodyPr>
          <a:lstStyle>
            <a:lvl1pPr marL="0" indent="0">
              <a:spcBef>
                <a:spcPts val="60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8DF657B9-108A-45C3-BC9F-679EA71A3541}" type="datetime1">
              <a:rPr lang="en-US" smtClean="0"/>
              <a:t>12/11/2021</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a:pPr/>
              <a:t>‹#›</a:t>
            </a:fld>
            <a:endParaRPr/>
          </a:p>
        </p:txBody>
      </p:sp>
    </p:spTree>
    <p:extLst>
      <p:ext uri="{BB962C8B-B14F-4D97-AF65-F5344CB8AC3E}">
        <p14:creationId xmlns:p14="http://schemas.microsoft.com/office/powerpoint/2010/main" val="39504053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Quote">
    <p:bg>
      <p:bgPr>
        <a:solidFill>
          <a:schemeClr val="accent1"/>
        </a:solidFill>
        <a:effectLst/>
      </p:bgPr>
    </p:bg>
    <p:spTree>
      <p:nvGrpSpPr>
        <p:cNvPr id="1" name=""/>
        <p:cNvGrpSpPr/>
        <p:nvPr/>
      </p:nvGrpSpPr>
      <p:grpSpPr>
        <a:xfrm>
          <a:off x="0" y="0"/>
          <a:ext cx="0" cy="0"/>
          <a:chOff x="0" y="0"/>
          <a:chExt cx="0" cy="0"/>
        </a:xfrm>
      </p:grpSpPr>
      <p:sp>
        <p:nvSpPr>
          <p:cNvPr id="8" name="Freeform 5"/>
          <p:cNvSpPr>
            <a:spLocks noChangeAspect="1" noEditPoints="1"/>
          </p:cNvSpPr>
          <p:nvPr/>
        </p:nvSpPr>
        <p:spPr bwMode="black">
          <a:xfrm>
            <a:off x="11586739"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hasCustomPrompt="1"/>
          </p:nvPr>
        </p:nvSpPr>
        <p:spPr>
          <a:xfrm>
            <a:off x="585121" y="304800"/>
            <a:ext cx="9141619" cy="2743200"/>
          </a:xfrm>
        </p:spPr>
        <p:txBody>
          <a:bodyPr anchor="t"/>
          <a:lstStyle>
            <a:lvl1pPr marL="174625" indent="-174625" algn="l">
              <a:defRPr sz="5000" b="0" cap="none" spc="-100" baseline="0"/>
            </a:lvl1pPr>
          </a:lstStyle>
          <a:p>
            <a:r>
              <a:t>“Click to add quote here. Type quotation marks before and after text.”</a:t>
            </a:r>
          </a:p>
        </p:txBody>
      </p:sp>
      <p:sp>
        <p:nvSpPr>
          <p:cNvPr id="3" name="Text Placeholder 2"/>
          <p:cNvSpPr>
            <a:spLocks noGrp="1"/>
          </p:cNvSpPr>
          <p:nvPr>
            <p:ph type="body" idx="1" hasCustomPrompt="1"/>
          </p:nvPr>
        </p:nvSpPr>
        <p:spPr>
          <a:xfrm>
            <a:off x="609441" y="4419600"/>
            <a:ext cx="9141619" cy="1188720"/>
          </a:xfrm>
        </p:spPr>
        <p:txBody>
          <a:bodyPr anchor="t">
            <a:noAutofit/>
          </a:bodyPr>
          <a:lstStyle>
            <a:lvl1pPr marL="0" indent="0">
              <a:spcBef>
                <a:spcPts val="600"/>
              </a:spcBef>
              <a:buNone/>
              <a:defRPr sz="2200"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dirty="0"/>
              <a:t>Click to add quoted person’s name, title, company</a:t>
            </a:r>
          </a:p>
        </p:txBody>
      </p:sp>
      <p:sp>
        <p:nvSpPr>
          <p:cNvPr id="4" name="Date Placeholder 3"/>
          <p:cNvSpPr>
            <a:spLocks noGrp="1"/>
          </p:cNvSpPr>
          <p:nvPr>
            <p:ph type="dt" sz="half" idx="10"/>
          </p:nvPr>
        </p:nvSpPr>
        <p:spPr/>
        <p:txBody>
          <a:bodyPr/>
          <a:lstStyle>
            <a:lvl1pPr>
              <a:defRPr>
                <a:solidFill>
                  <a:schemeClr val="tx1"/>
                </a:solidFill>
              </a:defRPr>
            </a:lvl1pPr>
          </a:lstStyle>
          <a:p>
            <a:fld id="{58813FAF-0B21-4E1D-BB7E-EBB6508209AF}" type="datetime1">
              <a:rPr lang="en-US" smtClean="0"/>
              <a:t>12/11/2021</a:t>
            </a:fld>
            <a:endParaRP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HP LIFE Success mindset course (life-global.org)</a:t>
            </a:r>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a:pPr/>
              <a:t>‹#›</a:t>
            </a:fld>
            <a:endParaRPr/>
          </a:p>
        </p:txBody>
      </p:sp>
    </p:spTree>
    <p:extLst>
      <p:ext uri="{BB962C8B-B14F-4D97-AF65-F5344CB8AC3E}">
        <p14:creationId xmlns:p14="http://schemas.microsoft.com/office/powerpoint/2010/main" val="285181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304800"/>
            <a:ext cx="10969943" cy="76200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441" y="1295401"/>
            <a:ext cx="10969943" cy="48006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281825" y="6478524"/>
            <a:ext cx="812588"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fld id="{47412231-EA99-497F-B895-4013BF680F0E}" type="datetime1">
              <a:rPr lang="en-US" smtClean="0"/>
              <a:t>12/11/2021</a:t>
            </a:fld>
            <a:endParaRPr lang="en-US"/>
          </a:p>
        </p:txBody>
      </p:sp>
      <p:sp>
        <p:nvSpPr>
          <p:cNvPr id="5" name="Footer Placeholder 4"/>
          <p:cNvSpPr>
            <a:spLocks noGrp="1"/>
          </p:cNvSpPr>
          <p:nvPr>
            <p:ph type="ftr" sz="quarter" idx="3"/>
          </p:nvPr>
        </p:nvSpPr>
        <p:spPr>
          <a:xfrm>
            <a:off x="609440" y="6478524"/>
            <a:ext cx="4572000" cy="219456"/>
          </a:xfrm>
          <a:prstGeom prst="rect">
            <a:avLst/>
          </a:prstGeom>
        </p:spPr>
        <p:txBody>
          <a:bodyPr vert="horz" wrap="none" lIns="0" tIns="0" rIns="0" bIns="0" rtlCol="0" anchor="b" anchorCtr="0"/>
          <a:lstStyle>
            <a:lvl1pPr algn="l">
              <a:defRPr sz="700">
                <a:solidFill>
                  <a:schemeClr val="bg2">
                    <a:lumMod val="75000"/>
                  </a:schemeClr>
                </a:solidFill>
              </a:defRPr>
            </a:lvl1pPr>
          </a:lstStyle>
          <a:p>
            <a:r>
              <a:rPr lang="en-US"/>
              <a:t>HP LIFE Success mindset course (life-global.org)</a:t>
            </a:r>
            <a:endParaRPr lang="en-US" dirty="0"/>
          </a:p>
        </p:txBody>
      </p:sp>
      <p:sp>
        <p:nvSpPr>
          <p:cNvPr id="6" name="Slide Number Placeholder 5"/>
          <p:cNvSpPr>
            <a:spLocks noGrp="1"/>
          </p:cNvSpPr>
          <p:nvPr>
            <p:ph type="sldNum" sz="quarter" idx="4"/>
          </p:nvPr>
        </p:nvSpPr>
        <p:spPr>
          <a:xfrm>
            <a:off x="211611" y="6478524"/>
            <a:ext cx="304721" cy="219456"/>
          </a:xfrm>
          <a:prstGeom prst="rect">
            <a:avLst/>
          </a:prstGeom>
        </p:spPr>
        <p:txBody>
          <a:bodyPr vert="horz" wrap="none" lIns="0" tIns="0" rIns="0" bIns="0" rtlCol="0" anchor="b" anchorCtr="0"/>
          <a:lstStyle>
            <a:lvl1pPr algn="r">
              <a:defRPr sz="700">
                <a:solidFill>
                  <a:schemeClr val="bg2">
                    <a:lumMod val="75000"/>
                  </a:schemeClr>
                </a:solidFill>
              </a:defRPr>
            </a:lvl1pPr>
          </a:lstStyle>
          <a:p>
            <a:fld id="{00DE720E-C72B-42F0-AD69-52D60E3C605E}" type="slidenum">
              <a:rPr lang="en-US" smtClean="0"/>
              <a:pPr/>
              <a:t>‹#›</a:t>
            </a:fld>
            <a:endParaRPr lang="en-US"/>
          </a:p>
        </p:txBody>
      </p:sp>
      <p:sp>
        <p:nvSpPr>
          <p:cNvPr id="11" name="logo"/>
          <p:cNvSpPr>
            <a:spLocks noChangeAspect="1" noEditPoints="1"/>
          </p:cNvSpPr>
          <p:nvPr userDrawn="1"/>
        </p:nvSpPr>
        <p:spPr bwMode="black">
          <a:xfrm>
            <a:off x="11586740" y="6321203"/>
            <a:ext cx="356616"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6547733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76" r:id="rId3"/>
    <p:sldLayoutId id="2147483675" r:id="rId4"/>
    <p:sldLayoutId id="2147483674" r:id="rId5"/>
    <p:sldLayoutId id="2147483680" r:id="rId6"/>
    <p:sldLayoutId id="2147483651" r:id="rId7"/>
    <p:sldLayoutId id="2147483661" r:id="rId8"/>
    <p:sldLayoutId id="2147483662" r:id="rId9"/>
    <p:sldLayoutId id="2147483650" r:id="rId10"/>
    <p:sldLayoutId id="2147483663" r:id="rId11"/>
    <p:sldLayoutId id="2147483664" r:id="rId12"/>
    <p:sldLayoutId id="2147483654" r:id="rId13"/>
    <p:sldLayoutId id="2147483665" r:id="rId14"/>
    <p:sldLayoutId id="2147483655" r:id="rId15"/>
    <p:sldLayoutId id="2147483652" r:id="rId16"/>
    <p:sldLayoutId id="2147483653" r:id="rId17"/>
    <p:sldLayoutId id="2147483666" r:id="rId18"/>
    <p:sldLayoutId id="2147483667" r:id="rId19"/>
    <p:sldLayoutId id="2147483668" r:id="rId20"/>
    <p:sldLayoutId id="2147483669" r:id="rId21"/>
    <p:sldLayoutId id="2147483656" r:id="rId22"/>
    <p:sldLayoutId id="2147483657" r:id="rId23"/>
    <p:sldLayoutId id="2147483670" r:id="rId24"/>
    <p:sldLayoutId id="2147483671" r:id="rId25"/>
    <p:sldLayoutId id="2147483672" r:id="rId26"/>
    <p:sldLayoutId id="2147483677" r:id="rId27"/>
    <p:sldLayoutId id="2147483678" r:id="rId28"/>
    <p:sldLayoutId id="2147483679" r:id="rId29"/>
    <p:sldLayoutId id="2147483658" r:id="rId30"/>
    <p:sldLayoutId id="2147483659"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tx1"/>
        </a:buClr>
        <a:buFont typeface="HP Simplified" panose="020B0604020204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Clr>
          <a:schemeClr val="tx1"/>
        </a:buClr>
        <a:buSzPct val="80000"/>
        <a:buFont typeface="HP Simplified" panose="020B0604020204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Clr>
          <a:schemeClr val="tx1"/>
        </a:buClr>
        <a:buFont typeface="HP Simplified" panose="020B0604020204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Clr>
          <a:schemeClr val="tx1"/>
        </a:buClr>
        <a:buSzPct val="80000"/>
        <a:buFont typeface="HP Simplified" panose="020B0604020204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Clr>
          <a:schemeClr val="tx1"/>
        </a:buClr>
        <a:buFont typeface="HP Simplified" panose="020B0604020204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Clr>
          <a:schemeClr val="tx1"/>
        </a:buClr>
        <a:buSzPct val="80000"/>
        <a:buFont typeface="HP Simplified" panose="020B0604020204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Clr>
          <a:schemeClr val="tx1"/>
        </a:buClr>
        <a:buFont typeface="HP Simplified" panose="020B0604020204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Clr>
          <a:schemeClr val="tx1"/>
        </a:buClr>
        <a:buSzPct val="80000"/>
        <a:buFont typeface="HP Simplified" panose="020B0604020204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Clr>
          <a:schemeClr val="tx1"/>
        </a:buClr>
        <a:buFont typeface="HP Simplified" panose="020B0604020204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www.viacharacter.org/survey/Account/Login?ReturnUrl=/survey/Surveys/Finished/8082972" TargetMode="External"/><Relationship Id="rId2" Type="http://schemas.openxmlformats.org/officeDocument/2006/relationships/hyperlink" Target="https://www.gallupstrengthscenter.com/home/en-us" TargetMode="External"/><Relationship Id="rId1" Type="http://schemas.openxmlformats.org/officeDocument/2006/relationships/slideLayout" Target="../slideLayouts/slideLayout10.xml"/><Relationship Id="rId4" Type="http://schemas.openxmlformats.org/officeDocument/2006/relationships/hyperlink" Target="https://www.personalityperfect.com/16-personality-typ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are as strong as you allow your mind to be.</a:t>
            </a:r>
            <a:br>
              <a:rPr lang="en-US" dirty="0"/>
            </a:br>
            <a:r>
              <a:rPr lang="en-US" dirty="0"/>
              <a:t>Never let weakness convince you that you lack strengths.</a:t>
            </a:r>
          </a:p>
        </p:txBody>
      </p:sp>
      <p:sp>
        <p:nvSpPr>
          <p:cNvPr id="4" name="Slide Number Placeholder 3"/>
          <p:cNvSpPr>
            <a:spLocks noGrp="1"/>
          </p:cNvSpPr>
          <p:nvPr>
            <p:ph type="sldNum" sz="quarter" idx="12"/>
          </p:nvPr>
        </p:nvSpPr>
        <p:spPr/>
        <p:txBody>
          <a:bodyPr/>
          <a:lstStyle/>
          <a:p>
            <a:fld id="{00DE720E-C72B-42F0-AD69-52D60E3C605E}" type="slidenum">
              <a:rPr lang="en-US" smtClean="0"/>
              <a:pPr/>
              <a:t>1</a:t>
            </a:fld>
            <a:endParaRPr lang="en-US"/>
          </a:p>
        </p:txBody>
      </p:sp>
      <p:sp>
        <p:nvSpPr>
          <p:cNvPr id="3" name="Footer Placeholder 2">
            <a:extLst>
              <a:ext uri="{FF2B5EF4-FFF2-40B4-BE49-F238E27FC236}">
                <a16:creationId xmlns:a16="http://schemas.microsoft.com/office/drawing/2014/main" id="{C415B28B-AA53-46FF-9D76-861E60BA56A5}"/>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HP LIFE Success mindset course (life-global.org)</a:t>
            </a:r>
          </a:p>
        </p:txBody>
      </p:sp>
      <p:sp>
        <p:nvSpPr>
          <p:cNvPr id="5" name="TextBox 4">
            <a:extLst>
              <a:ext uri="{FF2B5EF4-FFF2-40B4-BE49-F238E27FC236}">
                <a16:creationId xmlns:a16="http://schemas.microsoft.com/office/drawing/2014/main" id="{3E583EEA-B4CF-476E-A363-8FCB4FA6AD5F}"/>
              </a:ext>
            </a:extLst>
          </p:cNvPr>
          <p:cNvSpPr txBox="1"/>
          <p:nvPr/>
        </p:nvSpPr>
        <p:spPr>
          <a:xfrm>
            <a:off x="3375925" y="3791465"/>
            <a:ext cx="5141999" cy="591065"/>
          </a:xfrm>
          <a:prstGeom prst="rect">
            <a:avLst/>
          </a:prstGeom>
          <a:noFill/>
        </p:spPr>
        <p:txBody>
          <a:bodyPr wrap="square" lIns="0" tIns="0" rIns="0" bIns="0" rtlCol="0">
            <a:noAutofit/>
          </a:bodyPr>
          <a:lstStyle/>
          <a:p>
            <a:pPr algn="ctr">
              <a:lnSpc>
                <a:spcPct val="90000"/>
              </a:lnSpc>
            </a:pPr>
            <a:r>
              <a:rPr lang="en-US" b="1" dirty="0"/>
              <a:t>Magnify people’s strengths and not their weaknesses.  </a:t>
            </a:r>
          </a:p>
        </p:txBody>
      </p:sp>
    </p:spTree>
    <p:extLst>
      <p:ext uri="{BB962C8B-B14F-4D97-AF65-F5344CB8AC3E}">
        <p14:creationId xmlns:p14="http://schemas.microsoft.com/office/powerpoint/2010/main" val="343457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C183D7F6-B498-43B3-948B-1728B52AA6E4}">
                <adec:decorative xmlns:adec="http://schemas.microsoft.com/office/drawing/2017/decorative" val="1"/>
              </a:ext>
            </a:extLst>
          </p:cNvPr>
          <p:cNvSpPr>
            <a:spLocks noGrp="1"/>
          </p:cNvSpPr>
          <p:nvPr>
            <p:ph type="sldNum" sz="quarter" idx="12"/>
          </p:nvPr>
        </p:nvSpPr>
        <p:spPr/>
        <p:txBody>
          <a:bodyPr/>
          <a:lstStyle/>
          <a:p>
            <a:fld id="{00DE720E-C72B-42F0-AD69-52D60E3C605E}" type="slidenum">
              <a:rPr lang="en-US" smtClean="0"/>
              <a:t>2</a:t>
            </a:fld>
            <a:endParaRPr lang="en-US"/>
          </a:p>
        </p:txBody>
      </p:sp>
      <p:sp>
        <p:nvSpPr>
          <p:cNvPr id="7" name="Title 1"/>
          <p:cNvSpPr>
            <a:spLocks noGrp="1"/>
          </p:cNvSpPr>
          <p:nvPr>
            <p:ph type="title"/>
          </p:nvPr>
        </p:nvSpPr>
        <p:spPr>
          <a:xfrm>
            <a:off x="525619" y="38524"/>
            <a:ext cx="10969943" cy="762000"/>
          </a:xfrm>
        </p:spPr>
        <p:txBody>
          <a:bodyPr/>
          <a:lstStyle/>
          <a:p>
            <a:r>
              <a:rPr lang="en-US" dirty="0"/>
              <a:t>Complete your personal SWOT Analysis</a:t>
            </a:r>
          </a:p>
        </p:txBody>
      </p:sp>
      <p:sp>
        <p:nvSpPr>
          <p:cNvPr id="2" name="Footer Placeholder 1">
            <a:extLst>
              <a:ext uri="{FF2B5EF4-FFF2-40B4-BE49-F238E27FC236}">
                <a16:creationId xmlns:a16="http://schemas.microsoft.com/office/drawing/2014/main" id="{7494315C-029C-439F-8233-7E55324C112F}"/>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a:t>HP LIFE Success mindset course (life-global.org)</a:t>
            </a:r>
            <a:endParaRPr lang="en-US" dirty="0"/>
          </a:p>
        </p:txBody>
      </p:sp>
      <p:sp>
        <p:nvSpPr>
          <p:cNvPr id="4" name="Rectangle 3">
            <a:extLst>
              <a:ext uri="{FF2B5EF4-FFF2-40B4-BE49-F238E27FC236}">
                <a16:creationId xmlns:a16="http://schemas.microsoft.com/office/drawing/2014/main" id="{5870CC55-4BF7-4000-A247-330A43179CD4}"/>
              </a:ext>
            </a:extLst>
          </p:cNvPr>
          <p:cNvSpPr/>
          <p:nvPr/>
        </p:nvSpPr>
        <p:spPr>
          <a:xfrm>
            <a:off x="479064" y="1015001"/>
            <a:ext cx="11063052" cy="738664"/>
          </a:xfrm>
          <a:prstGeom prst="rect">
            <a:avLst/>
          </a:prstGeom>
        </p:spPr>
        <p:txBody>
          <a:bodyPr wrap="square">
            <a:spAutoFit/>
          </a:bodyPr>
          <a:lstStyle/>
          <a:p>
            <a:r>
              <a:rPr lang="en-US" sz="1400" dirty="0">
                <a:latin typeface="+mj-lt"/>
              </a:rPr>
              <a:t>A SWOT analysis is a method businesses use to identify internal strengths and weaknesses and external opportunities and threats.  SWOT analysis can also be helpful for individuals. Whether you’re looking for a new job or trying to climb the corporate ladder, a personal SWOT analysis can help you achieve your goals. </a:t>
            </a:r>
            <a:endParaRPr lang="en-US" sz="1400" b="0" i="0" dirty="0">
              <a:effectLst/>
              <a:latin typeface="+mj-lt"/>
            </a:endParaRPr>
          </a:p>
        </p:txBody>
      </p:sp>
      <p:sp>
        <p:nvSpPr>
          <p:cNvPr id="5" name="Rectangle 4">
            <a:extLst>
              <a:ext uri="{FF2B5EF4-FFF2-40B4-BE49-F238E27FC236}">
                <a16:creationId xmlns:a16="http://schemas.microsoft.com/office/drawing/2014/main" id="{9CE9A3FE-5A1C-4BFB-AF31-9E5C5C7527D4}"/>
              </a:ext>
            </a:extLst>
          </p:cNvPr>
          <p:cNvSpPr/>
          <p:nvPr/>
        </p:nvSpPr>
        <p:spPr>
          <a:xfrm>
            <a:off x="516332" y="5908244"/>
            <a:ext cx="11063052" cy="369332"/>
          </a:xfrm>
          <a:prstGeom prst="rect">
            <a:avLst/>
          </a:prstGeom>
          <a:solidFill>
            <a:srgbClr val="00B0F0"/>
          </a:solidFill>
        </p:spPr>
        <p:txBody>
          <a:bodyPr wrap="square">
            <a:spAutoFit/>
          </a:bodyPr>
          <a:lstStyle/>
          <a:p>
            <a:pPr algn="ctr"/>
            <a:r>
              <a:rPr lang="en-US" dirty="0"/>
              <a:t>The SWOT analysis will provide critical information needed to create your personal plan for growth.</a:t>
            </a:r>
          </a:p>
        </p:txBody>
      </p:sp>
      <p:grpSp>
        <p:nvGrpSpPr>
          <p:cNvPr id="9" name="Group 8">
            <a:extLst>
              <a:ext uri="{FF2B5EF4-FFF2-40B4-BE49-F238E27FC236}">
                <a16:creationId xmlns:a16="http://schemas.microsoft.com/office/drawing/2014/main" id="{295DB627-F4E3-4A59-B957-C1C5C4D76743}"/>
              </a:ext>
              <a:ext uri="{C183D7F6-B498-43B3-948B-1728B52AA6E4}">
                <adec:decorative xmlns:adec="http://schemas.microsoft.com/office/drawing/2017/decorative" val="1"/>
              </a:ext>
            </a:extLst>
          </p:cNvPr>
          <p:cNvGrpSpPr/>
          <p:nvPr/>
        </p:nvGrpSpPr>
        <p:grpSpPr>
          <a:xfrm>
            <a:off x="4327897" y="2070854"/>
            <a:ext cx="3365385" cy="3356255"/>
            <a:chOff x="2878666" y="1735667"/>
            <a:chExt cx="3664600" cy="3756673"/>
          </a:xfrm>
        </p:grpSpPr>
        <p:sp>
          <p:nvSpPr>
            <p:cNvPr id="10" name="Rectangle 9">
              <a:extLst>
                <a:ext uri="{FF2B5EF4-FFF2-40B4-BE49-F238E27FC236}">
                  <a16:creationId xmlns:a16="http://schemas.microsoft.com/office/drawing/2014/main" id="{95D695B5-B93E-48FF-96FB-DF49F28B7C50}"/>
                </a:ext>
              </a:extLst>
            </p:cNvPr>
            <p:cNvSpPr/>
            <p:nvPr/>
          </p:nvSpPr>
          <p:spPr>
            <a:xfrm>
              <a:off x="2878667" y="1735667"/>
              <a:ext cx="1693333" cy="1693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CECEAC-6C02-42D0-8412-548DBF014FCF}"/>
                </a:ext>
              </a:extLst>
            </p:cNvPr>
            <p:cNvSpPr/>
            <p:nvPr/>
          </p:nvSpPr>
          <p:spPr>
            <a:xfrm>
              <a:off x="4749799" y="1735667"/>
              <a:ext cx="1693333" cy="1693333"/>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01453-9603-4414-93A0-C3B85F299EE3}"/>
                </a:ext>
              </a:extLst>
            </p:cNvPr>
            <p:cNvSpPr/>
            <p:nvPr/>
          </p:nvSpPr>
          <p:spPr>
            <a:xfrm>
              <a:off x="2878666" y="3611549"/>
              <a:ext cx="1693333" cy="169333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948D17-CA37-4C27-BBC5-2B8E51F6273F}"/>
                </a:ext>
              </a:extLst>
            </p:cNvPr>
            <p:cNvSpPr/>
            <p:nvPr/>
          </p:nvSpPr>
          <p:spPr>
            <a:xfrm>
              <a:off x="4749799" y="3606800"/>
              <a:ext cx="1693333" cy="1693333"/>
            </a:xfrm>
            <a:prstGeom prst="rect">
              <a:avLst/>
            </a:prstGeom>
            <a:solidFill>
              <a:srgbClr val="7B0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9">
              <a:extLst>
                <a:ext uri="{FF2B5EF4-FFF2-40B4-BE49-F238E27FC236}">
                  <a16:creationId xmlns:a16="http://schemas.microsoft.com/office/drawing/2014/main" id="{D9698B1C-D61F-4B10-8954-EDF15A25D505}"/>
                </a:ext>
              </a:extLst>
            </p:cNvPr>
            <p:cNvSpPr/>
            <p:nvPr/>
          </p:nvSpPr>
          <p:spPr>
            <a:xfrm rot="2700000">
              <a:off x="3373115" y="2600699"/>
              <a:ext cx="1380868" cy="720665"/>
            </a:xfrm>
            <a:custGeom>
              <a:avLst/>
              <a:gdLst>
                <a:gd name="connsiteX0" fmla="*/ 99526 w 1380868"/>
                <a:gd name="connsiteY0" fmla="*/ 0 h 720665"/>
                <a:gd name="connsiteX1" fmla="*/ 1049160 w 1380868"/>
                <a:gd name="connsiteY1" fmla="*/ 0 h 720665"/>
                <a:gd name="connsiteX2" fmla="*/ 1380868 w 1380868"/>
                <a:gd name="connsiteY2" fmla="*/ 331707 h 720665"/>
                <a:gd name="connsiteX3" fmla="*/ 991910 w 1380868"/>
                <a:gd name="connsiteY3" fmla="*/ 720665 h 720665"/>
                <a:gd name="connsiteX4" fmla="*/ 286955 w 1380868"/>
                <a:gd name="connsiteY4" fmla="*/ 720665 h 720665"/>
                <a:gd name="connsiteX5" fmla="*/ 292808 w 1380868"/>
                <a:gd name="connsiteY5" fmla="*/ 719656 h 720665"/>
                <a:gd name="connsiteX6" fmla="*/ 333595 w 1380868"/>
                <a:gd name="connsiteY6" fmla="*/ 703880 h 720665"/>
                <a:gd name="connsiteX7" fmla="*/ 382846 w 1380868"/>
                <a:gd name="connsiteY7" fmla="*/ 675022 h 720665"/>
                <a:gd name="connsiteX8" fmla="*/ 434983 w 1380868"/>
                <a:gd name="connsiteY8" fmla="*/ 631350 h 720665"/>
                <a:gd name="connsiteX9" fmla="*/ 496547 w 1380868"/>
                <a:gd name="connsiteY9" fmla="*/ 549778 h 720665"/>
                <a:gd name="connsiteX10" fmla="*/ 525213 w 1380868"/>
                <a:gd name="connsiteY10" fmla="*/ 461472 h 720665"/>
                <a:gd name="connsiteX11" fmla="*/ 515401 w 1380868"/>
                <a:gd name="connsiteY11" fmla="*/ 372396 h 720665"/>
                <a:gd name="connsiteX12" fmla="*/ 461147 w 1380868"/>
                <a:gd name="connsiteY12" fmla="*/ 288901 h 720665"/>
                <a:gd name="connsiteX13" fmla="*/ 399776 w 1380868"/>
                <a:gd name="connsiteY13" fmla="*/ 245998 h 720665"/>
                <a:gd name="connsiteX14" fmla="*/ 337058 w 1380868"/>
                <a:gd name="connsiteY14" fmla="*/ 231762 h 720665"/>
                <a:gd name="connsiteX15" fmla="*/ 274725 w 1380868"/>
                <a:gd name="connsiteY15" fmla="*/ 237918 h 720665"/>
                <a:gd name="connsiteX16" fmla="*/ 214507 w 1380868"/>
                <a:gd name="connsiteY16" fmla="*/ 256195 h 720665"/>
                <a:gd name="connsiteX17" fmla="*/ 157752 w 1380868"/>
                <a:gd name="connsiteY17" fmla="*/ 277935 h 720665"/>
                <a:gd name="connsiteX18" fmla="*/ 105616 w 1380868"/>
                <a:gd name="connsiteY18" fmla="*/ 294672 h 720665"/>
                <a:gd name="connsiteX19" fmla="*/ 59828 w 1380868"/>
                <a:gd name="connsiteY19" fmla="*/ 297366 h 720665"/>
                <a:gd name="connsiteX20" fmla="*/ 22119 w 1380868"/>
                <a:gd name="connsiteY20" fmla="*/ 277742 h 720665"/>
                <a:gd name="connsiteX21" fmla="*/ 4998 w 1380868"/>
                <a:gd name="connsiteY21" fmla="*/ 252540 h 720665"/>
                <a:gd name="connsiteX22" fmla="*/ 188 w 1380868"/>
                <a:gd name="connsiteY22" fmla="*/ 223104 h 720665"/>
                <a:gd name="connsiteX23" fmla="*/ 9615 w 1380868"/>
                <a:gd name="connsiteY23" fmla="*/ 191361 h 720665"/>
                <a:gd name="connsiteX24" fmla="*/ 34433 w 1380868"/>
                <a:gd name="connsiteY24" fmla="*/ 158462 h 720665"/>
                <a:gd name="connsiteX25" fmla="*/ 78489 w 1380868"/>
                <a:gd name="connsiteY25" fmla="*/ 124795 h 720665"/>
                <a:gd name="connsiteX26" fmla="*/ 121199 w 1380868"/>
                <a:gd name="connsiteY26" fmla="*/ 105172 h 720665"/>
                <a:gd name="connsiteX27" fmla="*/ 155637 w 1380868"/>
                <a:gd name="connsiteY27" fmla="*/ 94206 h 720665"/>
                <a:gd name="connsiteX28" fmla="*/ 174491 w 1380868"/>
                <a:gd name="connsiteY28" fmla="*/ 86125 h 720665"/>
                <a:gd name="connsiteX29" fmla="*/ 178915 w 1380868"/>
                <a:gd name="connsiteY29" fmla="*/ 77083 h 720665"/>
                <a:gd name="connsiteX30" fmla="*/ 175453 w 1380868"/>
                <a:gd name="connsiteY30" fmla="*/ 65924 h 720665"/>
                <a:gd name="connsiteX31" fmla="*/ 164679 w 1380868"/>
                <a:gd name="connsiteY31" fmla="*/ 51303 h 720665"/>
                <a:gd name="connsiteX32" fmla="*/ 146402 w 1380868"/>
                <a:gd name="connsiteY32" fmla="*/ 31872 h 720665"/>
                <a:gd name="connsiteX33" fmla="*/ 129280 w 1380868"/>
                <a:gd name="connsiteY33" fmla="*/ 15519 h 720665"/>
                <a:gd name="connsiteX34" fmla="*/ 116774 w 1380868"/>
                <a:gd name="connsiteY34" fmla="*/ 5707 h 720665"/>
                <a:gd name="connsiteX35" fmla="*/ 107347 w 1380868"/>
                <a:gd name="connsiteY35" fmla="*/ 897 h 720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380868" h="720665">
                  <a:moveTo>
                    <a:pt x="99526" y="0"/>
                  </a:moveTo>
                  <a:lnTo>
                    <a:pt x="1049160" y="0"/>
                  </a:lnTo>
                  <a:lnTo>
                    <a:pt x="1380868" y="331707"/>
                  </a:lnTo>
                  <a:lnTo>
                    <a:pt x="991910" y="720665"/>
                  </a:lnTo>
                  <a:lnTo>
                    <a:pt x="286955" y="720665"/>
                  </a:lnTo>
                  <a:lnTo>
                    <a:pt x="292808" y="719656"/>
                  </a:lnTo>
                  <a:cubicBezTo>
                    <a:pt x="304737" y="716449"/>
                    <a:pt x="318332" y="711190"/>
                    <a:pt x="333595" y="703880"/>
                  </a:cubicBezTo>
                  <a:cubicBezTo>
                    <a:pt x="348857" y="696570"/>
                    <a:pt x="365275" y="686950"/>
                    <a:pt x="382846" y="675022"/>
                  </a:cubicBezTo>
                  <a:cubicBezTo>
                    <a:pt x="400417" y="663094"/>
                    <a:pt x="417797" y="648537"/>
                    <a:pt x="434983" y="631350"/>
                  </a:cubicBezTo>
                  <a:cubicBezTo>
                    <a:pt x="460378" y="605955"/>
                    <a:pt x="480900" y="578764"/>
                    <a:pt x="496547" y="549778"/>
                  </a:cubicBezTo>
                  <a:cubicBezTo>
                    <a:pt x="512195" y="520791"/>
                    <a:pt x="521749" y="491356"/>
                    <a:pt x="525213" y="461472"/>
                  </a:cubicBezTo>
                  <a:cubicBezTo>
                    <a:pt x="528675" y="431588"/>
                    <a:pt x="525404" y="401896"/>
                    <a:pt x="515401" y="372396"/>
                  </a:cubicBezTo>
                  <a:cubicBezTo>
                    <a:pt x="505397" y="342897"/>
                    <a:pt x="487312" y="315066"/>
                    <a:pt x="461147" y="288901"/>
                  </a:cubicBezTo>
                  <a:cubicBezTo>
                    <a:pt x="441139" y="268893"/>
                    <a:pt x="420682" y="254592"/>
                    <a:pt x="399776" y="245998"/>
                  </a:cubicBezTo>
                  <a:cubicBezTo>
                    <a:pt x="378870" y="237406"/>
                    <a:pt x="357964" y="232660"/>
                    <a:pt x="337058" y="231762"/>
                  </a:cubicBezTo>
                  <a:cubicBezTo>
                    <a:pt x="316151" y="230864"/>
                    <a:pt x="295374" y="232916"/>
                    <a:pt x="274725" y="237918"/>
                  </a:cubicBezTo>
                  <a:cubicBezTo>
                    <a:pt x="254075" y="242920"/>
                    <a:pt x="234003" y="249013"/>
                    <a:pt x="214507" y="256195"/>
                  </a:cubicBezTo>
                  <a:cubicBezTo>
                    <a:pt x="195012" y="263378"/>
                    <a:pt x="176094" y="270624"/>
                    <a:pt x="157752" y="277935"/>
                  </a:cubicBezTo>
                  <a:cubicBezTo>
                    <a:pt x="139412" y="285246"/>
                    <a:pt x="122033" y="290825"/>
                    <a:pt x="105616" y="294672"/>
                  </a:cubicBezTo>
                  <a:cubicBezTo>
                    <a:pt x="89199" y="298521"/>
                    <a:pt x="73936" y="299418"/>
                    <a:pt x="59828" y="297366"/>
                  </a:cubicBezTo>
                  <a:cubicBezTo>
                    <a:pt x="45720" y="295314"/>
                    <a:pt x="33150" y="288773"/>
                    <a:pt x="22119" y="277742"/>
                  </a:cubicBezTo>
                  <a:cubicBezTo>
                    <a:pt x="14681" y="270304"/>
                    <a:pt x="8974" y="261903"/>
                    <a:pt x="4998" y="252540"/>
                  </a:cubicBezTo>
                  <a:cubicBezTo>
                    <a:pt x="1022" y="243177"/>
                    <a:pt x="-582" y="233365"/>
                    <a:pt x="188" y="223104"/>
                  </a:cubicBezTo>
                  <a:cubicBezTo>
                    <a:pt x="957" y="212844"/>
                    <a:pt x="4100" y="202262"/>
                    <a:pt x="9615" y="191361"/>
                  </a:cubicBezTo>
                  <a:cubicBezTo>
                    <a:pt x="15130" y="180459"/>
                    <a:pt x="23403" y="169492"/>
                    <a:pt x="34433" y="158462"/>
                  </a:cubicBezTo>
                  <a:cubicBezTo>
                    <a:pt x="48541" y="144354"/>
                    <a:pt x="63227" y="133131"/>
                    <a:pt x="78489" y="124795"/>
                  </a:cubicBezTo>
                  <a:cubicBezTo>
                    <a:pt x="93752" y="116458"/>
                    <a:pt x="107989" y="109916"/>
                    <a:pt x="121199" y="105172"/>
                  </a:cubicBezTo>
                  <a:cubicBezTo>
                    <a:pt x="134410" y="100426"/>
                    <a:pt x="145889" y="96770"/>
                    <a:pt x="155637" y="94206"/>
                  </a:cubicBezTo>
                  <a:cubicBezTo>
                    <a:pt x="165384" y="91640"/>
                    <a:pt x="171669" y="88947"/>
                    <a:pt x="174491" y="86125"/>
                  </a:cubicBezTo>
                  <a:cubicBezTo>
                    <a:pt x="177312" y="83304"/>
                    <a:pt x="178787" y="80289"/>
                    <a:pt x="178915" y="77083"/>
                  </a:cubicBezTo>
                  <a:cubicBezTo>
                    <a:pt x="179043" y="73876"/>
                    <a:pt x="177889" y="70157"/>
                    <a:pt x="175453" y="65924"/>
                  </a:cubicBezTo>
                  <a:cubicBezTo>
                    <a:pt x="173016" y="61692"/>
                    <a:pt x="169425" y="56818"/>
                    <a:pt x="164679" y="51303"/>
                  </a:cubicBezTo>
                  <a:cubicBezTo>
                    <a:pt x="159933" y="45787"/>
                    <a:pt x="153841" y="39311"/>
                    <a:pt x="146402" y="31872"/>
                  </a:cubicBezTo>
                  <a:cubicBezTo>
                    <a:pt x="139733" y="25202"/>
                    <a:pt x="134026" y="19751"/>
                    <a:pt x="129280" y="15519"/>
                  </a:cubicBezTo>
                  <a:cubicBezTo>
                    <a:pt x="124534" y="11286"/>
                    <a:pt x="120366" y="8016"/>
                    <a:pt x="116774" y="5707"/>
                  </a:cubicBezTo>
                  <a:cubicBezTo>
                    <a:pt x="113183" y="3398"/>
                    <a:pt x="110041" y="1795"/>
                    <a:pt x="107347" y="897"/>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0">
              <a:extLst>
                <a:ext uri="{FF2B5EF4-FFF2-40B4-BE49-F238E27FC236}">
                  <a16:creationId xmlns:a16="http://schemas.microsoft.com/office/drawing/2014/main" id="{B42B910F-8D79-4204-AEA1-57BE51C539B7}"/>
                </a:ext>
              </a:extLst>
            </p:cNvPr>
            <p:cNvSpPr/>
            <p:nvPr/>
          </p:nvSpPr>
          <p:spPr>
            <a:xfrm rot="2700000">
              <a:off x="3387707" y="2252872"/>
              <a:ext cx="656030" cy="720665"/>
            </a:xfrm>
            <a:custGeom>
              <a:avLst/>
              <a:gdLst/>
              <a:ahLst/>
              <a:cxnLst/>
              <a:rect l="l" t="t" r="r" b="b"/>
              <a:pathLst>
                <a:path w="656030" h="720665">
                  <a:moveTo>
                    <a:pt x="83497" y="81123"/>
                  </a:moveTo>
                  <a:cubicBezTo>
                    <a:pt x="95297" y="69323"/>
                    <a:pt x="107995" y="58421"/>
                    <a:pt x="121590" y="48417"/>
                  </a:cubicBezTo>
                  <a:cubicBezTo>
                    <a:pt x="135185" y="38413"/>
                    <a:pt x="148652" y="29820"/>
                    <a:pt x="161991" y="22637"/>
                  </a:cubicBezTo>
                  <a:cubicBezTo>
                    <a:pt x="175330" y="15455"/>
                    <a:pt x="187899" y="9811"/>
                    <a:pt x="199699" y="5707"/>
                  </a:cubicBezTo>
                  <a:lnTo>
                    <a:pt x="223242" y="0"/>
                  </a:lnTo>
                  <a:lnTo>
                    <a:pt x="229008" y="0"/>
                  </a:lnTo>
                  <a:lnTo>
                    <a:pt x="236829" y="897"/>
                  </a:lnTo>
                  <a:cubicBezTo>
                    <a:pt x="239523" y="1795"/>
                    <a:pt x="242665" y="3398"/>
                    <a:pt x="246256" y="5707"/>
                  </a:cubicBezTo>
                  <a:cubicBezTo>
                    <a:pt x="249848" y="8016"/>
                    <a:pt x="254016" y="11286"/>
                    <a:pt x="258762" y="15519"/>
                  </a:cubicBezTo>
                  <a:cubicBezTo>
                    <a:pt x="263508" y="19751"/>
                    <a:pt x="269215" y="25202"/>
                    <a:pt x="275884" y="31872"/>
                  </a:cubicBezTo>
                  <a:cubicBezTo>
                    <a:pt x="283323" y="39311"/>
                    <a:pt x="289415" y="45787"/>
                    <a:pt x="294161" y="51303"/>
                  </a:cubicBezTo>
                  <a:cubicBezTo>
                    <a:pt x="298907" y="56818"/>
                    <a:pt x="302498" y="61692"/>
                    <a:pt x="304935" y="65924"/>
                  </a:cubicBezTo>
                  <a:cubicBezTo>
                    <a:pt x="307371" y="70157"/>
                    <a:pt x="308525" y="73876"/>
                    <a:pt x="308397" y="77083"/>
                  </a:cubicBezTo>
                  <a:cubicBezTo>
                    <a:pt x="308269" y="80289"/>
                    <a:pt x="306794" y="83304"/>
                    <a:pt x="303973" y="86125"/>
                  </a:cubicBezTo>
                  <a:cubicBezTo>
                    <a:pt x="301151" y="88947"/>
                    <a:pt x="294866" y="91640"/>
                    <a:pt x="285119" y="94206"/>
                  </a:cubicBezTo>
                  <a:cubicBezTo>
                    <a:pt x="275371" y="96770"/>
                    <a:pt x="263892" y="100426"/>
                    <a:pt x="250681" y="105172"/>
                  </a:cubicBezTo>
                  <a:cubicBezTo>
                    <a:pt x="237471" y="109916"/>
                    <a:pt x="223234" y="116458"/>
                    <a:pt x="207971" y="124795"/>
                  </a:cubicBezTo>
                  <a:cubicBezTo>
                    <a:pt x="192709" y="133131"/>
                    <a:pt x="178023" y="144354"/>
                    <a:pt x="163915" y="158462"/>
                  </a:cubicBezTo>
                  <a:cubicBezTo>
                    <a:pt x="152885" y="169492"/>
                    <a:pt x="144612" y="180459"/>
                    <a:pt x="139097" y="191361"/>
                  </a:cubicBezTo>
                  <a:cubicBezTo>
                    <a:pt x="133582" y="202262"/>
                    <a:pt x="130439" y="212844"/>
                    <a:pt x="129670" y="223104"/>
                  </a:cubicBezTo>
                  <a:cubicBezTo>
                    <a:pt x="128900" y="233365"/>
                    <a:pt x="130504" y="243177"/>
                    <a:pt x="134480" y="252540"/>
                  </a:cubicBezTo>
                  <a:cubicBezTo>
                    <a:pt x="138456" y="261903"/>
                    <a:pt x="144163" y="270304"/>
                    <a:pt x="151601" y="277742"/>
                  </a:cubicBezTo>
                  <a:cubicBezTo>
                    <a:pt x="162632" y="288773"/>
                    <a:pt x="175202" y="295314"/>
                    <a:pt x="189310" y="297366"/>
                  </a:cubicBezTo>
                  <a:cubicBezTo>
                    <a:pt x="203418" y="299418"/>
                    <a:pt x="218681" y="298521"/>
                    <a:pt x="235098" y="294672"/>
                  </a:cubicBezTo>
                  <a:cubicBezTo>
                    <a:pt x="251515" y="290825"/>
                    <a:pt x="268894" y="285246"/>
                    <a:pt x="287234" y="277935"/>
                  </a:cubicBezTo>
                  <a:cubicBezTo>
                    <a:pt x="305576" y="270624"/>
                    <a:pt x="324494" y="263378"/>
                    <a:pt x="343989" y="256195"/>
                  </a:cubicBezTo>
                  <a:cubicBezTo>
                    <a:pt x="363485" y="249013"/>
                    <a:pt x="383557" y="242920"/>
                    <a:pt x="404207" y="237918"/>
                  </a:cubicBezTo>
                  <a:cubicBezTo>
                    <a:pt x="424856" y="232916"/>
                    <a:pt x="445633" y="230864"/>
                    <a:pt x="466540" y="231762"/>
                  </a:cubicBezTo>
                  <a:cubicBezTo>
                    <a:pt x="487446" y="232660"/>
                    <a:pt x="508352" y="237406"/>
                    <a:pt x="529258" y="245998"/>
                  </a:cubicBezTo>
                  <a:cubicBezTo>
                    <a:pt x="550164" y="254592"/>
                    <a:pt x="570621" y="268893"/>
                    <a:pt x="590629" y="288901"/>
                  </a:cubicBezTo>
                  <a:cubicBezTo>
                    <a:pt x="616794" y="315066"/>
                    <a:pt x="634879" y="342897"/>
                    <a:pt x="644883" y="372396"/>
                  </a:cubicBezTo>
                  <a:cubicBezTo>
                    <a:pt x="654886" y="401896"/>
                    <a:pt x="658157" y="431588"/>
                    <a:pt x="654695" y="461472"/>
                  </a:cubicBezTo>
                  <a:cubicBezTo>
                    <a:pt x="651231" y="491356"/>
                    <a:pt x="641677" y="520791"/>
                    <a:pt x="626029" y="549778"/>
                  </a:cubicBezTo>
                  <a:cubicBezTo>
                    <a:pt x="610382" y="578764"/>
                    <a:pt x="589860" y="605955"/>
                    <a:pt x="564465" y="631350"/>
                  </a:cubicBezTo>
                  <a:cubicBezTo>
                    <a:pt x="547279" y="648537"/>
                    <a:pt x="529899" y="663094"/>
                    <a:pt x="512328" y="675022"/>
                  </a:cubicBezTo>
                  <a:cubicBezTo>
                    <a:pt x="494757" y="686950"/>
                    <a:pt x="478339" y="696570"/>
                    <a:pt x="463077" y="703880"/>
                  </a:cubicBezTo>
                  <a:cubicBezTo>
                    <a:pt x="447814" y="711190"/>
                    <a:pt x="434219" y="716449"/>
                    <a:pt x="422290" y="719656"/>
                  </a:cubicBezTo>
                  <a:lnTo>
                    <a:pt x="416437" y="720665"/>
                  </a:lnTo>
                  <a:lnTo>
                    <a:pt x="383193" y="720665"/>
                  </a:lnTo>
                  <a:lnTo>
                    <a:pt x="372847" y="717155"/>
                  </a:lnTo>
                  <a:cubicBezTo>
                    <a:pt x="365152" y="712281"/>
                    <a:pt x="355404" y="703944"/>
                    <a:pt x="343604" y="692145"/>
                  </a:cubicBezTo>
                  <a:cubicBezTo>
                    <a:pt x="335652" y="684192"/>
                    <a:pt x="329239" y="677266"/>
                    <a:pt x="324366" y="671366"/>
                  </a:cubicBezTo>
                  <a:cubicBezTo>
                    <a:pt x="319492" y="665467"/>
                    <a:pt x="315965" y="660272"/>
                    <a:pt x="313785" y="655783"/>
                  </a:cubicBezTo>
                  <a:cubicBezTo>
                    <a:pt x="311604" y="651294"/>
                    <a:pt x="310771" y="647382"/>
                    <a:pt x="311283" y="644048"/>
                  </a:cubicBezTo>
                  <a:cubicBezTo>
                    <a:pt x="311797" y="640713"/>
                    <a:pt x="313335" y="637763"/>
                    <a:pt x="315901" y="635198"/>
                  </a:cubicBezTo>
                  <a:cubicBezTo>
                    <a:pt x="319492" y="631606"/>
                    <a:pt x="326675" y="628656"/>
                    <a:pt x="337448" y="626348"/>
                  </a:cubicBezTo>
                  <a:cubicBezTo>
                    <a:pt x="348222" y="624039"/>
                    <a:pt x="361304" y="620320"/>
                    <a:pt x="376695" y="615189"/>
                  </a:cubicBezTo>
                  <a:cubicBezTo>
                    <a:pt x="392086" y="610059"/>
                    <a:pt x="409016" y="602492"/>
                    <a:pt x="427486" y="592488"/>
                  </a:cubicBezTo>
                  <a:cubicBezTo>
                    <a:pt x="445954" y="582484"/>
                    <a:pt x="464551" y="568119"/>
                    <a:pt x="483277" y="549393"/>
                  </a:cubicBezTo>
                  <a:cubicBezTo>
                    <a:pt x="495590" y="537080"/>
                    <a:pt x="505145" y="524575"/>
                    <a:pt x="511944" y="511878"/>
                  </a:cubicBezTo>
                  <a:cubicBezTo>
                    <a:pt x="518741" y="499180"/>
                    <a:pt x="522845" y="486739"/>
                    <a:pt x="524256" y="474555"/>
                  </a:cubicBezTo>
                  <a:cubicBezTo>
                    <a:pt x="525667" y="462369"/>
                    <a:pt x="524192" y="450506"/>
                    <a:pt x="519832" y="438963"/>
                  </a:cubicBezTo>
                  <a:cubicBezTo>
                    <a:pt x="515470" y="427420"/>
                    <a:pt x="508416" y="416774"/>
                    <a:pt x="498669" y="407026"/>
                  </a:cubicBezTo>
                  <a:cubicBezTo>
                    <a:pt x="487382" y="395739"/>
                    <a:pt x="474620" y="389135"/>
                    <a:pt x="460384" y="387211"/>
                  </a:cubicBezTo>
                  <a:cubicBezTo>
                    <a:pt x="446147" y="385286"/>
                    <a:pt x="430948" y="386121"/>
                    <a:pt x="414787" y="389712"/>
                  </a:cubicBezTo>
                  <a:cubicBezTo>
                    <a:pt x="398627" y="393303"/>
                    <a:pt x="381505" y="398625"/>
                    <a:pt x="363420" y="405680"/>
                  </a:cubicBezTo>
                  <a:cubicBezTo>
                    <a:pt x="345335" y="412734"/>
                    <a:pt x="326546" y="419852"/>
                    <a:pt x="307051" y="427035"/>
                  </a:cubicBezTo>
                  <a:cubicBezTo>
                    <a:pt x="287556" y="434217"/>
                    <a:pt x="267612" y="440181"/>
                    <a:pt x="247219" y="444927"/>
                  </a:cubicBezTo>
                  <a:cubicBezTo>
                    <a:pt x="226826" y="449672"/>
                    <a:pt x="206240" y="451532"/>
                    <a:pt x="185463" y="450506"/>
                  </a:cubicBezTo>
                  <a:cubicBezTo>
                    <a:pt x="164684" y="449480"/>
                    <a:pt x="143779" y="444606"/>
                    <a:pt x="122744" y="435885"/>
                  </a:cubicBezTo>
                  <a:cubicBezTo>
                    <a:pt x="101710" y="427163"/>
                    <a:pt x="80804" y="412413"/>
                    <a:pt x="60026" y="391635"/>
                  </a:cubicBezTo>
                  <a:cubicBezTo>
                    <a:pt x="36170" y="367779"/>
                    <a:pt x="19624" y="342385"/>
                    <a:pt x="10390" y="315450"/>
                  </a:cubicBezTo>
                  <a:cubicBezTo>
                    <a:pt x="1155" y="288517"/>
                    <a:pt x="-1923" y="261582"/>
                    <a:pt x="1155" y="234648"/>
                  </a:cubicBezTo>
                  <a:cubicBezTo>
                    <a:pt x="4233" y="207713"/>
                    <a:pt x="13019" y="181100"/>
                    <a:pt x="27512" y="154807"/>
                  </a:cubicBezTo>
                  <a:cubicBezTo>
                    <a:pt x="42006" y="128515"/>
                    <a:pt x="60668" y="103953"/>
                    <a:pt x="83497" y="8112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8">
              <a:extLst>
                <a:ext uri="{FF2B5EF4-FFF2-40B4-BE49-F238E27FC236}">
                  <a16:creationId xmlns:a16="http://schemas.microsoft.com/office/drawing/2014/main" id="{802EEDA6-FBCB-4BEF-A24A-9A18412927DF}"/>
                </a:ext>
              </a:extLst>
            </p:cNvPr>
            <p:cNvSpPr/>
            <p:nvPr/>
          </p:nvSpPr>
          <p:spPr>
            <a:xfrm rot="2700000">
              <a:off x="6071434" y="2260529"/>
              <a:ext cx="4242" cy="1047"/>
            </a:xfrm>
            <a:custGeom>
              <a:avLst/>
              <a:gdLst/>
              <a:ahLst/>
              <a:cxnLst/>
              <a:rect l="l" t="t" r="r" b="b"/>
              <a:pathLst>
                <a:path w="4242" h="1047">
                  <a:moveTo>
                    <a:pt x="0" y="1047"/>
                  </a:moveTo>
                  <a:lnTo>
                    <a:pt x="2331" y="0"/>
                  </a:lnTo>
                  <a:lnTo>
                    <a:pt x="4242" y="1046"/>
                  </a:lnTo>
                  <a:lnTo>
                    <a:pt x="0" y="104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9">
              <a:extLst>
                <a:ext uri="{FF2B5EF4-FFF2-40B4-BE49-F238E27FC236}">
                  <a16:creationId xmlns:a16="http://schemas.microsoft.com/office/drawing/2014/main" id="{9CD74098-AB73-4513-AF51-608A2026A162}"/>
                </a:ext>
              </a:extLst>
            </p:cNvPr>
            <p:cNvSpPr/>
            <p:nvPr/>
          </p:nvSpPr>
          <p:spPr>
            <a:xfrm rot="2700000">
              <a:off x="5291245" y="2944130"/>
              <a:ext cx="1210" cy="126"/>
            </a:xfrm>
            <a:custGeom>
              <a:avLst/>
              <a:gdLst/>
              <a:ahLst/>
              <a:cxnLst/>
              <a:rect l="l" t="t" r="r" b="b"/>
              <a:pathLst>
                <a:path w="1210" h="126">
                  <a:moveTo>
                    <a:pt x="0" y="0"/>
                  </a:moveTo>
                  <a:lnTo>
                    <a:pt x="1210" y="0"/>
                  </a:lnTo>
                  <a:lnTo>
                    <a:pt x="288" y="126"/>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40">
              <a:extLst>
                <a:ext uri="{FF2B5EF4-FFF2-40B4-BE49-F238E27FC236}">
                  <a16:creationId xmlns:a16="http://schemas.microsoft.com/office/drawing/2014/main" id="{B0DEF982-A5D5-4447-B35A-4697B119F298}"/>
                </a:ext>
              </a:extLst>
            </p:cNvPr>
            <p:cNvSpPr/>
            <p:nvPr/>
          </p:nvSpPr>
          <p:spPr>
            <a:xfrm rot="2700000">
              <a:off x="5507443" y="2403598"/>
              <a:ext cx="482811" cy="289391"/>
            </a:xfrm>
            <a:custGeom>
              <a:avLst/>
              <a:gdLst/>
              <a:ahLst/>
              <a:cxnLst/>
              <a:rect l="l" t="t" r="r" b="b"/>
              <a:pathLst>
                <a:path w="482811" h="289391">
                  <a:moveTo>
                    <a:pt x="0" y="0"/>
                  </a:moveTo>
                  <a:lnTo>
                    <a:pt x="302037" y="0"/>
                  </a:lnTo>
                  <a:lnTo>
                    <a:pt x="482811" y="288622"/>
                  </a:lnTo>
                  <a:lnTo>
                    <a:pt x="482042" y="289391"/>
                  </a:lnTo>
                  <a:lnTo>
                    <a:pt x="9539" y="465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1">
              <a:extLst>
                <a:ext uri="{FF2B5EF4-FFF2-40B4-BE49-F238E27FC236}">
                  <a16:creationId xmlns:a16="http://schemas.microsoft.com/office/drawing/2014/main" id="{10AB3E52-3CEC-42F1-92FE-0EE5C4893242}"/>
                </a:ext>
              </a:extLst>
            </p:cNvPr>
            <p:cNvSpPr/>
            <p:nvPr/>
          </p:nvSpPr>
          <p:spPr>
            <a:xfrm rot="2700000">
              <a:off x="5089316" y="2396906"/>
              <a:ext cx="477796" cy="298988"/>
            </a:xfrm>
            <a:custGeom>
              <a:avLst/>
              <a:gdLst/>
              <a:ahLst/>
              <a:cxnLst/>
              <a:rect l="l" t="t" r="r" b="b"/>
              <a:pathLst>
                <a:path w="477796" h="298988">
                  <a:moveTo>
                    <a:pt x="0" y="0"/>
                  </a:moveTo>
                  <a:lnTo>
                    <a:pt x="294718" y="0"/>
                  </a:lnTo>
                  <a:lnTo>
                    <a:pt x="477796" y="298603"/>
                  </a:lnTo>
                  <a:lnTo>
                    <a:pt x="477412" y="298988"/>
                  </a:lnTo>
                  <a:lnTo>
                    <a:pt x="8758" y="502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2">
              <a:extLst>
                <a:ext uri="{FF2B5EF4-FFF2-40B4-BE49-F238E27FC236}">
                  <a16:creationId xmlns:a16="http://schemas.microsoft.com/office/drawing/2014/main" id="{D7B0402B-AAB6-49BE-9C9B-64CE63722F0D}"/>
                </a:ext>
              </a:extLst>
            </p:cNvPr>
            <p:cNvSpPr/>
            <p:nvPr/>
          </p:nvSpPr>
          <p:spPr>
            <a:xfrm rot="2700000">
              <a:off x="5081050" y="1999628"/>
              <a:ext cx="1034086" cy="1037035"/>
            </a:xfrm>
            <a:custGeom>
              <a:avLst/>
              <a:gdLst/>
              <a:ahLst/>
              <a:cxnLst/>
              <a:rect l="l" t="t" r="r" b="b"/>
              <a:pathLst>
                <a:path w="1034086" h="1037035">
                  <a:moveTo>
                    <a:pt x="40247" y="619101"/>
                  </a:moveTo>
                  <a:cubicBezTo>
                    <a:pt x="52304" y="607044"/>
                    <a:pt x="62052" y="597682"/>
                    <a:pt x="69490" y="591013"/>
                  </a:cubicBezTo>
                  <a:cubicBezTo>
                    <a:pt x="76929" y="584343"/>
                    <a:pt x="83150" y="579918"/>
                    <a:pt x="88152" y="577738"/>
                  </a:cubicBezTo>
                  <a:cubicBezTo>
                    <a:pt x="93154" y="575558"/>
                    <a:pt x="97643" y="575173"/>
                    <a:pt x="101619" y="576584"/>
                  </a:cubicBezTo>
                  <a:cubicBezTo>
                    <a:pt x="105595" y="577994"/>
                    <a:pt x="110404" y="580752"/>
                    <a:pt x="116049" y="584856"/>
                  </a:cubicBezTo>
                  <a:lnTo>
                    <a:pt x="584703" y="878824"/>
                  </a:lnTo>
                  <a:lnTo>
                    <a:pt x="585087" y="878439"/>
                  </a:lnTo>
                  <a:lnTo>
                    <a:pt x="297276" y="409015"/>
                  </a:lnTo>
                  <a:cubicBezTo>
                    <a:pt x="293428" y="403115"/>
                    <a:pt x="290799" y="397792"/>
                    <a:pt x="289389" y="393046"/>
                  </a:cubicBezTo>
                  <a:cubicBezTo>
                    <a:pt x="287978" y="388301"/>
                    <a:pt x="288426" y="383107"/>
                    <a:pt x="290735" y="377463"/>
                  </a:cubicBezTo>
                  <a:cubicBezTo>
                    <a:pt x="293044" y="371820"/>
                    <a:pt x="297341" y="365215"/>
                    <a:pt x="303626" y="357647"/>
                  </a:cubicBezTo>
                  <a:cubicBezTo>
                    <a:pt x="309910" y="350080"/>
                    <a:pt x="318823" y="340525"/>
                    <a:pt x="330367" y="328981"/>
                  </a:cubicBezTo>
                  <a:cubicBezTo>
                    <a:pt x="342680" y="316668"/>
                    <a:pt x="352748" y="307113"/>
                    <a:pt x="360572" y="300316"/>
                  </a:cubicBezTo>
                  <a:cubicBezTo>
                    <a:pt x="368395" y="293518"/>
                    <a:pt x="375129" y="288965"/>
                    <a:pt x="380772" y="286656"/>
                  </a:cubicBezTo>
                  <a:cubicBezTo>
                    <a:pt x="386416" y="284348"/>
                    <a:pt x="391675" y="283835"/>
                    <a:pt x="396549" y="285117"/>
                  </a:cubicBezTo>
                  <a:cubicBezTo>
                    <a:pt x="401422" y="286400"/>
                    <a:pt x="406937" y="289093"/>
                    <a:pt x="413093" y="293198"/>
                  </a:cubicBezTo>
                  <a:lnTo>
                    <a:pt x="885596" y="577930"/>
                  </a:lnTo>
                  <a:lnTo>
                    <a:pt x="886366" y="577161"/>
                  </a:lnTo>
                  <a:lnTo>
                    <a:pt x="593553" y="109660"/>
                  </a:lnTo>
                  <a:cubicBezTo>
                    <a:pt x="590218" y="104786"/>
                    <a:pt x="587717" y="100233"/>
                    <a:pt x="586050" y="96001"/>
                  </a:cubicBezTo>
                  <a:cubicBezTo>
                    <a:pt x="584382" y="91768"/>
                    <a:pt x="584510" y="87023"/>
                    <a:pt x="586434" y="81764"/>
                  </a:cubicBezTo>
                  <a:cubicBezTo>
                    <a:pt x="588358" y="76505"/>
                    <a:pt x="592334" y="70221"/>
                    <a:pt x="598363" y="62910"/>
                  </a:cubicBezTo>
                  <a:cubicBezTo>
                    <a:pt x="604391" y="55599"/>
                    <a:pt x="613432" y="45916"/>
                    <a:pt x="625489" y="33859"/>
                  </a:cubicBezTo>
                  <a:cubicBezTo>
                    <a:pt x="636775" y="22573"/>
                    <a:pt x="645882" y="14108"/>
                    <a:pt x="652808" y="8465"/>
                  </a:cubicBezTo>
                  <a:cubicBezTo>
                    <a:pt x="659734" y="2822"/>
                    <a:pt x="666018" y="0"/>
                    <a:pt x="671662" y="0"/>
                  </a:cubicBezTo>
                  <a:cubicBezTo>
                    <a:pt x="677305" y="0"/>
                    <a:pt x="682692" y="2949"/>
                    <a:pt x="687822" y="8850"/>
                  </a:cubicBezTo>
                  <a:cubicBezTo>
                    <a:pt x="692952" y="14749"/>
                    <a:pt x="699109" y="23599"/>
                    <a:pt x="706292" y="35399"/>
                  </a:cubicBezTo>
                  <a:lnTo>
                    <a:pt x="1025269" y="582933"/>
                  </a:lnTo>
                  <a:cubicBezTo>
                    <a:pt x="1029886" y="590628"/>
                    <a:pt x="1032709" y="597682"/>
                    <a:pt x="1033735" y="604095"/>
                  </a:cubicBezTo>
                  <a:cubicBezTo>
                    <a:pt x="1034761" y="610508"/>
                    <a:pt x="1033542" y="617370"/>
                    <a:pt x="1030079" y="624680"/>
                  </a:cubicBezTo>
                  <a:cubicBezTo>
                    <a:pt x="1026616" y="631991"/>
                    <a:pt x="1020973" y="640200"/>
                    <a:pt x="1013149" y="649306"/>
                  </a:cubicBezTo>
                  <a:cubicBezTo>
                    <a:pt x="1005325" y="658413"/>
                    <a:pt x="994872" y="669507"/>
                    <a:pt x="981790" y="682589"/>
                  </a:cubicBezTo>
                  <a:cubicBezTo>
                    <a:pt x="967168" y="697210"/>
                    <a:pt x="955113" y="708625"/>
                    <a:pt x="945621" y="716834"/>
                  </a:cubicBezTo>
                  <a:cubicBezTo>
                    <a:pt x="936130" y="725043"/>
                    <a:pt x="927857" y="730750"/>
                    <a:pt x="920803" y="733956"/>
                  </a:cubicBezTo>
                  <a:cubicBezTo>
                    <a:pt x="913748" y="737163"/>
                    <a:pt x="907208" y="738061"/>
                    <a:pt x="901180" y="736650"/>
                  </a:cubicBezTo>
                  <a:cubicBezTo>
                    <a:pt x="895152" y="735239"/>
                    <a:pt x="888418" y="732096"/>
                    <a:pt x="880979" y="727223"/>
                  </a:cubicBezTo>
                  <a:lnTo>
                    <a:pt x="485816" y="491357"/>
                  </a:lnTo>
                  <a:lnTo>
                    <a:pt x="485047" y="492126"/>
                  </a:lnTo>
                  <a:lnTo>
                    <a:pt x="725145" y="883057"/>
                  </a:lnTo>
                  <a:cubicBezTo>
                    <a:pt x="729763" y="890239"/>
                    <a:pt x="732777" y="896844"/>
                    <a:pt x="734188" y="902872"/>
                  </a:cubicBezTo>
                  <a:cubicBezTo>
                    <a:pt x="735599" y="908901"/>
                    <a:pt x="734829" y="915441"/>
                    <a:pt x="731879" y="922495"/>
                  </a:cubicBezTo>
                  <a:cubicBezTo>
                    <a:pt x="728929" y="929549"/>
                    <a:pt x="723478" y="937695"/>
                    <a:pt x="715527" y="946929"/>
                  </a:cubicBezTo>
                  <a:cubicBezTo>
                    <a:pt x="707574" y="956164"/>
                    <a:pt x="696544" y="967835"/>
                    <a:pt x="682435" y="981943"/>
                  </a:cubicBezTo>
                  <a:cubicBezTo>
                    <a:pt x="667558" y="996821"/>
                    <a:pt x="655374" y="1008364"/>
                    <a:pt x="645882" y="1016573"/>
                  </a:cubicBezTo>
                  <a:cubicBezTo>
                    <a:pt x="636391" y="1024782"/>
                    <a:pt x="628118" y="1030489"/>
                    <a:pt x="621064" y="1033695"/>
                  </a:cubicBezTo>
                  <a:cubicBezTo>
                    <a:pt x="614009" y="1036902"/>
                    <a:pt x="607469" y="1037800"/>
                    <a:pt x="601441" y="1036389"/>
                  </a:cubicBezTo>
                  <a:cubicBezTo>
                    <a:pt x="595412" y="1034978"/>
                    <a:pt x="588551" y="1031963"/>
                    <a:pt x="580855" y="1027347"/>
                  </a:cubicBezTo>
                  <a:lnTo>
                    <a:pt x="33321" y="706060"/>
                  </a:lnTo>
                  <a:cubicBezTo>
                    <a:pt x="21778" y="699134"/>
                    <a:pt x="13249" y="693170"/>
                    <a:pt x="7734" y="688169"/>
                  </a:cubicBezTo>
                  <a:cubicBezTo>
                    <a:pt x="2219" y="683166"/>
                    <a:pt x="-346" y="677650"/>
                    <a:pt x="38" y="671623"/>
                  </a:cubicBezTo>
                  <a:cubicBezTo>
                    <a:pt x="423" y="665594"/>
                    <a:pt x="3951" y="658605"/>
                    <a:pt x="10620" y="650652"/>
                  </a:cubicBezTo>
                  <a:cubicBezTo>
                    <a:pt x="17289" y="642701"/>
                    <a:pt x="27164" y="632183"/>
                    <a:pt x="40247" y="6191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43">
              <a:extLst>
                <a:ext uri="{FF2B5EF4-FFF2-40B4-BE49-F238E27FC236}">
                  <a16:creationId xmlns:a16="http://schemas.microsoft.com/office/drawing/2014/main" id="{C00E1BBA-2C8A-4FF6-960A-5485ADB4F3A2}"/>
                </a:ext>
              </a:extLst>
            </p:cNvPr>
            <p:cNvSpPr/>
            <p:nvPr/>
          </p:nvSpPr>
          <p:spPr>
            <a:xfrm rot="2700000">
              <a:off x="5388858" y="2428294"/>
              <a:ext cx="1273600" cy="1035217"/>
            </a:xfrm>
            <a:custGeom>
              <a:avLst/>
              <a:gdLst>
                <a:gd name="connsiteX0" fmla="*/ 188527 w 1273600"/>
                <a:gd name="connsiteY0" fmla="*/ 0 h 1035217"/>
                <a:gd name="connsiteX1" fmla="*/ 709589 w 1273600"/>
                <a:gd name="connsiteY1" fmla="*/ 1 h 1035217"/>
                <a:gd name="connsiteX2" fmla="*/ 1273600 w 1273600"/>
                <a:gd name="connsiteY2" fmla="*/ 564012 h 1035217"/>
                <a:gd name="connsiteX3" fmla="*/ 802395 w 1273600"/>
                <a:gd name="connsiteY3" fmla="*/ 1035217 h 1035217"/>
                <a:gd name="connsiteX4" fmla="*/ 117316 w 1273600"/>
                <a:gd name="connsiteY4" fmla="*/ 1035217 h 1035217"/>
                <a:gd name="connsiteX5" fmla="*/ 136018 w 1273600"/>
                <a:gd name="connsiteY5" fmla="*/ 1032649 h 1035217"/>
                <a:gd name="connsiteX6" fmla="*/ 160836 w 1273600"/>
                <a:gd name="connsiteY6" fmla="*/ 1015527 h 1035217"/>
                <a:gd name="connsiteX7" fmla="*/ 197389 w 1273600"/>
                <a:gd name="connsiteY7" fmla="*/ 980898 h 1035217"/>
                <a:gd name="connsiteX8" fmla="*/ 230480 w 1273600"/>
                <a:gd name="connsiteY8" fmla="*/ 945883 h 1035217"/>
                <a:gd name="connsiteX9" fmla="*/ 246833 w 1273600"/>
                <a:gd name="connsiteY9" fmla="*/ 921450 h 1035217"/>
                <a:gd name="connsiteX10" fmla="*/ 249142 w 1273600"/>
                <a:gd name="connsiteY10" fmla="*/ 901827 h 1035217"/>
                <a:gd name="connsiteX11" fmla="*/ 240099 w 1273600"/>
                <a:gd name="connsiteY11" fmla="*/ 882011 h 1035217"/>
                <a:gd name="connsiteX12" fmla="*/ 0 w 1273600"/>
                <a:gd name="connsiteY12" fmla="*/ 491080 h 1035217"/>
                <a:gd name="connsiteX13" fmla="*/ 770 w 1273600"/>
                <a:gd name="connsiteY13" fmla="*/ 490311 h 1035217"/>
                <a:gd name="connsiteX14" fmla="*/ 395933 w 1273600"/>
                <a:gd name="connsiteY14" fmla="*/ 726177 h 1035217"/>
                <a:gd name="connsiteX15" fmla="*/ 416133 w 1273600"/>
                <a:gd name="connsiteY15" fmla="*/ 735604 h 1035217"/>
                <a:gd name="connsiteX16" fmla="*/ 435757 w 1273600"/>
                <a:gd name="connsiteY16" fmla="*/ 732910 h 1035217"/>
                <a:gd name="connsiteX17" fmla="*/ 460575 w 1273600"/>
                <a:gd name="connsiteY17" fmla="*/ 715788 h 1035217"/>
                <a:gd name="connsiteX18" fmla="*/ 496744 w 1273600"/>
                <a:gd name="connsiteY18" fmla="*/ 681543 h 1035217"/>
                <a:gd name="connsiteX19" fmla="*/ 528103 w 1273600"/>
                <a:gd name="connsiteY19" fmla="*/ 648260 h 1035217"/>
                <a:gd name="connsiteX20" fmla="*/ 545033 w 1273600"/>
                <a:gd name="connsiteY20" fmla="*/ 623635 h 1035217"/>
                <a:gd name="connsiteX21" fmla="*/ 548688 w 1273600"/>
                <a:gd name="connsiteY21" fmla="*/ 603049 h 1035217"/>
                <a:gd name="connsiteX22" fmla="*/ 540223 w 1273600"/>
                <a:gd name="connsiteY22" fmla="*/ 581887 h 1035217"/>
                <a:gd name="connsiteX23" fmla="*/ 221246 w 1273600"/>
                <a:gd name="connsiteY23" fmla="*/ 34353 h 1035217"/>
                <a:gd name="connsiteX24" fmla="*/ 202776 w 1273600"/>
                <a:gd name="connsiteY24" fmla="*/ 7804 h 103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73600" h="1035217">
                  <a:moveTo>
                    <a:pt x="188527" y="0"/>
                  </a:moveTo>
                  <a:lnTo>
                    <a:pt x="709589" y="1"/>
                  </a:lnTo>
                  <a:lnTo>
                    <a:pt x="1273600" y="564012"/>
                  </a:lnTo>
                  <a:lnTo>
                    <a:pt x="802395" y="1035217"/>
                  </a:lnTo>
                  <a:lnTo>
                    <a:pt x="117316" y="1035217"/>
                  </a:lnTo>
                  <a:lnTo>
                    <a:pt x="136018" y="1032649"/>
                  </a:lnTo>
                  <a:cubicBezTo>
                    <a:pt x="143072" y="1029443"/>
                    <a:pt x="151345" y="1023736"/>
                    <a:pt x="160836" y="1015527"/>
                  </a:cubicBezTo>
                  <a:cubicBezTo>
                    <a:pt x="170327" y="1007319"/>
                    <a:pt x="182512" y="995775"/>
                    <a:pt x="197389" y="980898"/>
                  </a:cubicBezTo>
                  <a:cubicBezTo>
                    <a:pt x="211497" y="966789"/>
                    <a:pt x="222528" y="955118"/>
                    <a:pt x="230480" y="945883"/>
                  </a:cubicBezTo>
                  <a:cubicBezTo>
                    <a:pt x="238432" y="936649"/>
                    <a:pt x="243883" y="928504"/>
                    <a:pt x="246833" y="921450"/>
                  </a:cubicBezTo>
                  <a:cubicBezTo>
                    <a:pt x="249783" y="914396"/>
                    <a:pt x="250552" y="907855"/>
                    <a:pt x="249142" y="901827"/>
                  </a:cubicBezTo>
                  <a:cubicBezTo>
                    <a:pt x="247731" y="895799"/>
                    <a:pt x="244717" y="889194"/>
                    <a:pt x="240099" y="882011"/>
                  </a:cubicBezTo>
                  <a:lnTo>
                    <a:pt x="0" y="491080"/>
                  </a:lnTo>
                  <a:lnTo>
                    <a:pt x="770" y="490311"/>
                  </a:lnTo>
                  <a:lnTo>
                    <a:pt x="395933" y="726177"/>
                  </a:lnTo>
                  <a:cubicBezTo>
                    <a:pt x="403372" y="731051"/>
                    <a:pt x="410105" y="734194"/>
                    <a:pt x="416133" y="735604"/>
                  </a:cubicBezTo>
                  <a:cubicBezTo>
                    <a:pt x="422161" y="737015"/>
                    <a:pt x="428702" y="736117"/>
                    <a:pt x="435757" y="732910"/>
                  </a:cubicBezTo>
                  <a:cubicBezTo>
                    <a:pt x="442811" y="729704"/>
                    <a:pt x="451084" y="723997"/>
                    <a:pt x="460575" y="715788"/>
                  </a:cubicBezTo>
                  <a:cubicBezTo>
                    <a:pt x="470067" y="707580"/>
                    <a:pt x="482122" y="696165"/>
                    <a:pt x="496744" y="681543"/>
                  </a:cubicBezTo>
                  <a:cubicBezTo>
                    <a:pt x="509826" y="668461"/>
                    <a:pt x="520279" y="657367"/>
                    <a:pt x="528103" y="648260"/>
                  </a:cubicBezTo>
                  <a:cubicBezTo>
                    <a:pt x="535926" y="639154"/>
                    <a:pt x="541570" y="630946"/>
                    <a:pt x="545033" y="623635"/>
                  </a:cubicBezTo>
                  <a:cubicBezTo>
                    <a:pt x="548495" y="616324"/>
                    <a:pt x="549714" y="609462"/>
                    <a:pt x="548688" y="603049"/>
                  </a:cubicBezTo>
                  <a:cubicBezTo>
                    <a:pt x="547662" y="596637"/>
                    <a:pt x="544840" y="589582"/>
                    <a:pt x="540223" y="581887"/>
                  </a:cubicBezTo>
                  <a:lnTo>
                    <a:pt x="221246" y="34353"/>
                  </a:lnTo>
                  <a:cubicBezTo>
                    <a:pt x="214063" y="22553"/>
                    <a:pt x="207906" y="13703"/>
                    <a:pt x="202776" y="780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44">
              <a:extLst>
                <a:ext uri="{FF2B5EF4-FFF2-40B4-BE49-F238E27FC236}">
                  <a16:creationId xmlns:a16="http://schemas.microsoft.com/office/drawing/2014/main" id="{B8155404-EF11-4821-ADF8-3C93B727C5E2}"/>
                </a:ext>
              </a:extLst>
            </p:cNvPr>
            <p:cNvSpPr/>
            <p:nvPr/>
          </p:nvSpPr>
          <p:spPr>
            <a:xfrm rot="2700000">
              <a:off x="3358775" y="4106321"/>
              <a:ext cx="725556" cy="742552"/>
            </a:xfrm>
            <a:custGeom>
              <a:avLst/>
              <a:gdLst/>
              <a:ahLst/>
              <a:cxnLst/>
              <a:rect l="l" t="t" r="r" b="b"/>
              <a:pathLst>
                <a:path w="725556" h="742552">
                  <a:moveTo>
                    <a:pt x="109674" y="110187"/>
                  </a:moveTo>
                  <a:cubicBezTo>
                    <a:pt x="147382" y="72480"/>
                    <a:pt x="185667" y="44199"/>
                    <a:pt x="224529" y="25345"/>
                  </a:cubicBezTo>
                  <a:cubicBezTo>
                    <a:pt x="243960" y="15918"/>
                    <a:pt x="263551" y="9024"/>
                    <a:pt x="283302" y="4663"/>
                  </a:cubicBezTo>
                  <a:lnTo>
                    <a:pt x="334107" y="0"/>
                  </a:lnTo>
                  <a:lnTo>
                    <a:pt x="348140" y="0"/>
                  </a:lnTo>
                  <a:lnTo>
                    <a:pt x="403785" y="8944"/>
                  </a:lnTo>
                  <a:cubicBezTo>
                    <a:pt x="424211" y="14748"/>
                    <a:pt x="444812" y="23100"/>
                    <a:pt x="465590" y="34002"/>
                  </a:cubicBezTo>
                  <a:cubicBezTo>
                    <a:pt x="507145" y="55806"/>
                    <a:pt x="549471" y="88255"/>
                    <a:pt x="592566" y="131350"/>
                  </a:cubicBezTo>
                  <a:cubicBezTo>
                    <a:pt x="633865" y="172649"/>
                    <a:pt x="665672" y="214718"/>
                    <a:pt x="687990" y="257556"/>
                  </a:cubicBezTo>
                  <a:cubicBezTo>
                    <a:pt x="710307" y="300394"/>
                    <a:pt x="722683" y="343297"/>
                    <a:pt x="725120" y="386263"/>
                  </a:cubicBezTo>
                  <a:cubicBezTo>
                    <a:pt x="727557" y="429229"/>
                    <a:pt x="719797" y="471619"/>
                    <a:pt x="701841" y="513431"/>
                  </a:cubicBezTo>
                  <a:cubicBezTo>
                    <a:pt x="683885" y="555243"/>
                    <a:pt x="655284" y="595773"/>
                    <a:pt x="616037" y="635020"/>
                  </a:cubicBezTo>
                  <a:cubicBezTo>
                    <a:pt x="577303" y="673754"/>
                    <a:pt x="538440" y="702483"/>
                    <a:pt x="499450" y="721209"/>
                  </a:cubicBezTo>
                  <a:cubicBezTo>
                    <a:pt x="479955" y="730571"/>
                    <a:pt x="460331" y="737401"/>
                    <a:pt x="440579" y="741698"/>
                  </a:cubicBezTo>
                  <a:lnTo>
                    <a:pt x="430954" y="742552"/>
                  </a:lnTo>
                  <a:lnTo>
                    <a:pt x="354424" y="742552"/>
                  </a:lnTo>
                  <a:lnTo>
                    <a:pt x="320289" y="736840"/>
                  </a:lnTo>
                  <a:cubicBezTo>
                    <a:pt x="299865" y="730844"/>
                    <a:pt x="279231" y="722235"/>
                    <a:pt x="258389" y="711013"/>
                  </a:cubicBezTo>
                  <a:cubicBezTo>
                    <a:pt x="216705" y="688568"/>
                    <a:pt x="173931" y="655413"/>
                    <a:pt x="130067" y="611549"/>
                  </a:cubicBezTo>
                  <a:cubicBezTo>
                    <a:pt x="89793" y="571276"/>
                    <a:pt x="58691" y="529912"/>
                    <a:pt x="36758" y="487459"/>
                  </a:cubicBezTo>
                  <a:cubicBezTo>
                    <a:pt x="14827" y="445005"/>
                    <a:pt x="2706" y="402359"/>
                    <a:pt x="398" y="359521"/>
                  </a:cubicBezTo>
                  <a:cubicBezTo>
                    <a:pt x="-1911" y="316683"/>
                    <a:pt x="5849" y="274293"/>
                    <a:pt x="23677" y="232353"/>
                  </a:cubicBezTo>
                  <a:cubicBezTo>
                    <a:pt x="41504" y="190413"/>
                    <a:pt x="70171" y="149691"/>
                    <a:pt x="109674" y="110187"/>
                  </a:cubicBezTo>
                  <a:close/>
                  <a:moveTo>
                    <a:pt x="189322" y="196762"/>
                  </a:moveTo>
                  <a:cubicBezTo>
                    <a:pt x="164440" y="221644"/>
                    <a:pt x="148343" y="247102"/>
                    <a:pt x="141033" y="273139"/>
                  </a:cubicBezTo>
                  <a:cubicBezTo>
                    <a:pt x="133722" y="299176"/>
                    <a:pt x="132760" y="325149"/>
                    <a:pt x="138147" y="351056"/>
                  </a:cubicBezTo>
                  <a:cubicBezTo>
                    <a:pt x="143534" y="376964"/>
                    <a:pt x="154564" y="402488"/>
                    <a:pt x="171237" y="427626"/>
                  </a:cubicBezTo>
                  <a:cubicBezTo>
                    <a:pt x="187911" y="452765"/>
                    <a:pt x="207920" y="477005"/>
                    <a:pt x="231263" y="500348"/>
                  </a:cubicBezTo>
                  <a:cubicBezTo>
                    <a:pt x="258453" y="527539"/>
                    <a:pt x="284939" y="549920"/>
                    <a:pt x="310718" y="567492"/>
                  </a:cubicBezTo>
                  <a:cubicBezTo>
                    <a:pt x="336498" y="585063"/>
                    <a:pt x="361957" y="596671"/>
                    <a:pt x="387096" y="602314"/>
                  </a:cubicBezTo>
                  <a:cubicBezTo>
                    <a:pt x="412234" y="607957"/>
                    <a:pt x="437053" y="606610"/>
                    <a:pt x="461550" y="598274"/>
                  </a:cubicBezTo>
                  <a:cubicBezTo>
                    <a:pt x="486047" y="589937"/>
                    <a:pt x="510737" y="573328"/>
                    <a:pt x="535619" y="548446"/>
                  </a:cubicBezTo>
                  <a:cubicBezTo>
                    <a:pt x="560501" y="523563"/>
                    <a:pt x="576661" y="498168"/>
                    <a:pt x="584100" y="472260"/>
                  </a:cubicBezTo>
                  <a:cubicBezTo>
                    <a:pt x="591539" y="446352"/>
                    <a:pt x="592438" y="420315"/>
                    <a:pt x="586793" y="394151"/>
                  </a:cubicBezTo>
                  <a:cubicBezTo>
                    <a:pt x="581150" y="367986"/>
                    <a:pt x="569863" y="342206"/>
                    <a:pt x="552934" y="316811"/>
                  </a:cubicBezTo>
                  <a:cubicBezTo>
                    <a:pt x="536004" y="291416"/>
                    <a:pt x="515610" y="266791"/>
                    <a:pt x="491754" y="242935"/>
                  </a:cubicBezTo>
                  <a:cubicBezTo>
                    <a:pt x="465590" y="216770"/>
                    <a:pt x="439746" y="195030"/>
                    <a:pt x="414223" y="177715"/>
                  </a:cubicBezTo>
                  <a:cubicBezTo>
                    <a:pt x="388700" y="160401"/>
                    <a:pt x="363368" y="149050"/>
                    <a:pt x="338230" y="143663"/>
                  </a:cubicBezTo>
                  <a:cubicBezTo>
                    <a:pt x="313091" y="138276"/>
                    <a:pt x="288145" y="139623"/>
                    <a:pt x="263391" y="147703"/>
                  </a:cubicBezTo>
                  <a:cubicBezTo>
                    <a:pt x="238637" y="155783"/>
                    <a:pt x="213947" y="172136"/>
                    <a:pt x="189322" y="19676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5">
              <a:extLst>
                <a:ext uri="{FF2B5EF4-FFF2-40B4-BE49-F238E27FC236}">
                  <a16:creationId xmlns:a16="http://schemas.microsoft.com/office/drawing/2014/main" id="{4CFA2AB7-DF91-465E-9410-76CC7BED46B0}"/>
                </a:ext>
              </a:extLst>
            </p:cNvPr>
            <p:cNvSpPr/>
            <p:nvPr/>
          </p:nvSpPr>
          <p:spPr>
            <a:xfrm rot="2700000">
              <a:off x="3962046" y="4199053"/>
              <a:ext cx="14033" cy="820"/>
            </a:xfrm>
            <a:custGeom>
              <a:avLst/>
              <a:gdLst/>
              <a:ahLst/>
              <a:cxnLst/>
              <a:rect l="l" t="t" r="r" b="b"/>
              <a:pathLst>
                <a:path w="14033" h="820">
                  <a:moveTo>
                    <a:pt x="0" y="820"/>
                  </a:moveTo>
                  <a:lnTo>
                    <a:pt x="8932" y="0"/>
                  </a:lnTo>
                  <a:lnTo>
                    <a:pt x="14033" y="820"/>
                  </a:lnTo>
                  <a:lnTo>
                    <a:pt x="0" y="82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46">
              <a:extLst>
                <a:ext uri="{FF2B5EF4-FFF2-40B4-BE49-F238E27FC236}">
                  <a16:creationId xmlns:a16="http://schemas.microsoft.com/office/drawing/2014/main" id="{D3EF838A-4E99-475B-894B-7352011258C5}"/>
                </a:ext>
              </a:extLst>
            </p:cNvPr>
            <p:cNvSpPr/>
            <p:nvPr/>
          </p:nvSpPr>
          <p:spPr>
            <a:xfrm rot="2700000">
              <a:off x="3535324" y="4520578"/>
              <a:ext cx="1200973" cy="742552"/>
            </a:xfrm>
            <a:custGeom>
              <a:avLst/>
              <a:gdLst>
                <a:gd name="connsiteX0" fmla="*/ 0 w 1200973"/>
                <a:gd name="connsiteY0" fmla="*/ 0 h 742552"/>
                <a:gd name="connsiteX1" fmla="*/ 846074 w 1200973"/>
                <a:gd name="connsiteY1" fmla="*/ 0 h 742552"/>
                <a:gd name="connsiteX2" fmla="*/ 1200973 w 1200973"/>
                <a:gd name="connsiteY2" fmla="*/ 354899 h 742552"/>
                <a:gd name="connsiteX3" fmla="*/ 813320 w 1200973"/>
                <a:gd name="connsiteY3" fmla="*/ 742552 h 742552"/>
                <a:gd name="connsiteX4" fmla="*/ 82814 w 1200973"/>
                <a:gd name="connsiteY4" fmla="*/ 742552 h 742552"/>
                <a:gd name="connsiteX5" fmla="*/ 92439 w 1200973"/>
                <a:gd name="connsiteY5" fmla="*/ 741698 h 742552"/>
                <a:gd name="connsiteX6" fmla="*/ 151310 w 1200973"/>
                <a:gd name="connsiteY6" fmla="*/ 721209 h 742552"/>
                <a:gd name="connsiteX7" fmla="*/ 267897 w 1200973"/>
                <a:gd name="connsiteY7" fmla="*/ 635020 h 742552"/>
                <a:gd name="connsiteX8" fmla="*/ 353701 w 1200973"/>
                <a:gd name="connsiteY8" fmla="*/ 513431 h 742552"/>
                <a:gd name="connsiteX9" fmla="*/ 376980 w 1200973"/>
                <a:gd name="connsiteY9" fmla="*/ 386263 h 742552"/>
                <a:gd name="connsiteX10" fmla="*/ 339850 w 1200973"/>
                <a:gd name="connsiteY10" fmla="*/ 257556 h 742552"/>
                <a:gd name="connsiteX11" fmla="*/ 244426 w 1200973"/>
                <a:gd name="connsiteY11" fmla="*/ 131350 h 742552"/>
                <a:gd name="connsiteX12" fmla="*/ 117450 w 1200973"/>
                <a:gd name="connsiteY12" fmla="*/ 34002 h 742552"/>
                <a:gd name="connsiteX13" fmla="*/ 55645 w 1200973"/>
                <a:gd name="connsiteY13" fmla="*/ 8944 h 74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0973" h="742552">
                  <a:moveTo>
                    <a:pt x="0" y="0"/>
                  </a:moveTo>
                  <a:lnTo>
                    <a:pt x="846074" y="0"/>
                  </a:lnTo>
                  <a:lnTo>
                    <a:pt x="1200973" y="354899"/>
                  </a:lnTo>
                  <a:lnTo>
                    <a:pt x="813320" y="742552"/>
                  </a:lnTo>
                  <a:lnTo>
                    <a:pt x="82814" y="742552"/>
                  </a:lnTo>
                  <a:lnTo>
                    <a:pt x="92439" y="741698"/>
                  </a:lnTo>
                  <a:cubicBezTo>
                    <a:pt x="112191" y="737401"/>
                    <a:pt x="131815" y="730571"/>
                    <a:pt x="151310" y="721209"/>
                  </a:cubicBezTo>
                  <a:cubicBezTo>
                    <a:pt x="190300" y="702483"/>
                    <a:pt x="229163" y="673754"/>
                    <a:pt x="267897" y="635020"/>
                  </a:cubicBezTo>
                  <a:cubicBezTo>
                    <a:pt x="307144" y="595773"/>
                    <a:pt x="335745" y="555243"/>
                    <a:pt x="353701" y="513431"/>
                  </a:cubicBezTo>
                  <a:cubicBezTo>
                    <a:pt x="371657" y="471619"/>
                    <a:pt x="379417" y="429229"/>
                    <a:pt x="376980" y="386263"/>
                  </a:cubicBezTo>
                  <a:cubicBezTo>
                    <a:pt x="374543" y="343297"/>
                    <a:pt x="362167" y="300394"/>
                    <a:pt x="339850" y="257556"/>
                  </a:cubicBezTo>
                  <a:cubicBezTo>
                    <a:pt x="317532" y="214718"/>
                    <a:pt x="285725" y="172649"/>
                    <a:pt x="244426" y="131350"/>
                  </a:cubicBezTo>
                  <a:cubicBezTo>
                    <a:pt x="201331" y="88255"/>
                    <a:pt x="159005" y="55806"/>
                    <a:pt x="117450" y="34002"/>
                  </a:cubicBezTo>
                  <a:cubicBezTo>
                    <a:pt x="96672" y="23100"/>
                    <a:pt x="76071" y="14748"/>
                    <a:pt x="55645" y="8944"/>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47">
              <a:extLst>
                <a:ext uri="{FF2B5EF4-FFF2-40B4-BE49-F238E27FC236}">
                  <a16:creationId xmlns:a16="http://schemas.microsoft.com/office/drawing/2014/main" id="{BE5394ED-A6B3-406F-840B-65C75EB3CE87}"/>
                </a:ext>
              </a:extLst>
            </p:cNvPr>
            <p:cNvSpPr/>
            <p:nvPr/>
          </p:nvSpPr>
          <p:spPr>
            <a:xfrm rot="2700000">
              <a:off x="3492275" y="4246084"/>
              <a:ext cx="455727" cy="465300"/>
            </a:xfrm>
            <a:custGeom>
              <a:avLst/>
              <a:gdLst/>
              <a:ahLst/>
              <a:cxnLst/>
              <a:rect l="l" t="t" r="r" b="b"/>
              <a:pathLst>
                <a:path w="455727" h="465300">
                  <a:moveTo>
                    <a:pt x="54604" y="56332"/>
                  </a:moveTo>
                  <a:cubicBezTo>
                    <a:pt x="79229" y="31706"/>
                    <a:pt x="103919" y="15353"/>
                    <a:pt x="128673" y="7273"/>
                  </a:cubicBezTo>
                  <a:cubicBezTo>
                    <a:pt x="153427" y="-807"/>
                    <a:pt x="178373" y="-2154"/>
                    <a:pt x="203512" y="3233"/>
                  </a:cubicBezTo>
                  <a:cubicBezTo>
                    <a:pt x="228650" y="8620"/>
                    <a:pt x="253982" y="19971"/>
                    <a:pt x="279505" y="37285"/>
                  </a:cubicBezTo>
                  <a:cubicBezTo>
                    <a:pt x="305028" y="54600"/>
                    <a:pt x="330872" y="76340"/>
                    <a:pt x="357036" y="102505"/>
                  </a:cubicBezTo>
                  <a:cubicBezTo>
                    <a:pt x="380892" y="126361"/>
                    <a:pt x="401286" y="150986"/>
                    <a:pt x="418216" y="176381"/>
                  </a:cubicBezTo>
                  <a:cubicBezTo>
                    <a:pt x="435145" y="201776"/>
                    <a:pt x="446432" y="227556"/>
                    <a:pt x="452075" y="253721"/>
                  </a:cubicBezTo>
                  <a:cubicBezTo>
                    <a:pt x="457720" y="279885"/>
                    <a:pt x="456821" y="305922"/>
                    <a:pt x="449382" y="331830"/>
                  </a:cubicBezTo>
                  <a:cubicBezTo>
                    <a:pt x="441943" y="357738"/>
                    <a:pt x="425783" y="383133"/>
                    <a:pt x="400901" y="408016"/>
                  </a:cubicBezTo>
                  <a:cubicBezTo>
                    <a:pt x="376019" y="432898"/>
                    <a:pt x="351329" y="449507"/>
                    <a:pt x="326832" y="457844"/>
                  </a:cubicBezTo>
                  <a:cubicBezTo>
                    <a:pt x="302335" y="466180"/>
                    <a:pt x="277516" y="467527"/>
                    <a:pt x="252378" y="461884"/>
                  </a:cubicBezTo>
                  <a:cubicBezTo>
                    <a:pt x="227239" y="456241"/>
                    <a:pt x="201780" y="444633"/>
                    <a:pt x="176000" y="427062"/>
                  </a:cubicBezTo>
                  <a:cubicBezTo>
                    <a:pt x="150221" y="409490"/>
                    <a:pt x="123735" y="387109"/>
                    <a:pt x="96545" y="359918"/>
                  </a:cubicBezTo>
                  <a:cubicBezTo>
                    <a:pt x="73202" y="336575"/>
                    <a:pt x="53193" y="312335"/>
                    <a:pt x="36519" y="287196"/>
                  </a:cubicBezTo>
                  <a:cubicBezTo>
                    <a:pt x="19846" y="262058"/>
                    <a:pt x="8816" y="236534"/>
                    <a:pt x="3429" y="210626"/>
                  </a:cubicBezTo>
                  <a:cubicBezTo>
                    <a:pt x="-1958" y="184719"/>
                    <a:pt x="-996" y="158746"/>
                    <a:pt x="6315" y="132709"/>
                  </a:cubicBezTo>
                  <a:cubicBezTo>
                    <a:pt x="13625" y="106672"/>
                    <a:pt x="29722" y="81214"/>
                    <a:pt x="54604" y="56332"/>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8">
              <a:extLst>
                <a:ext uri="{FF2B5EF4-FFF2-40B4-BE49-F238E27FC236}">
                  <a16:creationId xmlns:a16="http://schemas.microsoft.com/office/drawing/2014/main" id="{2DA142CE-3C5D-4D29-B805-2A07DFE5251E}"/>
                </a:ext>
              </a:extLst>
            </p:cNvPr>
            <p:cNvSpPr/>
            <p:nvPr/>
          </p:nvSpPr>
          <p:spPr>
            <a:xfrm rot="2700000">
              <a:off x="5232455" y="4021076"/>
              <a:ext cx="719314" cy="719188"/>
            </a:xfrm>
            <a:custGeom>
              <a:avLst/>
              <a:gdLst/>
              <a:ahLst/>
              <a:cxnLst/>
              <a:rect l="l" t="t" r="r" b="b"/>
              <a:pathLst>
                <a:path w="719314" h="719188">
                  <a:moveTo>
                    <a:pt x="4521" y="355309"/>
                  </a:moveTo>
                  <a:lnTo>
                    <a:pt x="355435" y="4396"/>
                  </a:lnTo>
                  <a:cubicBezTo>
                    <a:pt x="357744" y="2087"/>
                    <a:pt x="360566" y="676"/>
                    <a:pt x="363901" y="163"/>
                  </a:cubicBezTo>
                  <a:cubicBezTo>
                    <a:pt x="367235" y="-351"/>
                    <a:pt x="371147" y="355"/>
                    <a:pt x="375636" y="2279"/>
                  </a:cubicBezTo>
                  <a:cubicBezTo>
                    <a:pt x="380126" y="4203"/>
                    <a:pt x="385384" y="7538"/>
                    <a:pt x="391412" y="12283"/>
                  </a:cubicBezTo>
                  <a:cubicBezTo>
                    <a:pt x="397440" y="17029"/>
                    <a:pt x="404302" y="23250"/>
                    <a:pt x="411997" y="30945"/>
                  </a:cubicBezTo>
                  <a:cubicBezTo>
                    <a:pt x="419436" y="38384"/>
                    <a:pt x="425465" y="45054"/>
                    <a:pt x="430082" y="50954"/>
                  </a:cubicBezTo>
                  <a:cubicBezTo>
                    <a:pt x="434699" y="56853"/>
                    <a:pt x="437970" y="62047"/>
                    <a:pt x="439894" y="66537"/>
                  </a:cubicBezTo>
                  <a:cubicBezTo>
                    <a:pt x="441817" y="71026"/>
                    <a:pt x="442587" y="75002"/>
                    <a:pt x="442202" y="78464"/>
                  </a:cubicBezTo>
                  <a:cubicBezTo>
                    <a:pt x="441817" y="81928"/>
                    <a:pt x="440470" y="84813"/>
                    <a:pt x="438162" y="87122"/>
                  </a:cubicBezTo>
                  <a:lnTo>
                    <a:pt x="313495" y="211789"/>
                  </a:lnTo>
                  <a:lnTo>
                    <a:pt x="714815" y="613108"/>
                  </a:lnTo>
                  <a:cubicBezTo>
                    <a:pt x="717380" y="615673"/>
                    <a:pt x="718855" y="618816"/>
                    <a:pt x="719239" y="622535"/>
                  </a:cubicBezTo>
                  <a:cubicBezTo>
                    <a:pt x="719625" y="626255"/>
                    <a:pt x="718534" y="630680"/>
                    <a:pt x="715969" y="635809"/>
                  </a:cubicBezTo>
                  <a:cubicBezTo>
                    <a:pt x="713404" y="640940"/>
                    <a:pt x="709235" y="647161"/>
                    <a:pt x="703464" y="654472"/>
                  </a:cubicBezTo>
                  <a:cubicBezTo>
                    <a:pt x="697693" y="661782"/>
                    <a:pt x="689933" y="670311"/>
                    <a:pt x="680185" y="680059"/>
                  </a:cubicBezTo>
                  <a:cubicBezTo>
                    <a:pt x="670438" y="689806"/>
                    <a:pt x="661909" y="697566"/>
                    <a:pt x="654598" y="703338"/>
                  </a:cubicBezTo>
                  <a:cubicBezTo>
                    <a:pt x="647286" y="709110"/>
                    <a:pt x="641066" y="713278"/>
                    <a:pt x="635936" y="715843"/>
                  </a:cubicBezTo>
                  <a:cubicBezTo>
                    <a:pt x="630806" y="718409"/>
                    <a:pt x="626382" y="719498"/>
                    <a:pt x="622661" y="719113"/>
                  </a:cubicBezTo>
                  <a:cubicBezTo>
                    <a:pt x="618942" y="718728"/>
                    <a:pt x="615800" y="717253"/>
                    <a:pt x="613235" y="714689"/>
                  </a:cubicBezTo>
                  <a:lnTo>
                    <a:pt x="211915" y="313369"/>
                  </a:lnTo>
                  <a:lnTo>
                    <a:pt x="87248" y="438036"/>
                  </a:lnTo>
                  <a:cubicBezTo>
                    <a:pt x="84683" y="440601"/>
                    <a:pt x="81733" y="442012"/>
                    <a:pt x="78398" y="442269"/>
                  </a:cubicBezTo>
                  <a:cubicBezTo>
                    <a:pt x="75064" y="442525"/>
                    <a:pt x="71151" y="441692"/>
                    <a:pt x="66663" y="439768"/>
                  </a:cubicBezTo>
                  <a:cubicBezTo>
                    <a:pt x="62174" y="437844"/>
                    <a:pt x="56979" y="434573"/>
                    <a:pt x="51079" y="429957"/>
                  </a:cubicBezTo>
                  <a:cubicBezTo>
                    <a:pt x="45180" y="425338"/>
                    <a:pt x="38510" y="419310"/>
                    <a:pt x="31071" y="411872"/>
                  </a:cubicBezTo>
                  <a:cubicBezTo>
                    <a:pt x="23376" y="404176"/>
                    <a:pt x="17155" y="397314"/>
                    <a:pt x="12409" y="391286"/>
                  </a:cubicBezTo>
                  <a:cubicBezTo>
                    <a:pt x="7664" y="385258"/>
                    <a:pt x="4330" y="379999"/>
                    <a:pt x="2406" y="375510"/>
                  </a:cubicBezTo>
                  <a:cubicBezTo>
                    <a:pt x="481" y="371021"/>
                    <a:pt x="-288" y="367173"/>
                    <a:pt x="96" y="363967"/>
                  </a:cubicBezTo>
                  <a:cubicBezTo>
                    <a:pt x="482" y="360760"/>
                    <a:pt x="1956" y="357875"/>
                    <a:pt x="4521" y="3553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9">
              <a:extLst>
                <a:ext uri="{FF2B5EF4-FFF2-40B4-BE49-F238E27FC236}">
                  <a16:creationId xmlns:a16="http://schemas.microsoft.com/office/drawing/2014/main" id="{B2308B16-E64A-431C-8710-EEEAC0BBAD01}"/>
                </a:ext>
              </a:extLst>
            </p:cNvPr>
            <p:cNvSpPr/>
            <p:nvPr/>
          </p:nvSpPr>
          <p:spPr>
            <a:xfrm>
              <a:off x="5538038" y="4138918"/>
              <a:ext cx="905094" cy="1161215"/>
            </a:xfrm>
            <a:custGeom>
              <a:avLst/>
              <a:gdLst>
                <a:gd name="connsiteX0" fmla="*/ 317761 w 905094"/>
                <a:gd name="connsiteY0" fmla="*/ 0 h 1161215"/>
                <a:gd name="connsiteX1" fmla="*/ 905094 w 905094"/>
                <a:gd name="connsiteY1" fmla="*/ 587333 h 1161215"/>
                <a:gd name="connsiteX2" fmla="*/ 905094 w 905094"/>
                <a:gd name="connsiteY2" fmla="*/ 1161215 h 1161215"/>
                <a:gd name="connsiteX3" fmla="*/ 471710 w 905094"/>
                <a:gd name="connsiteY3" fmla="*/ 1161215 h 1161215"/>
                <a:gd name="connsiteX4" fmla="*/ 0 w 905094"/>
                <a:gd name="connsiteY4" fmla="*/ 689505 h 1161215"/>
                <a:gd name="connsiteX5" fmla="*/ 19566 w 905094"/>
                <a:gd name="connsiteY5" fmla="*/ 693370 h 1161215"/>
                <a:gd name="connsiteX6" fmla="*/ 54119 w 905094"/>
                <a:gd name="connsiteY6" fmla="*/ 695002 h 1161215"/>
                <a:gd name="connsiteX7" fmla="*/ 88673 w 905094"/>
                <a:gd name="connsiteY7" fmla="*/ 693370 h 1161215"/>
                <a:gd name="connsiteX8" fmla="*/ 110711 w 905094"/>
                <a:gd name="connsiteY8" fmla="*/ 689017 h 1161215"/>
                <a:gd name="connsiteX9" fmla="*/ 122411 w 905094"/>
                <a:gd name="connsiteY9" fmla="*/ 681943 h 1161215"/>
                <a:gd name="connsiteX10" fmla="*/ 125947 w 905094"/>
                <a:gd name="connsiteY10" fmla="*/ 672149 h 1161215"/>
                <a:gd name="connsiteX11" fmla="*/ 125948 w 905094"/>
                <a:gd name="connsiteY11" fmla="*/ 411742 h 1161215"/>
                <a:gd name="connsiteX12" fmla="*/ 125948 w 905094"/>
                <a:gd name="connsiteY12" fmla="*/ 104597 h 1161215"/>
                <a:gd name="connsiteX13" fmla="*/ 302252 w 905094"/>
                <a:gd name="connsiteY13" fmla="*/ 104597 h 1161215"/>
                <a:gd name="connsiteX14" fmla="*/ 311232 w 905094"/>
                <a:gd name="connsiteY14" fmla="*/ 101333 h 1161215"/>
                <a:gd name="connsiteX15" fmla="*/ 318033 w 905094"/>
                <a:gd name="connsiteY15" fmla="*/ 91267 h 1161215"/>
                <a:gd name="connsiteX16" fmla="*/ 322115 w 905094"/>
                <a:gd name="connsiteY16" fmla="*/ 73309 h 1161215"/>
                <a:gd name="connsiteX17" fmla="*/ 323475 w 905094"/>
                <a:gd name="connsiteY17" fmla="*/ 46373 h 1161215"/>
                <a:gd name="connsiteX18" fmla="*/ 322115 w 905094"/>
                <a:gd name="connsiteY18" fmla="*/ 18621 h 1161215"/>
                <a:gd name="connsiteX19" fmla="*/ 318033 w 905094"/>
                <a:gd name="connsiteY19" fmla="*/ 392 h 1161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05094" h="1161215">
                  <a:moveTo>
                    <a:pt x="317761" y="0"/>
                  </a:moveTo>
                  <a:lnTo>
                    <a:pt x="905094" y="587333"/>
                  </a:lnTo>
                  <a:lnTo>
                    <a:pt x="905094" y="1161215"/>
                  </a:lnTo>
                  <a:lnTo>
                    <a:pt x="471710" y="1161215"/>
                  </a:lnTo>
                  <a:lnTo>
                    <a:pt x="0" y="689505"/>
                  </a:lnTo>
                  <a:lnTo>
                    <a:pt x="19566" y="693370"/>
                  </a:lnTo>
                  <a:cubicBezTo>
                    <a:pt x="28817" y="694459"/>
                    <a:pt x="40335" y="695002"/>
                    <a:pt x="54119" y="695002"/>
                  </a:cubicBezTo>
                  <a:cubicBezTo>
                    <a:pt x="67905" y="695002"/>
                    <a:pt x="79423" y="694459"/>
                    <a:pt x="88673" y="693370"/>
                  </a:cubicBezTo>
                  <a:cubicBezTo>
                    <a:pt x="97924" y="692282"/>
                    <a:pt x="105270" y="690831"/>
                    <a:pt x="110711" y="689017"/>
                  </a:cubicBezTo>
                  <a:cubicBezTo>
                    <a:pt x="116153" y="687204"/>
                    <a:pt x="120053" y="684846"/>
                    <a:pt x="122411" y="681943"/>
                  </a:cubicBezTo>
                  <a:cubicBezTo>
                    <a:pt x="124768" y="679041"/>
                    <a:pt x="125948" y="675776"/>
                    <a:pt x="125947" y="672149"/>
                  </a:cubicBezTo>
                  <a:lnTo>
                    <a:pt x="125948" y="411742"/>
                  </a:lnTo>
                  <a:lnTo>
                    <a:pt x="125948" y="104597"/>
                  </a:lnTo>
                  <a:lnTo>
                    <a:pt x="302252" y="104597"/>
                  </a:lnTo>
                  <a:cubicBezTo>
                    <a:pt x="305518" y="104597"/>
                    <a:pt x="308511" y="103509"/>
                    <a:pt x="311232" y="101333"/>
                  </a:cubicBezTo>
                  <a:cubicBezTo>
                    <a:pt x="313953" y="99156"/>
                    <a:pt x="316220" y="95800"/>
                    <a:pt x="318033" y="91267"/>
                  </a:cubicBezTo>
                  <a:cubicBezTo>
                    <a:pt x="319848" y="86732"/>
                    <a:pt x="321208" y="80746"/>
                    <a:pt x="322115" y="73309"/>
                  </a:cubicBezTo>
                  <a:cubicBezTo>
                    <a:pt x="323022" y="65873"/>
                    <a:pt x="323475" y="56894"/>
                    <a:pt x="323475" y="46373"/>
                  </a:cubicBezTo>
                  <a:cubicBezTo>
                    <a:pt x="323475" y="35491"/>
                    <a:pt x="323022" y="26239"/>
                    <a:pt x="322115" y="18621"/>
                  </a:cubicBezTo>
                  <a:cubicBezTo>
                    <a:pt x="321208" y="11004"/>
                    <a:pt x="319848" y="4928"/>
                    <a:pt x="318033" y="392"/>
                  </a:cubicBezTo>
                  <a:close/>
                </a:path>
              </a:pathLst>
            </a:custGeom>
            <a:solidFill>
              <a:srgbClr val="5F00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232F5C7E-583D-47CA-BCD5-D224DD28B7BD}"/>
              </a:ext>
            </a:extLst>
          </p:cNvPr>
          <p:cNvSpPr txBox="1"/>
          <p:nvPr/>
        </p:nvSpPr>
        <p:spPr>
          <a:xfrm>
            <a:off x="805929" y="2277601"/>
            <a:ext cx="3276397" cy="1035142"/>
          </a:xfrm>
          <a:prstGeom prst="rect">
            <a:avLst/>
          </a:prstGeom>
          <a:noFill/>
        </p:spPr>
        <p:txBody>
          <a:bodyPr wrap="square" lIns="0" tIns="0" rIns="0" bIns="0" rtlCol="0">
            <a:noAutofit/>
          </a:bodyPr>
          <a:lstStyle/>
          <a:p>
            <a:pPr>
              <a:lnSpc>
                <a:spcPct val="90000"/>
              </a:lnSpc>
            </a:pPr>
            <a:r>
              <a:rPr lang="en-US" sz="1400" b="1" dirty="0">
                <a:solidFill>
                  <a:schemeClr val="accent1"/>
                </a:solidFill>
              </a:rPr>
              <a:t>Strengths </a:t>
            </a:r>
          </a:p>
          <a:p>
            <a:pPr>
              <a:lnSpc>
                <a:spcPct val="90000"/>
              </a:lnSpc>
            </a:pPr>
            <a:r>
              <a:rPr lang="en-US" sz="1400" b="1" dirty="0"/>
              <a:t>(Internal, positive factors)</a:t>
            </a:r>
          </a:p>
          <a:p>
            <a:pPr>
              <a:lnSpc>
                <a:spcPct val="90000"/>
              </a:lnSpc>
            </a:pPr>
            <a:r>
              <a:rPr lang="en-US" sz="1400" dirty="0"/>
              <a:t>Areas we do well or advantages of our organization</a:t>
            </a:r>
          </a:p>
        </p:txBody>
      </p:sp>
      <p:sp>
        <p:nvSpPr>
          <p:cNvPr id="29" name="TextBox 28">
            <a:extLst>
              <a:ext uri="{FF2B5EF4-FFF2-40B4-BE49-F238E27FC236}">
                <a16:creationId xmlns:a16="http://schemas.microsoft.com/office/drawing/2014/main" id="{39AFC74F-4378-45A1-BFA7-E407E3B9F4DB}"/>
              </a:ext>
            </a:extLst>
          </p:cNvPr>
          <p:cNvSpPr txBox="1"/>
          <p:nvPr/>
        </p:nvSpPr>
        <p:spPr>
          <a:xfrm>
            <a:off x="7956347" y="2413647"/>
            <a:ext cx="2909455" cy="1035142"/>
          </a:xfrm>
          <a:prstGeom prst="rect">
            <a:avLst/>
          </a:prstGeom>
          <a:noFill/>
        </p:spPr>
        <p:txBody>
          <a:bodyPr wrap="square" lIns="0" tIns="0" rIns="0" bIns="0" rtlCol="0">
            <a:noAutofit/>
          </a:bodyPr>
          <a:lstStyle/>
          <a:p>
            <a:pPr>
              <a:lnSpc>
                <a:spcPct val="90000"/>
              </a:lnSpc>
            </a:pPr>
            <a:r>
              <a:rPr lang="en-US" sz="1400" b="1" dirty="0">
                <a:solidFill>
                  <a:schemeClr val="accent1"/>
                </a:solidFill>
              </a:rPr>
              <a:t>Weaknesses</a:t>
            </a:r>
          </a:p>
          <a:p>
            <a:pPr>
              <a:lnSpc>
                <a:spcPct val="90000"/>
              </a:lnSpc>
            </a:pPr>
            <a:r>
              <a:rPr lang="en-US" sz="1400" b="1" dirty="0"/>
              <a:t>(Internal, negative factors)</a:t>
            </a:r>
          </a:p>
          <a:p>
            <a:pPr>
              <a:lnSpc>
                <a:spcPct val="90000"/>
              </a:lnSpc>
            </a:pPr>
            <a:r>
              <a:rPr lang="en-US" sz="1400" dirty="0"/>
              <a:t> Areas that need improvement</a:t>
            </a:r>
          </a:p>
        </p:txBody>
      </p:sp>
      <p:sp>
        <p:nvSpPr>
          <p:cNvPr id="30" name="TextBox 29">
            <a:extLst>
              <a:ext uri="{FF2B5EF4-FFF2-40B4-BE49-F238E27FC236}">
                <a16:creationId xmlns:a16="http://schemas.microsoft.com/office/drawing/2014/main" id="{5E545CFB-A580-49FC-913D-F4896382C6DC}"/>
              </a:ext>
            </a:extLst>
          </p:cNvPr>
          <p:cNvSpPr txBox="1"/>
          <p:nvPr/>
        </p:nvSpPr>
        <p:spPr>
          <a:xfrm>
            <a:off x="805645" y="3929542"/>
            <a:ext cx="3365385" cy="1035142"/>
          </a:xfrm>
          <a:prstGeom prst="rect">
            <a:avLst/>
          </a:prstGeom>
          <a:noFill/>
        </p:spPr>
        <p:txBody>
          <a:bodyPr wrap="square" lIns="0" tIns="0" rIns="0" bIns="0" rtlCol="0">
            <a:noAutofit/>
          </a:bodyPr>
          <a:lstStyle/>
          <a:p>
            <a:pPr>
              <a:lnSpc>
                <a:spcPct val="90000"/>
              </a:lnSpc>
            </a:pPr>
            <a:r>
              <a:rPr lang="en-US" sz="1400" b="1" dirty="0">
                <a:solidFill>
                  <a:schemeClr val="accent1"/>
                </a:solidFill>
              </a:rPr>
              <a:t>Opportunities </a:t>
            </a:r>
          </a:p>
          <a:p>
            <a:pPr>
              <a:lnSpc>
                <a:spcPct val="90000"/>
              </a:lnSpc>
            </a:pPr>
            <a:r>
              <a:rPr lang="en-US" sz="1400" b="1" dirty="0"/>
              <a:t>(External positive factors)</a:t>
            </a:r>
          </a:p>
          <a:p>
            <a:pPr>
              <a:lnSpc>
                <a:spcPct val="90000"/>
              </a:lnSpc>
            </a:pPr>
            <a:r>
              <a:rPr lang="en-US" sz="1400" dirty="0"/>
              <a:t>Areas that may contribute to our organization and we can build up our strengths)</a:t>
            </a:r>
          </a:p>
          <a:p>
            <a:pPr>
              <a:lnSpc>
                <a:spcPct val="90000"/>
              </a:lnSpc>
            </a:pPr>
            <a:r>
              <a:rPr lang="en-US" sz="1400" dirty="0"/>
              <a:t> </a:t>
            </a:r>
          </a:p>
          <a:p>
            <a:pPr>
              <a:lnSpc>
                <a:spcPct val="90000"/>
              </a:lnSpc>
            </a:pPr>
            <a:endParaRPr lang="en-US" sz="1400" dirty="0"/>
          </a:p>
        </p:txBody>
      </p:sp>
      <p:sp>
        <p:nvSpPr>
          <p:cNvPr id="31" name="TextBox 30">
            <a:extLst>
              <a:ext uri="{FF2B5EF4-FFF2-40B4-BE49-F238E27FC236}">
                <a16:creationId xmlns:a16="http://schemas.microsoft.com/office/drawing/2014/main" id="{D6FDC81A-A4F2-445F-980C-F9C6463709D1}"/>
              </a:ext>
            </a:extLst>
          </p:cNvPr>
          <p:cNvSpPr txBox="1"/>
          <p:nvPr/>
        </p:nvSpPr>
        <p:spPr>
          <a:xfrm>
            <a:off x="7956347" y="4085949"/>
            <a:ext cx="3316263" cy="1035142"/>
          </a:xfrm>
          <a:prstGeom prst="rect">
            <a:avLst/>
          </a:prstGeom>
          <a:noFill/>
        </p:spPr>
        <p:txBody>
          <a:bodyPr wrap="square" lIns="0" tIns="0" rIns="0" bIns="0" rtlCol="0">
            <a:noAutofit/>
          </a:bodyPr>
          <a:lstStyle/>
          <a:p>
            <a:pPr>
              <a:lnSpc>
                <a:spcPct val="90000"/>
              </a:lnSpc>
            </a:pPr>
            <a:r>
              <a:rPr lang="en-US" sz="1400" b="1" dirty="0">
                <a:solidFill>
                  <a:schemeClr val="accent1"/>
                </a:solidFill>
              </a:rPr>
              <a:t>Threats</a:t>
            </a:r>
          </a:p>
          <a:p>
            <a:pPr>
              <a:lnSpc>
                <a:spcPct val="90000"/>
              </a:lnSpc>
            </a:pPr>
            <a:r>
              <a:rPr lang="en-US" sz="1400" b="1" dirty="0"/>
              <a:t>(External factors)</a:t>
            </a:r>
          </a:p>
          <a:p>
            <a:pPr>
              <a:lnSpc>
                <a:spcPct val="90000"/>
              </a:lnSpc>
            </a:pPr>
            <a:r>
              <a:rPr lang="en-US" sz="1400" dirty="0"/>
              <a:t>Areas  beyond our control that could put our business in risk.  Maybe we need a contingency plan for them</a:t>
            </a:r>
          </a:p>
          <a:p>
            <a:pPr>
              <a:lnSpc>
                <a:spcPct val="90000"/>
              </a:lnSpc>
            </a:pPr>
            <a:r>
              <a:rPr lang="en-US" sz="1400" dirty="0"/>
              <a:t> </a:t>
            </a:r>
          </a:p>
          <a:p>
            <a:pPr>
              <a:lnSpc>
                <a:spcPct val="90000"/>
              </a:lnSpc>
            </a:pPr>
            <a:endParaRPr lang="en-US" sz="1400" dirty="0"/>
          </a:p>
        </p:txBody>
      </p:sp>
    </p:spTree>
    <p:extLst>
      <p:ext uri="{BB962C8B-B14F-4D97-AF65-F5344CB8AC3E}">
        <p14:creationId xmlns:p14="http://schemas.microsoft.com/office/powerpoint/2010/main" val="315931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487522" y="191838"/>
            <a:ext cx="10969943" cy="705907"/>
          </a:xfrm>
        </p:spPr>
        <p:txBody>
          <a:bodyPr vert="horz" lIns="91416" tIns="45708" rIns="91416" bIns="45708" rtlCol="0" anchor="ctr" anchorCtr="0">
            <a:normAutofit/>
          </a:bodyPr>
          <a:lstStyle/>
          <a:p>
            <a:r>
              <a:rPr lang="en-US" dirty="0"/>
              <a:t>SWOT Analysis</a:t>
            </a:r>
            <a:endParaRPr lang="en-US" dirty="0">
              <a:solidFill>
                <a:srgbClr val="FF0000"/>
              </a:solidFill>
              <a:latin typeface="+mn-lt"/>
            </a:endParaRPr>
          </a:p>
        </p:txBody>
      </p:sp>
      <p:sp>
        <p:nvSpPr>
          <p:cNvPr id="22" name="ShapeNameChangedByPowerUser1"/>
          <p:cNvSpPr/>
          <p:nvPr/>
        </p:nvSpPr>
        <p:spPr>
          <a:xfrm>
            <a:off x="1523708" y="1810853"/>
            <a:ext cx="4678781" cy="214303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62" tIns="34281" rIns="68562" bIns="34281"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350" b="1" dirty="0">
                <a:solidFill>
                  <a:schemeClr val="tx1"/>
                </a:solidFill>
              </a:rPr>
              <a:t>Strength</a:t>
            </a:r>
          </a:p>
          <a:p>
            <a:pPr algn="ctr" defTabSz="914126">
              <a:defRPr/>
            </a:pPr>
            <a:r>
              <a:rPr lang="en-US" sz="1350" b="1" dirty="0">
                <a:solidFill>
                  <a:schemeClr val="tx1"/>
                </a:solidFill>
              </a:rPr>
              <a:t>(Don’t be modest)</a:t>
            </a:r>
          </a:p>
          <a:p>
            <a:pPr marL="214249" indent="-214249" defTabSz="914126">
              <a:buFont typeface="Arial" panose="020B0604020202020204" pitchFamily="34" charset="0"/>
              <a:buChar char="•"/>
              <a:defRPr/>
            </a:pPr>
            <a:r>
              <a:rPr lang="en-US" sz="1350" dirty="0">
                <a:solidFill>
                  <a:schemeClr val="tx1"/>
                </a:solidFill>
              </a:rPr>
              <a:t>What do we know works well </a:t>
            </a:r>
          </a:p>
          <a:p>
            <a:pPr marL="214249" indent="-214249" defTabSz="914126">
              <a:buFont typeface="Arial" panose="020B0604020202020204" pitchFamily="34" charset="0"/>
              <a:buChar char="•"/>
              <a:defRPr/>
            </a:pPr>
            <a:r>
              <a:rPr lang="en-US" sz="1350" dirty="0">
                <a:solidFill>
                  <a:schemeClr val="tx1"/>
                </a:solidFill>
              </a:rPr>
              <a:t>What we do better than others</a:t>
            </a:r>
          </a:p>
          <a:p>
            <a:pPr marL="214249" indent="-214249" defTabSz="914126">
              <a:buFont typeface="Arial" panose="020B0604020202020204" pitchFamily="34" charset="0"/>
              <a:buChar char="•"/>
              <a:defRPr/>
            </a:pPr>
            <a:r>
              <a:rPr lang="en-US" sz="1350" dirty="0">
                <a:solidFill>
                  <a:schemeClr val="tx1"/>
                </a:solidFill>
              </a:rPr>
              <a:t>What do others outside view as our strengths</a:t>
            </a:r>
          </a:p>
          <a:p>
            <a:pPr marL="214249" indent="-214249" defTabSz="914126">
              <a:buFont typeface="Arial" panose="020B0604020202020204" pitchFamily="34" charset="0"/>
              <a:buChar char="•"/>
              <a:defRPr/>
            </a:pPr>
            <a:r>
              <a:rPr lang="en-US" sz="1350" dirty="0">
                <a:solidFill>
                  <a:schemeClr val="tx1"/>
                </a:solidFill>
              </a:rPr>
              <a:t>What achievement are you most proud of?</a:t>
            </a:r>
          </a:p>
        </p:txBody>
      </p:sp>
      <p:sp>
        <p:nvSpPr>
          <p:cNvPr id="26" name="ShapeNameChangedByPowerUser2"/>
          <p:cNvSpPr/>
          <p:nvPr/>
        </p:nvSpPr>
        <p:spPr>
          <a:xfrm>
            <a:off x="6202487" y="1810853"/>
            <a:ext cx="4678781" cy="2143034"/>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62" tIns="34281" rIns="68562" bIns="34281"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350" b="1" dirty="0">
                <a:solidFill>
                  <a:schemeClr val="tx1"/>
                </a:solidFill>
              </a:rPr>
              <a:t>Weakness</a:t>
            </a:r>
          </a:p>
          <a:p>
            <a:pPr algn="ctr" defTabSz="914126">
              <a:defRPr/>
            </a:pPr>
            <a:r>
              <a:rPr lang="en-US" sz="1350" b="1" dirty="0">
                <a:solidFill>
                  <a:schemeClr val="tx1"/>
                </a:solidFill>
              </a:rPr>
              <a:t>(be honest)</a:t>
            </a:r>
          </a:p>
          <a:p>
            <a:pPr marL="214249" indent="-214249" defTabSz="914126">
              <a:buFont typeface="Arial" panose="020B0604020202020204" pitchFamily="34" charset="0"/>
              <a:buChar char="•"/>
              <a:defRPr/>
            </a:pPr>
            <a:r>
              <a:rPr lang="en-US" sz="1350" dirty="0">
                <a:solidFill>
                  <a:schemeClr val="tx1"/>
                </a:solidFill>
              </a:rPr>
              <a:t>What doesn’t work so well</a:t>
            </a:r>
          </a:p>
          <a:p>
            <a:pPr marL="214249" indent="-214249" defTabSz="914126">
              <a:buFont typeface="Arial" panose="020B0604020202020204" pitchFamily="34" charset="0"/>
              <a:buChar char="•"/>
              <a:defRPr/>
            </a:pPr>
            <a:r>
              <a:rPr lang="en-US" sz="1350" dirty="0">
                <a:solidFill>
                  <a:schemeClr val="tx1"/>
                </a:solidFill>
              </a:rPr>
              <a:t>What could we improve?</a:t>
            </a:r>
          </a:p>
          <a:p>
            <a:pPr marL="214249" indent="-214249" defTabSz="914126">
              <a:buFont typeface="Arial" panose="020B0604020202020204" pitchFamily="34" charset="0"/>
              <a:buChar char="•"/>
              <a:defRPr/>
            </a:pPr>
            <a:r>
              <a:rPr lang="en-US" sz="1350" dirty="0">
                <a:solidFill>
                  <a:schemeClr val="tx1"/>
                </a:solidFill>
              </a:rPr>
              <a:t>What we should stop doing?</a:t>
            </a:r>
          </a:p>
          <a:p>
            <a:pPr marL="214249" indent="-214249" defTabSz="914126">
              <a:buFont typeface="Arial" panose="020B0604020202020204" pitchFamily="34" charset="0"/>
              <a:buChar char="•"/>
              <a:defRPr/>
            </a:pPr>
            <a:r>
              <a:rPr lang="en-US" sz="1350" dirty="0">
                <a:solidFill>
                  <a:schemeClr val="tx1"/>
                </a:solidFill>
              </a:rPr>
              <a:t>What do you avoid because you lack confidence?</a:t>
            </a:r>
          </a:p>
          <a:p>
            <a:pPr marL="214249" indent="-214249" defTabSz="914126">
              <a:buFont typeface="Arial" panose="020B0604020202020204" pitchFamily="34" charset="0"/>
              <a:buChar char="•"/>
              <a:defRPr/>
            </a:pPr>
            <a:endParaRPr lang="en-US" sz="1350" dirty="0">
              <a:solidFill>
                <a:schemeClr val="tx1"/>
              </a:solidFill>
            </a:endParaRPr>
          </a:p>
          <a:p>
            <a:pPr defTabSz="914126">
              <a:defRPr/>
            </a:pPr>
            <a:endParaRPr lang="en-US" sz="1350" dirty="0">
              <a:solidFill>
                <a:schemeClr val="tx1"/>
              </a:solidFill>
            </a:endParaRPr>
          </a:p>
        </p:txBody>
      </p:sp>
      <p:sp>
        <p:nvSpPr>
          <p:cNvPr id="30" name="ShapeNameChangedByPowerUser1"/>
          <p:cNvSpPr/>
          <p:nvPr/>
        </p:nvSpPr>
        <p:spPr>
          <a:xfrm>
            <a:off x="1523711" y="3953889"/>
            <a:ext cx="4678781" cy="2143034"/>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62" tIns="34281" rIns="68562" bIns="34281"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350" b="1" dirty="0">
                <a:solidFill>
                  <a:schemeClr val="tx1"/>
                </a:solidFill>
              </a:rPr>
              <a:t>Opportunities</a:t>
            </a:r>
          </a:p>
          <a:p>
            <a:pPr algn="ctr" defTabSz="914126">
              <a:defRPr/>
            </a:pPr>
            <a:endParaRPr lang="en-US" sz="1350" b="1" dirty="0">
              <a:solidFill>
                <a:schemeClr val="tx1"/>
              </a:solidFill>
            </a:endParaRPr>
          </a:p>
          <a:p>
            <a:pPr marL="214249" indent="-214249" defTabSz="914126">
              <a:buFont typeface="Arial" panose="020B0604020202020204" pitchFamily="34" charset="0"/>
              <a:buChar char="•"/>
              <a:defRPr/>
            </a:pPr>
            <a:r>
              <a:rPr lang="en-US" sz="1350" dirty="0">
                <a:solidFill>
                  <a:schemeClr val="tx1"/>
                </a:solidFill>
              </a:rPr>
              <a:t>What  are we not doing yet but could easily see ourselves doing with the right momentum?</a:t>
            </a:r>
          </a:p>
          <a:p>
            <a:pPr marL="214249" indent="-214249" defTabSz="914126">
              <a:buFont typeface="Arial" panose="020B0604020202020204" pitchFamily="34" charset="0"/>
              <a:buChar char="•"/>
              <a:defRPr/>
            </a:pPr>
            <a:r>
              <a:rPr lang="en-US" sz="1350" dirty="0">
                <a:solidFill>
                  <a:schemeClr val="tx1"/>
                </a:solidFill>
              </a:rPr>
              <a:t>Are there any of our strengths that could represent a new opportunity for us?</a:t>
            </a:r>
          </a:p>
          <a:p>
            <a:pPr marL="214249" indent="-214249" defTabSz="914126">
              <a:buFont typeface="Arial" panose="020B0604020202020204" pitchFamily="34" charset="0"/>
              <a:buChar char="•"/>
              <a:defRPr/>
            </a:pPr>
            <a:r>
              <a:rPr lang="en-US" sz="1350" dirty="0">
                <a:solidFill>
                  <a:schemeClr val="tx1"/>
                </a:solidFill>
              </a:rPr>
              <a:t>Are there any changes on the horizon that could help us?</a:t>
            </a:r>
          </a:p>
        </p:txBody>
      </p:sp>
      <p:sp>
        <p:nvSpPr>
          <p:cNvPr id="31" name="ShapeNameChangedByPowerUser2"/>
          <p:cNvSpPr/>
          <p:nvPr/>
        </p:nvSpPr>
        <p:spPr>
          <a:xfrm>
            <a:off x="6202487" y="3953889"/>
            <a:ext cx="4678781" cy="2143034"/>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62" tIns="34281" rIns="68562" bIns="34281"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350" b="1" dirty="0">
                <a:solidFill>
                  <a:schemeClr val="tx1"/>
                </a:solidFill>
              </a:rPr>
              <a:t>Threat</a:t>
            </a:r>
          </a:p>
          <a:p>
            <a:pPr algn="ctr" defTabSz="914126">
              <a:defRPr/>
            </a:pPr>
            <a:endParaRPr lang="en-US" sz="1350" b="1" dirty="0">
              <a:solidFill>
                <a:schemeClr val="tx1"/>
              </a:solidFill>
            </a:endParaRPr>
          </a:p>
          <a:p>
            <a:pPr marL="214249" indent="-214249" defTabSz="914126">
              <a:buFont typeface="Arial" panose="020B0604020202020204" pitchFamily="34" charset="0"/>
              <a:buChar char="•"/>
              <a:defRPr/>
            </a:pPr>
            <a:r>
              <a:rPr lang="en-US" sz="1350" dirty="0">
                <a:solidFill>
                  <a:schemeClr val="tx1"/>
                </a:solidFill>
              </a:rPr>
              <a:t>What the others doing much better than us?</a:t>
            </a:r>
          </a:p>
          <a:p>
            <a:pPr marL="214249" indent="-214249" defTabSz="914126">
              <a:buFont typeface="Arial" panose="020B0604020202020204" pitchFamily="34" charset="0"/>
              <a:buChar char="•"/>
              <a:defRPr/>
            </a:pPr>
            <a:r>
              <a:rPr lang="en-US" sz="1350" dirty="0">
                <a:solidFill>
                  <a:schemeClr val="tx1"/>
                </a:solidFill>
              </a:rPr>
              <a:t>What obstacle do you currently face in your career/life</a:t>
            </a:r>
          </a:p>
          <a:p>
            <a:pPr marL="214249" indent="-214249" defTabSz="914126">
              <a:buFont typeface="Arial" panose="020B0604020202020204" pitchFamily="34" charset="0"/>
              <a:buChar char="•"/>
              <a:defRPr/>
            </a:pPr>
            <a:r>
              <a:rPr lang="en-US" sz="1350" dirty="0">
                <a:solidFill>
                  <a:schemeClr val="tx1"/>
                </a:solidFill>
              </a:rPr>
              <a:t>Who is your competition?</a:t>
            </a:r>
          </a:p>
          <a:p>
            <a:pPr marL="214249" indent="-214249" defTabSz="914126">
              <a:buFont typeface="Arial" panose="020B0604020202020204" pitchFamily="34" charset="0"/>
              <a:buChar char="•"/>
              <a:defRPr/>
            </a:pPr>
            <a:r>
              <a:rPr lang="en-US" sz="1350" dirty="0">
                <a:solidFill>
                  <a:schemeClr val="tx1"/>
                </a:solidFill>
              </a:rPr>
              <a:t>How is your job changing in ways that could affect your advancement?</a:t>
            </a:r>
          </a:p>
          <a:p>
            <a:pPr defTabSz="914126">
              <a:defRPr/>
            </a:pPr>
            <a:endParaRPr lang="en-US" sz="1350" dirty="0">
              <a:solidFill>
                <a:schemeClr val="tx1"/>
              </a:solidFill>
            </a:endParaRPr>
          </a:p>
        </p:txBody>
      </p:sp>
      <p:sp>
        <p:nvSpPr>
          <p:cNvPr id="37" name="ShapeNameChangedByPowerUser2">
            <a:extLst>
              <a:ext uri="{C183D7F6-B498-43B3-948B-1728B52AA6E4}">
                <adec:decorative xmlns:adec="http://schemas.microsoft.com/office/drawing/2017/decorative" val="1"/>
              </a:ext>
            </a:extLst>
          </p:cNvPr>
          <p:cNvSpPr/>
          <p:nvPr/>
        </p:nvSpPr>
        <p:spPr>
          <a:xfrm>
            <a:off x="1523706" y="1336222"/>
            <a:ext cx="4678781" cy="474633"/>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62" tIns="34281" rIns="68562" bIns="34281"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400" b="1" dirty="0">
                <a:solidFill>
                  <a:schemeClr val="tx1"/>
                </a:solidFill>
              </a:rPr>
              <a:t>Helpful</a:t>
            </a:r>
          </a:p>
        </p:txBody>
      </p:sp>
      <p:sp>
        <p:nvSpPr>
          <p:cNvPr id="38" name="ShapeNameChangedByPowerUser2">
            <a:extLst>
              <a:ext uri="{C183D7F6-B498-43B3-948B-1728B52AA6E4}">
                <adec:decorative xmlns:adec="http://schemas.microsoft.com/office/drawing/2017/decorative" val="1"/>
              </a:ext>
            </a:extLst>
          </p:cNvPr>
          <p:cNvSpPr/>
          <p:nvPr/>
        </p:nvSpPr>
        <p:spPr>
          <a:xfrm>
            <a:off x="6202487" y="1336222"/>
            <a:ext cx="4678781" cy="474633"/>
          </a:xfrm>
          <a:prstGeom prst="rect">
            <a:avLst/>
          </a:prstGeom>
          <a:solidFill>
            <a:srgbClr val="DF9BA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62" tIns="34281" rIns="68562" bIns="34281"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400" b="1" dirty="0">
                <a:solidFill>
                  <a:schemeClr val="tx1"/>
                </a:solidFill>
              </a:rPr>
              <a:t>Harmful</a:t>
            </a:r>
          </a:p>
        </p:txBody>
      </p:sp>
      <p:sp>
        <p:nvSpPr>
          <p:cNvPr id="39" name="ShapeNameChangedByPowerUser1">
            <a:extLst>
              <a:ext uri="{C183D7F6-B498-43B3-948B-1728B52AA6E4}">
                <adec:decorative xmlns:adec="http://schemas.microsoft.com/office/drawing/2017/decorative" val="1"/>
              </a:ext>
            </a:extLst>
          </p:cNvPr>
          <p:cNvSpPr/>
          <p:nvPr/>
        </p:nvSpPr>
        <p:spPr>
          <a:xfrm>
            <a:off x="1054931" y="1810853"/>
            <a:ext cx="468776" cy="2143034"/>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68562" tIns="34281" rIns="68562" bIns="34281"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400" b="1" dirty="0">
                <a:solidFill>
                  <a:schemeClr val="tx1"/>
                </a:solidFill>
              </a:rPr>
              <a:t>Internal</a:t>
            </a:r>
          </a:p>
        </p:txBody>
      </p:sp>
      <p:sp>
        <p:nvSpPr>
          <p:cNvPr id="40" name="ShapeNameChangedByPowerUser1">
            <a:extLst>
              <a:ext uri="{C183D7F6-B498-43B3-948B-1728B52AA6E4}">
                <adec:decorative xmlns:adec="http://schemas.microsoft.com/office/drawing/2017/decorative" val="1"/>
              </a:ext>
            </a:extLst>
          </p:cNvPr>
          <p:cNvSpPr/>
          <p:nvPr/>
        </p:nvSpPr>
        <p:spPr>
          <a:xfrm>
            <a:off x="1054933" y="3953889"/>
            <a:ext cx="468776" cy="214303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68562" tIns="34281" rIns="68562" bIns="34281"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400" b="1" dirty="0">
                <a:solidFill>
                  <a:schemeClr val="tx1"/>
                </a:solidFill>
              </a:rPr>
              <a:t>External</a:t>
            </a:r>
          </a:p>
        </p:txBody>
      </p:sp>
      <p:sp>
        <p:nvSpPr>
          <p:cNvPr id="46" name="ShapeNameChangedByPowerUser1">
            <a:extLst>
              <a:ext uri="{C183D7F6-B498-43B3-948B-1728B52AA6E4}">
                <adec:decorative xmlns:adec="http://schemas.microsoft.com/office/drawing/2017/decorative" val="1"/>
              </a:ext>
            </a:extLst>
          </p:cNvPr>
          <p:cNvSpPr>
            <a:spLocks noChangeAspect="1"/>
          </p:cNvSpPr>
          <p:nvPr/>
        </p:nvSpPr>
        <p:spPr>
          <a:xfrm>
            <a:off x="5524058" y="3304282"/>
            <a:ext cx="1364267" cy="1024771"/>
          </a:xfrm>
          <a:prstGeom prst="ellipse">
            <a:avLst/>
          </a:prstGeom>
          <a:solidFill>
            <a:srgbClr val="59BB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3199" dirty="0">
                <a:solidFill>
                  <a:schemeClr val="tx1"/>
                </a:solidFill>
              </a:rPr>
              <a:t>SWOT</a:t>
            </a:r>
          </a:p>
        </p:txBody>
      </p:sp>
      <p:sp>
        <p:nvSpPr>
          <p:cNvPr id="12" name="Footer Placeholder 1">
            <a:extLst>
              <a:ext uri="{FF2B5EF4-FFF2-40B4-BE49-F238E27FC236}">
                <a16:creationId xmlns:a16="http://schemas.microsoft.com/office/drawing/2014/main" id="{ECF2583D-C2DB-4DA8-B31F-E6A468892309}"/>
              </a:ext>
              <a:ext uri="{C183D7F6-B498-43B3-948B-1728B52AA6E4}">
                <adec:decorative xmlns:adec="http://schemas.microsoft.com/office/drawing/2017/decorative" val="1"/>
              </a:ext>
            </a:extLst>
          </p:cNvPr>
          <p:cNvSpPr>
            <a:spLocks noGrp="1"/>
          </p:cNvSpPr>
          <p:nvPr>
            <p:ph type="ftr" sz="quarter" idx="11"/>
          </p:nvPr>
        </p:nvSpPr>
        <p:spPr>
          <a:xfrm>
            <a:off x="609440" y="6478524"/>
            <a:ext cx="4572000" cy="219456"/>
          </a:xfrm>
        </p:spPr>
        <p:txBody>
          <a:bodyPr/>
          <a:lstStyle/>
          <a:p>
            <a:r>
              <a:rPr lang="en-US"/>
              <a:t>HP LIFE Success mindset course (life-global.org)</a:t>
            </a:r>
            <a:endParaRPr lang="en-US" dirty="0"/>
          </a:p>
        </p:txBody>
      </p:sp>
      <p:sp>
        <p:nvSpPr>
          <p:cNvPr id="2" name="Slide Number Placeholder 1">
            <a:extLst>
              <a:ext uri="{FF2B5EF4-FFF2-40B4-BE49-F238E27FC236}">
                <a16:creationId xmlns:a16="http://schemas.microsoft.com/office/drawing/2014/main" id="{6F3E5E1F-E0C1-4048-971F-3F71435832A3}"/>
              </a:ext>
              <a:ext uri="{C183D7F6-B498-43B3-948B-1728B52AA6E4}">
                <adec:decorative xmlns:adec="http://schemas.microsoft.com/office/drawing/2017/decorative" val="1"/>
              </a:ext>
            </a:extLst>
          </p:cNvPr>
          <p:cNvSpPr>
            <a:spLocks noGrp="1"/>
          </p:cNvSpPr>
          <p:nvPr>
            <p:ph type="sldNum" sz="quarter" idx="12"/>
          </p:nvPr>
        </p:nvSpPr>
        <p:spPr/>
        <p:txBody>
          <a:bodyPr/>
          <a:lstStyle/>
          <a:p>
            <a:fld id="{00DE720E-C72B-42F0-AD69-52D60E3C605E}" type="slidenum">
              <a:rPr lang="en-US" smtClean="0"/>
              <a:t>3</a:t>
            </a:fld>
            <a:endParaRPr lang="en-US"/>
          </a:p>
        </p:txBody>
      </p:sp>
    </p:spTree>
    <p:custDataLst>
      <p:tags r:id="rId1"/>
    </p:custDataLst>
    <p:extLst>
      <p:ext uri="{BB962C8B-B14F-4D97-AF65-F5344CB8AC3E}">
        <p14:creationId xmlns:p14="http://schemas.microsoft.com/office/powerpoint/2010/main" val="2033411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C4CC-C1B2-443A-9BBA-0D437A186BBC}"/>
              </a:ext>
            </a:extLst>
          </p:cNvPr>
          <p:cNvSpPr>
            <a:spLocks noGrp="1"/>
          </p:cNvSpPr>
          <p:nvPr>
            <p:ph type="title"/>
          </p:nvPr>
        </p:nvSpPr>
        <p:spPr>
          <a:xfrm>
            <a:off x="609440" y="75277"/>
            <a:ext cx="10969943" cy="762000"/>
          </a:xfrm>
        </p:spPr>
        <p:txBody>
          <a:bodyPr/>
          <a:lstStyle/>
          <a:p>
            <a:r>
              <a:rPr lang="en-US" dirty="0"/>
              <a:t>Personal SWOT Analysis</a:t>
            </a:r>
          </a:p>
        </p:txBody>
      </p:sp>
      <p:sp>
        <p:nvSpPr>
          <p:cNvPr id="3" name="Footer Placeholder 2">
            <a:extLst>
              <a:ext uri="{FF2B5EF4-FFF2-40B4-BE49-F238E27FC236}">
                <a16:creationId xmlns:a16="http://schemas.microsoft.com/office/drawing/2014/main" id="{D4D6C105-3830-4391-8366-7B1A1170FAD9}"/>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a:t>HP LIFE Success mindset course (life-global.org)</a:t>
            </a:r>
            <a:endParaRPr lang="en-US" dirty="0"/>
          </a:p>
        </p:txBody>
      </p:sp>
      <p:sp>
        <p:nvSpPr>
          <p:cNvPr id="4" name="Slide Number Placeholder 3">
            <a:extLst>
              <a:ext uri="{FF2B5EF4-FFF2-40B4-BE49-F238E27FC236}">
                <a16:creationId xmlns:a16="http://schemas.microsoft.com/office/drawing/2014/main" id="{C84BEA86-677A-4BA7-B2F4-A7E571A16764}"/>
              </a:ext>
              <a:ext uri="{C183D7F6-B498-43B3-948B-1728B52AA6E4}">
                <adec:decorative xmlns:adec="http://schemas.microsoft.com/office/drawing/2017/decorative" val="1"/>
              </a:ext>
            </a:extLst>
          </p:cNvPr>
          <p:cNvSpPr>
            <a:spLocks noGrp="1"/>
          </p:cNvSpPr>
          <p:nvPr>
            <p:ph type="sldNum" sz="quarter" idx="12"/>
          </p:nvPr>
        </p:nvSpPr>
        <p:spPr/>
        <p:txBody>
          <a:bodyPr/>
          <a:lstStyle/>
          <a:p>
            <a:fld id="{00DE720E-C72B-42F0-AD69-52D60E3C605E}" type="slidenum">
              <a:rPr lang="en-US" smtClean="0"/>
              <a:t>4</a:t>
            </a:fld>
            <a:endParaRPr lang="en-US"/>
          </a:p>
        </p:txBody>
      </p:sp>
      <p:sp>
        <p:nvSpPr>
          <p:cNvPr id="5" name="Text Placeholder 4">
            <a:extLst>
              <a:ext uri="{FF2B5EF4-FFF2-40B4-BE49-F238E27FC236}">
                <a16:creationId xmlns:a16="http://schemas.microsoft.com/office/drawing/2014/main" id="{FFBC2D97-7CD9-40F2-B7E3-DB686C947EDF}"/>
              </a:ext>
            </a:extLst>
          </p:cNvPr>
          <p:cNvSpPr>
            <a:spLocks noGrp="1"/>
          </p:cNvSpPr>
          <p:nvPr>
            <p:ph type="body" sz="quarter" idx="13"/>
          </p:nvPr>
        </p:nvSpPr>
        <p:spPr>
          <a:xfrm>
            <a:off x="609439" y="913849"/>
            <a:ext cx="10969943" cy="260574"/>
          </a:xfrm>
        </p:spPr>
        <p:txBody>
          <a:bodyPr/>
          <a:lstStyle/>
          <a:p>
            <a:r>
              <a:rPr lang="en-US" dirty="0"/>
              <a:t>Example</a:t>
            </a:r>
          </a:p>
        </p:txBody>
      </p:sp>
      <p:sp>
        <p:nvSpPr>
          <p:cNvPr id="6" name="ShapeNameChangedByPowerUser1">
            <a:extLst>
              <a:ext uri="{FF2B5EF4-FFF2-40B4-BE49-F238E27FC236}">
                <a16:creationId xmlns:a16="http://schemas.microsoft.com/office/drawing/2014/main" id="{9664D786-7427-4BE5-8230-31679448CEC5}"/>
              </a:ext>
            </a:extLst>
          </p:cNvPr>
          <p:cNvSpPr/>
          <p:nvPr/>
        </p:nvSpPr>
        <p:spPr>
          <a:xfrm>
            <a:off x="1490757" y="1803684"/>
            <a:ext cx="4678781" cy="214303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62" tIns="34281" rIns="68562" bIns="34281"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350" b="1" dirty="0">
                <a:solidFill>
                  <a:schemeClr val="tx1"/>
                </a:solidFill>
              </a:rPr>
              <a:t>Strength</a:t>
            </a:r>
          </a:p>
          <a:p>
            <a:pPr algn="ctr" defTabSz="914126">
              <a:defRPr/>
            </a:pPr>
            <a:endParaRPr lang="en-US" sz="1350" b="1" dirty="0">
              <a:solidFill>
                <a:schemeClr val="tx1"/>
              </a:solidFill>
            </a:endParaRPr>
          </a:p>
          <a:p>
            <a:pPr marL="214249" indent="-214249" defTabSz="914126">
              <a:buFont typeface="Arial" panose="020B0604020202020204" pitchFamily="34" charset="0"/>
              <a:buChar char="•"/>
              <a:defRPr/>
            </a:pPr>
            <a:r>
              <a:rPr lang="en-US" sz="1350" dirty="0">
                <a:solidFill>
                  <a:schemeClr val="tx1"/>
                </a:solidFill>
              </a:rPr>
              <a:t>Personal attitude</a:t>
            </a:r>
          </a:p>
          <a:p>
            <a:pPr marL="214249" indent="-214249" defTabSz="914126">
              <a:buFont typeface="Arial" panose="020B0604020202020204" pitchFamily="34" charset="0"/>
              <a:buChar char="•"/>
              <a:defRPr/>
            </a:pPr>
            <a:r>
              <a:rPr lang="en-US" sz="1350" dirty="0">
                <a:solidFill>
                  <a:schemeClr val="tx1"/>
                </a:solidFill>
              </a:rPr>
              <a:t>Excellent communication skills</a:t>
            </a:r>
          </a:p>
          <a:p>
            <a:pPr marL="214249" indent="-214249" defTabSz="914126">
              <a:buFont typeface="Arial" panose="020B0604020202020204" pitchFamily="34" charset="0"/>
              <a:buChar char="•"/>
              <a:defRPr/>
            </a:pPr>
            <a:r>
              <a:rPr lang="en-US" sz="1350" dirty="0">
                <a:solidFill>
                  <a:schemeClr val="tx1"/>
                </a:solidFill>
              </a:rPr>
              <a:t>Capacity to accept and adapt changes</a:t>
            </a:r>
          </a:p>
          <a:p>
            <a:pPr marL="214249" indent="-214249" defTabSz="914126">
              <a:buFont typeface="Arial" panose="020B0604020202020204" pitchFamily="34" charset="0"/>
              <a:buChar char="•"/>
              <a:defRPr/>
            </a:pPr>
            <a:r>
              <a:rPr lang="en-US" sz="1350" dirty="0">
                <a:solidFill>
                  <a:schemeClr val="tx1"/>
                </a:solidFill>
              </a:rPr>
              <a:t>Responsible </a:t>
            </a:r>
          </a:p>
        </p:txBody>
      </p:sp>
      <p:sp>
        <p:nvSpPr>
          <p:cNvPr id="7" name="ShapeNameChangedByPowerUser2">
            <a:extLst>
              <a:ext uri="{FF2B5EF4-FFF2-40B4-BE49-F238E27FC236}">
                <a16:creationId xmlns:a16="http://schemas.microsoft.com/office/drawing/2014/main" id="{AB3E908C-F8D0-445F-B214-7732605FAD70}"/>
              </a:ext>
            </a:extLst>
          </p:cNvPr>
          <p:cNvSpPr/>
          <p:nvPr/>
        </p:nvSpPr>
        <p:spPr>
          <a:xfrm>
            <a:off x="6169536" y="1803684"/>
            <a:ext cx="4678781" cy="2143034"/>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62" tIns="34281" rIns="68562" bIns="34281"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350" b="1" dirty="0">
                <a:solidFill>
                  <a:schemeClr val="tx1"/>
                </a:solidFill>
              </a:rPr>
              <a:t>Weakness</a:t>
            </a:r>
          </a:p>
          <a:p>
            <a:pPr algn="ctr" defTabSz="914126">
              <a:defRPr/>
            </a:pPr>
            <a:endParaRPr lang="en-US" sz="1350" b="1" dirty="0">
              <a:solidFill>
                <a:schemeClr val="tx1"/>
              </a:solidFill>
            </a:endParaRPr>
          </a:p>
          <a:p>
            <a:pPr marL="214249" indent="-214249" defTabSz="914126">
              <a:buFont typeface="Arial" panose="020B0604020202020204" pitchFamily="34" charset="0"/>
              <a:buChar char="•"/>
              <a:defRPr/>
            </a:pPr>
            <a:r>
              <a:rPr lang="en-US" sz="1350" dirty="0">
                <a:solidFill>
                  <a:schemeClr val="tx1"/>
                </a:solidFill>
              </a:rPr>
              <a:t>Procrastinator</a:t>
            </a:r>
          </a:p>
          <a:p>
            <a:pPr marL="214249" indent="-214249" defTabSz="914126">
              <a:buFont typeface="Arial" panose="020B0604020202020204" pitchFamily="34" charset="0"/>
              <a:buChar char="•"/>
              <a:defRPr/>
            </a:pPr>
            <a:r>
              <a:rPr lang="en-US" sz="1350" dirty="0">
                <a:solidFill>
                  <a:schemeClr val="tx1"/>
                </a:solidFill>
              </a:rPr>
              <a:t>Lose control over emotions</a:t>
            </a:r>
          </a:p>
          <a:p>
            <a:pPr marL="214249" indent="-214249" defTabSz="914126">
              <a:buFont typeface="Arial" panose="020B0604020202020204" pitchFamily="34" charset="0"/>
              <a:buChar char="•"/>
              <a:defRPr/>
            </a:pPr>
            <a:r>
              <a:rPr lang="en-US" sz="1350" dirty="0">
                <a:solidFill>
                  <a:schemeClr val="tx1"/>
                </a:solidFill>
              </a:rPr>
              <a:t>Lack of education</a:t>
            </a:r>
          </a:p>
          <a:p>
            <a:pPr marL="214249" indent="-214249" defTabSz="914126">
              <a:buFont typeface="Arial" panose="020B0604020202020204" pitchFamily="34" charset="0"/>
              <a:buChar char="•"/>
              <a:defRPr/>
            </a:pPr>
            <a:r>
              <a:rPr lang="en-US" sz="1350" dirty="0">
                <a:solidFill>
                  <a:schemeClr val="tx1"/>
                </a:solidFill>
              </a:rPr>
              <a:t>Lack of confidence</a:t>
            </a:r>
          </a:p>
          <a:p>
            <a:pPr defTabSz="914126">
              <a:defRPr/>
            </a:pPr>
            <a:endParaRPr lang="en-US" sz="1350" dirty="0">
              <a:solidFill>
                <a:schemeClr val="tx1"/>
              </a:solidFill>
            </a:endParaRPr>
          </a:p>
        </p:txBody>
      </p:sp>
      <p:sp>
        <p:nvSpPr>
          <p:cNvPr id="8" name="ShapeNameChangedByPowerUser1">
            <a:extLst>
              <a:ext uri="{FF2B5EF4-FFF2-40B4-BE49-F238E27FC236}">
                <a16:creationId xmlns:a16="http://schemas.microsoft.com/office/drawing/2014/main" id="{A6BABB9C-677F-4A3C-B872-139B8CD02E38}"/>
              </a:ext>
            </a:extLst>
          </p:cNvPr>
          <p:cNvSpPr/>
          <p:nvPr/>
        </p:nvSpPr>
        <p:spPr>
          <a:xfrm>
            <a:off x="1490760" y="3946720"/>
            <a:ext cx="4678781" cy="2143034"/>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62" tIns="34281" rIns="68562" bIns="34281"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350" b="1" dirty="0">
                <a:solidFill>
                  <a:schemeClr val="tx1"/>
                </a:solidFill>
              </a:rPr>
              <a:t>Opportunities</a:t>
            </a:r>
          </a:p>
          <a:p>
            <a:pPr algn="ctr" defTabSz="914126">
              <a:defRPr/>
            </a:pPr>
            <a:endParaRPr lang="en-US" sz="1350" b="1" dirty="0">
              <a:solidFill>
                <a:schemeClr val="tx1"/>
              </a:solidFill>
            </a:endParaRPr>
          </a:p>
          <a:p>
            <a:pPr marL="214249" indent="-214249" defTabSz="914126">
              <a:buFont typeface="Arial" panose="020B0604020202020204" pitchFamily="34" charset="0"/>
              <a:buChar char="•"/>
              <a:defRPr/>
            </a:pPr>
            <a:r>
              <a:rPr lang="en-US" sz="1350" dirty="0">
                <a:solidFill>
                  <a:schemeClr val="tx1"/>
                </a:solidFill>
              </a:rPr>
              <a:t>Continuous Learning</a:t>
            </a:r>
          </a:p>
          <a:p>
            <a:pPr marL="214249" indent="-214249" defTabSz="914126">
              <a:buFont typeface="Arial" panose="020B0604020202020204" pitchFamily="34" charset="0"/>
              <a:buChar char="•"/>
              <a:defRPr/>
            </a:pPr>
            <a:r>
              <a:rPr lang="en-US" sz="1350" dirty="0">
                <a:solidFill>
                  <a:schemeClr val="tx1"/>
                </a:solidFill>
              </a:rPr>
              <a:t>Use new technology </a:t>
            </a:r>
          </a:p>
          <a:p>
            <a:pPr marL="214249" indent="-214249" defTabSz="914126">
              <a:buFont typeface="Arial" panose="020B0604020202020204" pitchFamily="34" charset="0"/>
              <a:buChar char="•"/>
              <a:defRPr/>
            </a:pPr>
            <a:r>
              <a:rPr lang="en-US" sz="1350" dirty="0">
                <a:solidFill>
                  <a:schemeClr val="tx1"/>
                </a:solidFill>
              </a:rPr>
              <a:t>Stress management </a:t>
            </a:r>
          </a:p>
          <a:p>
            <a:pPr marL="214249" indent="-214249" defTabSz="914126">
              <a:buFont typeface="Arial" panose="020B0604020202020204" pitchFamily="34" charset="0"/>
              <a:buChar char="•"/>
              <a:defRPr/>
            </a:pPr>
            <a:r>
              <a:rPr lang="en-US" sz="1350" dirty="0">
                <a:solidFill>
                  <a:schemeClr val="tx1"/>
                </a:solidFill>
              </a:rPr>
              <a:t>Expand networking </a:t>
            </a:r>
          </a:p>
          <a:p>
            <a:pPr defTabSz="914126">
              <a:defRPr/>
            </a:pPr>
            <a:endParaRPr lang="en-US" sz="1350" dirty="0">
              <a:solidFill>
                <a:schemeClr val="tx1"/>
              </a:solidFill>
            </a:endParaRPr>
          </a:p>
          <a:p>
            <a:pPr defTabSz="914126">
              <a:defRPr/>
            </a:pPr>
            <a:endParaRPr lang="en-US" sz="1350" dirty="0">
              <a:solidFill>
                <a:schemeClr val="tx1"/>
              </a:solidFill>
            </a:endParaRPr>
          </a:p>
        </p:txBody>
      </p:sp>
      <p:sp>
        <p:nvSpPr>
          <p:cNvPr id="9" name="ShapeNameChangedByPowerUser2">
            <a:extLst>
              <a:ext uri="{FF2B5EF4-FFF2-40B4-BE49-F238E27FC236}">
                <a16:creationId xmlns:a16="http://schemas.microsoft.com/office/drawing/2014/main" id="{D2399257-0E83-475F-9C3A-D0D672D80CB5}"/>
              </a:ext>
            </a:extLst>
          </p:cNvPr>
          <p:cNvSpPr/>
          <p:nvPr/>
        </p:nvSpPr>
        <p:spPr>
          <a:xfrm>
            <a:off x="6169536" y="3946720"/>
            <a:ext cx="4678781" cy="2143034"/>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62" tIns="34281" rIns="68562" bIns="34281" numCol="1" spcCol="0" rtlCol="0" fromWordArt="0" anchor="t"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350" b="1" dirty="0">
                <a:solidFill>
                  <a:schemeClr val="tx1"/>
                </a:solidFill>
              </a:rPr>
              <a:t>Threat</a:t>
            </a:r>
          </a:p>
          <a:p>
            <a:pPr algn="ctr" defTabSz="914126">
              <a:defRPr/>
            </a:pPr>
            <a:endParaRPr lang="en-US" sz="1350" b="1" dirty="0">
              <a:solidFill>
                <a:schemeClr val="tx1"/>
              </a:solidFill>
            </a:endParaRPr>
          </a:p>
          <a:p>
            <a:pPr marL="214249" indent="-214249" defTabSz="914126">
              <a:buFont typeface="Arial" panose="020B0604020202020204" pitchFamily="34" charset="0"/>
              <a:buChar char="•"/>
              <a:defRPr/>
            </a:pPr>
            <a:r>
              <a:rPr lang="en-US" sz="1350" dirty="0">
                <a:solidFill>
                  <a:schemeClr val="tx1"/>
                </a:solidFill>
              </a:rPr>
              <a:t>Organization changed a lot </a:t>
            </a:r>
          </a:p>
          <a:p>
            <a:pPr marL="214249" indent="-214249" defTabSz="914126">
              <a:buFont typeface="Arial" panose="020B0604020202020204" pitchFamily="34" charset="0"/>
              <a:buChar char="•"/>
              <a:defRPr/>
            </a:pPr>
            <a:r>
              <a:rPr lang="en-US" sz="1350" dirty="0">
                <a:solidFill>
                  <a:schemeClr val="tx1"/>
                </a:solidFill>
              </a:rPr>
              <a:t>Technology changes rapid</a:t>
            </a:r>
          </a:p>
        </p:txBody>
      </p:sp>
      <p:sp>
        <p:nvSpPr>
          <p:cNvPr id="10" name="ShapeNameChangedByPowerUser2">
            <a:extLst>
              <a:ext uri="{FF2B5EF4-FFF2-40B4-BE49-F238E27FC236}">
                <a16:creationId xmlns:a16="http://schemas.microsoft.com/office/drawing/2014/main" id="{5942641B-41BB-4DDD-A487-6580EBF98D61}"/>
              </a:ext>
              <a:ext uri="{C183D7F6-B498-43B3-948B-1728B52AA6E4}">
                <adec:decorative xmlns:adec="http://schemas.microsoft.com/office/drawing/2017/decorative" val="1"/>
              </a:ext>
            </a:extLst>
          </p:cNvPr>
          <p:cNvSpPr/>
          <p:nvPr/>
        </p:nvSpPr>
        <p:spPr>
          <a:xfrm>
            <a:off x="1490755" y="1329053"/>
            <a:ext cx="4678781" cy="474633"/>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62" tIns="34281" rIns="68562" bIns="34281"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400" b="1" dirty="0">
                <a:solidFill>
                  <a:schemeClr val="tx1"/>
                </a:solidFill>
              </a:rPr>
              <a:t>Helpful</a:t>
            </a:r>
          </a:p>
        </p:txBody>
      </p:sp>
      <p:sp>
        <p:nvSpPr>
          <p:cNvPr id="11" name="ShapeNameChangedByPowerUser2">
            <a:extLst>
              <a:ext uri="{FF2B5EF4-FFF2-40B4-BE49-F238E27FC236}">
                <a16:creationId xmlns:a16="http://schemas.microsoft.com/office/drawing/2014/main" id="{7EAB978A-3386-4A27-9589-DCBE37F3A875}"/>
              </a:ext>
              <a:ext uri="{C183D7F6-B498-43B3-948B-1728B52AA6E4}">
                <adec:decorative xmlns:adec="http://schemas.microsoft.com/office/drawing/2017/decorative" val="1"/>
              </a:ext>
            </a:extLst>
          </p:cNvPr>
          <p:cNvSpPr/>
          <p:nvPr/>
        </p:nvSpPr>
        <p:spPr>
          <a:xfrm>
            <a:off x="6169536" y="1329053"/>
            <a:ext cx="4678781" cy="474633"/>
          </a:xfrm>
          <a:prstGeom prst="rect">
            <a:avLst/>
          </a:prstGeom>
          <a:solidFill>
            <a:srgbClr val="DF9BA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62" tIns="34281" rIns="68562" bIns="34281"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400" b="1" dirty="0">
                <a:solidFill>
                  <a:schemeClr val="tx1"/>
                </a:solidFill>
              </a:rPr>
              <a:t>Harmful</a:t>
            </a:r>
          </a:p>
        </p:txBody>
      </p:sp>
      <p:sp>
        <p:nvSpPr>
          <p:cNvPr id="12" name="ShapeNameChangedByPowerUser1">
            <a:extLst>
              <a:ext uri="{FF2B5EF4-FFF2-40B4-BE49-F238E27FC236}">
                <a16:creationId xmlns:a16="http://schemas.microsoft.com/office/drawing/2014/main" id="{35152694-4FE9-40D2-B221-5C1CB3EA12CA}"/>
              </a:ext>
              <a:ext uri="{C183D7F6-B498-43B3-948B-1728B52AA6E4}">
                <adec:decorative xmlns:adec="http://schemas.microsoft.com/office/drawing/2017/decorative" val="1"/>
              </a:ext>
            </a:extLst>
          </p:cNvPr>
          <p:cNvSpPr/>
          <p:nvPr/>
        </p:nvSpPr>
        <p:spPr>
          <a:xfrm>
            <a:off x="1021980" y="1803684"/>
            <a:ext cx="468776" cy="2143034"/>
          </a:xfrm>
          <a:prstGeom prst="rect">
            <a:avLst/>
          </a:prstGeom>
          <a:solidFill>
            <a:schemeClr val="accent2">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68562" tIns="34281" rIns="68562" bIns="34281"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400" b="1" dirty="0">
                <a:solidFill>
                  <a:schemeClr val="tx1"/>
                </a:solidFill>
              </a:rPr>
              <a:t>Internal</a:t>
            </a:r>
          </a:p>
        </p:txBody>
      </p:sp>
      <p:sp>
        <p:nvSpPr>
          <p:cNvPr id="13" name="ShapeNameChangedByPowerUser1">
            <a:extLst>
              <a:ext uri="{FF2B5EF4-FFF2-40B4-BE49-F238E27FC236}">
                <a16:creationId xmlns:a16="http://schemas.microsoft.com/office/drawing/2014/main" id="{53D9E0F1-390D-40F0-9E9F-221D67C0AF49}"/>
              </a:ext>
              <a:ext uri="{C183D7F6-B498-43B3-948B-1728B52AA6E4}">
                <adec:decorative xmlns:adec="http://schemas.microsoft.com/office/drawing/2017/decorative" val="1"/>
              </a:ext>
            </a:extLst>
          </p:cNvPr>
          <p:cNvSpPr/>
          <p:nvPr/>
        </p:nvSpPr>
        <p:spPr>
          <a:xfrm>
            <a:off x="1021982" y="3946720"/>
            <a:ext cx="468776" cy="214303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vert270" wrap="square" lIns="68562" tIns="34281" rIns="68562" bIns="34281"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1400" b="1" dirty="0">
                <a:solidFill>
                  <a:schemeClr val="tx1"/>
                </a:solidFill>
              </a:rPr>
              <a:t>External</a:t>
            </a:r>
          </a:p>
        </p:txBody>
      </p:sp>
      <p:sp>
        <p:nvSpPr>
          <p:cNvPr id="14" name="ShapeNameChangedByPowerUser1">
            <a:extLst>
              <a:ext uri="{FF2B5EF4-FFF2-40B4-BE49-F238E27FC236}">
                <a16:creationId xmlns:a16="http://schemas.microsoft.com/office/drawing/2014/main" id="{FD380A99-BE15-4208-8836-758BC8A05E86}"/>
              </a:ext>
              <a:ext uri="{C183D7F6-B498-43B3-948B-1728B52AA6E4}">
                <adec:decorative xmlns:adec="http://schemas.microsoft.com/office/drawing/2017/decorative" val="1"/>
              </a:ext>
            </a:extLst>
          </p:cNvPr>
          <p:cNvSpPr>
            <a:spLocks noChangeAspect="1"/>
          </p:cNvSpPr>
          <p:nvPr/>
        </p:nvSpPr>
        <p:spPr>
          <a:xfrm>
            <a:off x="5491107" y="3297113"/>
            <a:ext cx="1364267" cy="1024771"/>
          </a:xfrm>
          <a:prstGeom prst="ellipse">
            <a:avLst/>
          </a:prstGeom>
          <a:solidFill>
            <a:srgbClr val="59BB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126">
              <a:defRPr/>
            </a:pPr>
            <a:r>
              <a:rPr lang="en-US" sz="3199" dirty="0">
                <a:solidFill>
                  <a:schemeClr val="tx1"/>
                </a:solidFill>
              </a:rPr>
              <a:t>SWOT</a:t>
            </a:r>
          </a:p>
        </p:txBody>
      </p:sp>
      <p:sp>
        <p:nvSpPr>
          <p:cNvPr id="15" name="TextBox 14">
            <a:extLst>
              <a:ext uri="{FF2B5EF4-FFF2-40B4-BE49-F238E27FC236}">
                <a16:creationId xmlns:a16="http://schemas.microsoft.com/office/drawing/2014/main" id="{A8D09AC9-179F-46DC-B4B9-478E01B2D61B}"/>
              </a:ext>
              <a:ext uri="{C183D7F6-B498-43B3-948B-1728B52AA6E4}">
                <adec:decorative xmlns:adec="http://schemas.microsoft.com/office/drawing/2017/decorative" val="1"/>
              </a:ext>
            </a:extLst>
          </p:cNvPr>
          <p:cNvSpPr txBox="1"/>
          <p:nvPr/>
        </p:nvSpPr>
        <p:spPr>
          <a:xfrm rot="20065493">
            <a:off x="666251" y="2363310"/>
            <a:ext cx="8507895" cy="1834299"/>
          </a:xfrm>
          <a:prstGeom prst="rect">
            <a:avLst/>
          </a:prstGeom>
          <a:noFill/>
        </p:spPr>
        <p:txBody>
          <a:bodyPr wrap="square" lIns="0" tIns="0" rIns="0" bIns="0" rtlCol="0" anchor="ctr">
            <a:noAutofit/>
          </a:bodyPr>
          <a:lstStyle/>
          <a:p>
            <a:pPr algn="ctr">
              <a:lnSpc>
                <a:spcPct val="90000"/>
              </a:lnSpc>
            </a:pPr>
            <a:r>
              <a:rPr lang="en-US" sz="8000" dirty="0">
                <a:solidFill>
                  <a:schemeClr val="accent1">
                    <a:alpha val="20000"/>
                  </a:schemeClr>
                </a:solidFill>
              </a:rPr>
              <a:t>Example !</a:t>
            </a:r>
          </a:p>
        </p:txBody>
      </p:sp>
      <p:sp>
        <p:nvSpPr>
          <p:cNvPr id="16" name="TextBox 15">
            <a:extLst>
              <a:ext uri="{FF2B5EF4-FFF2-40B4-BE49-F238E27FC236}">
                <a16:creationId xmlns:a16="http://schemas.microsoft.com/office/drawing/2014/main" id="{5334133E-C881-460D-A494-EECC309C3F5C}"/>
              </a:ext>
            </a:extLst>
          </p:cNvPr>
          <p:cNvSpPr txBox="1"/>
          <p:nvPr/>
        </p:nvSpPr>
        <p:spPr>
          <a:xfrm>
            <a:off x="1021980" y="6194961"/>
            <a:ext cx="10322011" cy="219456"/>
          </a:xfrm>
          <a:prstGeom prst="rect">
            <a:avLst/>
          </a:prstGeom>
          <a:noFill/>
        </p:spPr>
        <p:txBody>
          <a:bodyPr wrap="square" lIns="0" tIns="0" rIns="0" bIns="0" rtlCol="0">
            <a:noAutofit/>
          </a:bodyPr>
          <a:lstStyle/>
          <a:p>
            <a:pPr>
              <a:lnSpc>
                <a:spcPct val="90000"/>
              </a:lnSpc>
            </a:pPr>
            <a:r>
              <a:rPr lang="en-US" sz="1200" dirty="0"/>
              <a:t>Consider asking people you know and trust to review your matrix and provide honest feedback</a:t>
            </a:r>
          </a:p>
        </p:txBody>
      </p:sp>
    </p:spTree>
    <p:extLst>
      <p:ext uri="{BB962C8B-B14F-4D97-AF65-F5344CB8AC3E}">
        <p14:creationId xmlns:p14="http://schemas.microsoft.com/office/powerpoint/2010/main" val="854074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332" y="164951"/>
            <a:ext cx="10969943" cy="762000"/>
          </a:xfrm>
        </p:spPr>
        <p:txBody>
          <a:bodyPr/>
          <a:lstStyle/>
          <a:p>
            <a:r>
              <a:rPr lang="en-US" dirty="0"/>
              <a:t>Resources to discover your strengths</a:t>
            </a:r>
          </a:p>
        </p:txBody>
      </p:sp>
      <p:sp>
        <p:nvSpPr>
          <p:cNvPr id="4" name="Slide Number Placeholder 3"/>
          <p:cNvSpPr>
            <a:spLocks noGrp="1"/>
          </p:cNvSpPr>
          <p:nvPr>
            <p:ph type="sldNum" sz="quarter" idx="12"/>
          </p:nvPr>
        </p:nvSpPr>
        <p:spPr/>
        <p:txBody>
          <a:bodyPr/>
          <a:lstStyle/>
          <a:p>
            <a:fld id="{00DE720E-C72B-42F0-AD69-52D60E3C605E}" type="slidenum">
              <a:rPr lang="en-US" smtClean="0"/>
              <a:t>5</a:t>
            </a:fld>
            <a:endParaRPr lang="en-US"/>
          </a:p>
        </p:txBody>
      </p:sp>
      <p:sp>
        <p:nvSpPr>
          <p:cNvPr id="3" name="Footer Placeholder 2">
            <a:extLst>
              <a:ext uri="{FF2B5EF4-FFF2-40B4-BE49-F238E27FC236}">
                <a16:creationId xmlns:a16="http://schemas.microsoft.com/office/drawing/2014/main" id="{3442C387-4329-4963-A984-9BF5566C40DE}"/>
              </a:ext>
            </a:extLst>
          </p:cNvPr>
          <p:cNvSpPr>
            <a:spLocks noGrp="1"/>
          </p:cNvSpPr>
          <p:nvPr>
            <p:ph type="ftr" sz="quarter" idx="11"/>
          </p:nvPr>
        </p:nvSpPr>
        <p:spPr/>
        <p:txBody>
          <a:bodyPr/>
          <a:lstStyle/>
          <a:p>
            <a:r>
              <a:rPr lang="en-US"/>
              <a:t>HP LIFE Success mindset course (life-global.org)</a:t>
            </a:r>
            <a:endParaRPr lang="en-US" dirty="0"/>
          </a:p>
        </p:txBody>
      </p:sp>
      <p:sp>
        <p:nvSpPr>
          <p:cNvPr id="6" name="Content Placeholder 5">
            <a:extLst>
              <a:ext uri="{FF2B5EF4-FFF2-40B4-BE49-F238E27FC236}">
                <a16:creationId xmlns:a16="http://schemas.microsoft.com/office/drawing/2014/main" id="{0A243FA0-C8A9-43A4-BCB3-8A67392E48DB}"/>
              </a:ext>
            </a:extLst>
          </p:cNvPr>
          <p:cNvSpPr>
            <a:spLocks noGrp="1"/>
          </p:cNvSpPr>
          <p:nvPr>
            <p:ph idx="1"/>
          </p:nvPr>
        </p:nvSpPr>
        <p:spPr>
          <a:xfrm>
            <a:off x="609441" y="1295401"/>
            <a:ext cx="10969943" cy="2559907"/>
          </a:xfrm>
        </p:spPr>
        <p:txBody>
          <a:bodyPr/>
          <a:lstStyle/>
          <a:p>
            <a:r>
              <a:rPr lang="en-US" dirty="0">
                <a:hlinkClick r:id="rId2"/>
              </a:rPr>
              <a:t>Gallup Strengths (</a:t>
            </a:r>
            <a:r>
              <a:rPr lang="en-US" dirty="0" err="1">
                <a:hlinkClick r:id="rId2"/>
              </a:rPr>
              <a:t>CliftonStrengths</a:t>
            </a:r>
            <a:r>
              <a:rPr lang="en-US" dirty="0">
                <a:hlinkClick r:id="rId2"/>
              </a:rPr>
              <a:t>) Assessment</a:t>
            </a:r>
            <a:r>
              <a:rPr lang="en-US" dirty="0"/>
              <a:t> (English only)</a:t>
            </a:r>
          </a:p>
          <a:p>
            <a:r>
              <a:rPr lang="en-US" dirty="0">
                <a:hlinkClick r:id="rId3"/>
              </a:rPr>
              <a:t>VIA Institute of Character</a:t>
            </a:r>
            <a:r>
              <a:rPr lang="en-US" dirty="0"/>
              <a:t> (available in 41 languages)</a:t>
            </a:r>
          </a:p>
          <a:p>
            <a:r>
              <a:rPr lang="en-US" dirty="0">
                <a:hlinkClick r:id="rId4"/>
              </a:rPr>
              <a:t>Personality Types (All types developed by Myers Briggs)</a:t>
            </a:r>
            <a:r>
              <a:rPr lang="en-US" dirty="0"/>
              <a:t> (English only)</a:t>
            </a:r>
          </a:p>
        </p:txBody>
      </p:sp>
    </p:spTree>
    <p:extLst>
      <p:ext uri="{BB962C8B-B14F-4D97-AF65-F5344CB8AC3E}">
        <p14:creationId xmlns:p14="http://schemas.microsoft.com/office/powerpoint/2010/main" val="364029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POWER_USER_ID_TEMPLATES" val="SWOT_Analysis"/>
</p:tagLst>
</file>

<file path=ppt/theme/theme1.xml><?xml version="1.0" encoding="utf-8"?>
<a:theme xmlns:a="http://schemas.openxmlformats.org/drawingml/2006/main" name="HP Standard 16x9 v4">
  <a:themeElements>
    <a:clrScheme name="HP">
      <a:dk1>
        <a:sysClr val="windowText" lastClr="000000"/>
      </a:dk1>
      <a:lt1>
        <a:sysClr val="window" lastClr="FFFFFF"/>
      </a:lt1>
      <a:dk2>
        <a:srgbClr val="535455"/>
      </a:dk2>
      <a:lt2>
        <a:srgbClr val="E5E8E8"/>
      </a:lt2>
      <a:accent1>
        <a:srgbClr val="0096D6"/>
      </a:accent1>
      <a:accent2>
        <a:srgbClr val="6B3A97"/>
      </a:accent2>
      <a:accent3>
        <a:srgbClr val="87898B"/>
      </a:accent3>
      <a:accent4>
        <a:srgbClr val="99D5EF"/>
      </a:accent4>
      <a:accent5>
        <a:srgbClr val="B49CCA"/>
      </a:accent5>
      <a:accent6>
        <a:srgbClr val="B9B8BB"/>
      </a:accent6>
      <a:hlink>
        <a:srgbClr val="0096D6"/>
      </a:hlink>
      <a:folHlink>
        <a:srgbClr val="87898B"/>
      </a:folHlink>
    </a:clrScheme>
    <a:fontScheme name="HP Simplified Light">
      <a:majorFont>
        <a:latin typeface="HP Simplified Light"/>
        <a:ea typeface=""/>
        <a:cs typeface=""/>
      </a:majorFont>
      <a:minorFont>
        <a:latin typeface="HP Simplified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olidFill>
            <a:schemeClr val="accent1"/>
          </a:solidFill>
          <a:miter lim="800000"/>
        </a:ln>
      </a:spPr>
      <a:bodyPr rtlCol="0" anchor="ctr"/>
      <a:lstStyle>
        <a:defPPr algn="ctr">
          <a:lnSpc>
            <a:spcPct val="90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Red">
      <a:srgbClr val="C03854"/>
    </a:custClr>
    <a:custClr name="75% Red">
      <a:srgbClr val="D06A7F"/>
    </a:custClr>
    <a:custClr name="50% Red">
      <a:srgbClr val="DF9BA9"/>
    </a:custClr>
    <a:custClr name="25% Red">
      <a:srgbClr val="EECCD3"/>
    </a:custClr>
    <a:custClr name="Orange">
      <a:srgbClr val="E98233"/>
    </a:custClr>
    <a:custClr name="75% Orange">
      <a:srgbClr val="EEA166"/>
    </a:custClr>
    <a:custClr name="50% Orange">
      <a:srgbClr val="F3C098"/>
    </a:custClr>
    <a:custClr name="25% Orange">
      <a:srgbClr val="F9DFCB"/>
    </a:custClr>
  </a:custClrLst>
  <a:extLst>
    <a:ext uri="{05A4C25C-085E-4340-85A3-A5531E510DB2}">
      <thm15:themeFamily xmlns:thm15="http://schemas.microsoft.com/office/thememl/2012/main" name="Presentation1" id="{DEA5728E-9F8D-4380-8ED1-7BDABA7AA8F3}" vid="{611DC301-3A1C-4C78-A7AD-FA55AA11E4DB}"/>
    </a:ext>
  </a:extLst>
</a:theme>
</file>

<file path=ppt/theme/theme2.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6B3A97"/>
      </a:accent2>
      <a:accent3>
        <a:srgbClr val="87898B"/>
      </a:accent3>
      <a:accent4>
        <a:srgbClr val="99D5EF"/>
      </a:accent4>
      <a:accent5>
        <a:srgbClr val="B49CCA"/>
      </a:accent5>
      <a:accent6>
        <a:srgbClr val="B9B8BB"/>
      </a:accent6>
      <a:hlink>
        <a:srgbClr val="0096D6"/>
      </a:hlink>
      <a:folHlink>
        <a:srgbClr val="87898B"/>
      </a:folHlink>
    </a:clrScheme>
    <a:fontScheme name="HP Simplified Light">
      <a:majorFont>
        <a:latin typeface="HP Simplified Light"/>
        <a:ea typeface=""/>
        <a:cs typeface=""/>
      </a:majorFont>
      <a:minorFont>
        <a:latin typeface="HP Simplified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Red">
      <a:srgbClr val="C03854"/>
    </a:custClr>
    <a:custClr name="75% Red">
      <a:srgbClr val="D06A7F"/>
    </a:custClr>
    <a:custClr name="50% Red">
      <a:srgbClr val="DF9BA9"/>
    </a:custClr>
    <a:custClr name="25% Red">
      <a:srgbClr val="EECCD3"/>
    </a:custClr>
    <a:custClr name="Orange">
      <a:srgbClr val="E98233"/>
    </a:custClr>
    <a:custClr name="75% Orange">
      <a:srgbClr val="EEA166"/>
    </a:custClr>
    <a:custClr name="50% Orange">
      <a:srgbClr val="F3C098"/>
    </a:custClr>
    <a:custClr name="25% Orange">
      <a:srgbClr val="F9DFCB"/>
    </a:custClr>
  </a:custClrLst>
</a:theme>
</file>

<file path=ppt/theme/theme3.xml><?xml version="1.0" encoding="utf-8"?>
<a:theme xmlns:a="http://schemas.openxmlformats.org/drawingml/2006/main" name="Office Theme">
  <a:themeElements>
    <a:clrScheme name="HP">
      <a:dk1>
        <a:sysClr val="windowText" lastClr="000000"/>
      </a:dk1>
      <a:lt1>
        <a:sysClr val="window" lastClr="FFFFFF"/>
      </a:lt1>
      <a:dk2>
        <a:srgbClr val="535455"/>
      </a:dk2>
      <a:lt2>
        <a:srgbClr val="E5E8E8"/>
      </a:lt2>
      <a:accent1>
        <a:srgbClr val="0096D6"/>
      </a:accent1>
      <a:accent2>
        <a:srgbClr val="6B3A97"/>
      </a:accent2>
      <a:accent3>
        <a:srgbClr val="87898B"/>
      </a:accent3>
      <a:accent4>
        <a:srgbClr val="99D5EF"/>
      </a:accent4>
      <a:accent5>
        <a:srgbClr val="B49CCA"/>
      </a:accent5>
      <a:accent6>
        <a:srgbClr val="B9B8BB"/>
      </a:accent6>
      <a:hlink>
        <a:srgbClr val="0096D6"/>
      </a:hlink>
      <a:folHlink>
        <a:srgbClr val="87898B"/>
      </a:folHlink>
    </a:clrScheme>
    <a:fontScheme name="HP Simplified Light">
      <a:majorFont>
        <a:latin typeface="HP Simplified Light"/>
        <a:ea typeface=""/>
        <a:cs typeface=""/>
      </a:majorFont>
      <a:minorFont>
        <a:latin typeface="HP Simplified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dirty="0" err="1" smtClean="0"/>
        </a:defPPr>
      </a:lstStyle>
    </a:txDef>
  </a:objectDefaults>
  <a:extraClrSchemeLst/>
  <a:custClrLst>
    <a:custClr name="65% HP blue">
      <a:srgbClr val="59BBE4"/>
    </a:custClr>
    <a:custClr name="15% HP blue">
      <a:srgbClr val="D9EFF9"/>
    </a:custClr>
    <a:custClr name="Red">
      <a:srgbClr val="C03854"/>
    </a:custClr>
    <a:custClr name="75% Red">
      <a:srgbClr val="D06A7F"/>
    </a:custClr>
    <a:custClr name="50% Red">
      <a:srgbClr val="DF9BA9"/>
    </a:custClr>
    <a:custClr name="25% Red">
      <a:srgbClr val="EECCD3"/>
    </a:custClr>
    <a:custClr name="Orange">
      <a:srgbClr val="E98233"/>
    </a:custClr>
    <a:custClr name="75% Orange">
      <a:srgbClr val="EEA166"/>
    </a:custClr>
    <a:custClr name="50% Orange">
      <a:srgbClr val="F3C098"/>
    </a:custClr>
    <a:custClr name="25% Orange">
      <a:srgbClr val="F9DFCB"/>
    </a:custClr>
  </a:custClrLst>
</a:theme>
</file>

<file path=docProps/app.xml><?xml version="1.0" encoding="utf-8"?>
<Properties xmlns="http://schemas.openxmlformats.org/officeDocument/2006/extended-properties" xmlns:vt="http://schemas.openxmlformats.org/officeDocument/2006/docPropsVTypes">
  <Template>blank</Template>
  <TotalTime>12026</TotalTime>
  <Words>717</Words>
  <Application>Microsoft Office PowerPoint</Application>
  <PresentationFormat>Custom</PresentationFormat>
  <Paragraphs>101</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HP Simplified</vt:lpstr>
      <vt:lpstr>HP Simplified Light</vt:lpstr>
      <vt:lpstr>HP Standard 16x9 v4</vt:lpstr>
      <vt:lpstr>You are as strong as you allow your mind to be. Never let weakness convince you that you lack strengths.</vt:lpstr>
      <vt:lpstr>Complete your personal SWOT Analysis</vt:lpstr>
      <vt:lpstr>SWOT Analysis</vt:lpstr>
      <vt:lpstr>Personal SWOT Analysis</vt:lpstr>
      <vt:lpstr>Resources to discover your strengths</vt:lpstr>
    </vt:vector>
  </TitlesOfParts>
  <Company>Hewlett 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Petrochilou, Ioanna (MEMA Sales Operations)</dc:creator>
  <cp:lastModifiedBy>Persohn, David (CW)</cp:lastModifiedBy>
  <cp:revision>232</cp:revision>
  <dcterms:created xsi:type="dcterms:W3CDTF">2017-09-09T12:51:13Z</dcterms:created>
  <dcterms:modified xsi:type="dcterms:W3CDTF">2021-12-11T15:14:51Z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1755665</vt:lpwstr>
  </property>
  <property fmtid="{D5CDD505-2E9C-101B-9397-08002B2CF9AE}" pid="3" name="NXPowerLiteSettings">
    <vt:lpwstr>B74006B004C800</vt:lpwstr>
  </property>
  <property fmtid="{D5CDD505-2E9C-101B-9397-08002B2CF9AE}" pid="4" name="NXPowerLiteVersion">
    <vt:lpwstr>D6.2.10</vt:lpwstr>
  </property>
</Properties>
</file>