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1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62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1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6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hanTrivedi21/DSA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03566CF9-E7E6-FCAA-0AD5-069D88AE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CB2E5-9A09-55C4-97B2-DBFA2404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IN" u="sng" dirty="0"/>
              <a:t>Travel Indicator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43B0D-0E38-5379-8842-45A5A5C8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209026"/>
            <a:ext cx="9052560" cy="25059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Application that tells you different routes by which you can travel from Kalyan to Vidyavihar local via fast and slow trains.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Made by:</a:t>
            </a:r>
          </a:p>
          <a:p>
            <a:pPr algn="r"/>
            <a:r>
              <a:rPr lang="en-US" dirty="0"/>
              <a:t>                                                                                                                   Pratik Panchal 16010221022</a:t>
            </a:r>
          </a:p>
          <a:p>
            <a:pPr algn="r"/>
            <a:r>
              <a:rPr lang="en-US" dirty="0"/>
              <a:t>Eshan Trivedi 16010221038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563E-BE7E-F17E-7D43-13D487C0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8497191" cy="923199"/>
          </a:xfrm>
        </p:spPr>
        <p:txBody>
          <a:bodyPr>
            <a:normAutofit fontScale="90000"/>
          </a:bodyPr>
          <a:lstStyle/>
          <a:p>
            <a:r>
              <a:rPr lang="en-US" dirty="0"/>
              <a:t>Why we need travel indicator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9A19-C853-3232-27AA-27CF5F3D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2103120"/>
            <a:ext cx="11153955" cy="4754880"/>
          </a:xfrm>
        </p:spPr>
        <p:txBody>
          <a:bodyPr/>
          <a:lstStyle/>
          <a:p>
            <a:r>
              <a:rPr lang="en-US" dirty="0"/>
              <a:t>In a city like Mumbai travelling by local train is the best way to explore the city and to get know of its beauty. Travel indicator is a buddy app that eases your travel by telling u the shortest distance between two stations.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B95B-7DDE-6128-A072-58120613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366467" cy="1147486"/>
          </a:xfrm>
        </p:spPr>
        <p:txBody>
          <a:bodyPr>
            <a:normAutofit/>
          </a:bodyPr>
          <a:lstStyle/>
          <a:p>
            <a:r>
              <a:rPr lang="en-IN" dirty="0"/>
              <a:t>Data structure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D851-C98F-1162-C6A5-751FAEC5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1966822"/>
            <a:ext cx="10671049" cy="3547009"/>
          </a:xfrm>
        </p:spPr>
        <p:txBody>
          <a:bodyPr/>
          <a:lstStyle/>
          <a:p>
            <a:r>
              <a:rPr lang="en-US" b="1" dirty="0"/>
              <a:t>Graphs:</a:t>
            </a:r>
          </a:p>
          <a:p>
            <a:pPr marL="0" indent="0">
              <a:buNone/>
            </a:pPr>
            <a:r>
              <a:rPr lang="en-US" dirty="0"/>
              <a:t>   Graphs in data structures are used to represent the relationships </a:t>
            </a:r>
            <a:r>
              <a:rPr lang="en-US" dirty="0" err="1"/>
              <a:t>betweenobjects</a:t>
            </a:r>
            <a:r>
              <a:rPr lang="en-US" dirty="0"/>
              <a:t>. Every graph consists of a set of points known as vertices or </a:t>
            </a:r>
            <a:r>
              <a:rPr lang="en-US" dirty="0" err="1"/>
              <a:t>nodesconnected</a:t>
            </a:r>
            <a:r>
              <a:rPr lang="en-US" dirty="0"/>
              <a:t> by lines known as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4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58CA-BADD-2C94-DA3F-352A5117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9109667" cy="64715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 weighted graph?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AB61-82AE-3DA6-47A3-68CE9F4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77" y="2355011"/>
            <a:ext cx="11084944" cy="5186028"/>
          </a:xfrm>
        </p:spPr>
        <p:txBody>
          <a:bodyPr/>
          <a:lstStyle/>
          <a:p>
            <a:r>
              <a:rPr lang="en-US" dirty="0"/>
              <a:t>A weighted graph is a graph in which each branch is given a numerical weight. A weighted graph is therefore a special type of labeled graph in which the labels are numbers (which are usually taken to be positive).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0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3483-C73A-EAE2-766F-A6D2ABA2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409599" cy="940452"/>
          </a:xfrm>
        </p:spPr>
        <p:txBody>
          <a:bodyPr>
            <a:normAutofit/>
          </a:bodyPr>
          <a:lstStyle/>
          <a:p>
            <a:r>
              <a:rPr lang="en-IN" dirty="0"/>
              <a:t>Algorithm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86C1-B5BD-2B38-5C53-C304DEDA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2751826"/>
            <a:ext cx="10955547" cy="2762006"/>
          </a:xfrm>
        </p:spPr>
        <p:txBody>
          <a:bodyPr/>
          <a:lstStyle/>
          <a:p>
            <a:r>
              <a:rPr lang="en-US" dirty="0"/>
              <a:t>Dijkstra’s Shortest Path Algorithm.. Dijkstra's algorithm is an algorithm for finding the shortest paths between nodes in a graph, which may represent, for example, road networks ,train network . It was conceived by computer scientist Edsger W. Dijkstra in1956 and published three years later. The algorithm exists in many variants.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00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5ECB-0E79-5CAB-0E2A-C19B9FD9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357840" cy="1000837"/>
          </a:xfrm>
        </p:spPr>
        <p:txBody>
          <a:bodyPr/>
          <a:lstStyle/>
          <a:p>
            <a:r>
              <a:rPr lang="en-IN" u="sng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1C50-F39D-DFF6-9049-49DA2C92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89527"/>
            <a:ext cx="10692020" cy="52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view full code click </a:t>
            </a:r>
            <a:r>
              <a:rPr lang="en-IN" dirty="0">
                <a:hlinkClick r:id="rId2"/>
              </a:rPr>
              <a:t>here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3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A5FD-A8D6-A852-676E-6C211014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BEA8-782B-C6A8-D870-7826A21B0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1" y="885825"/>
            <a:ext cx="5094614" cy="530542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F15C2-1BDB-685D-1F5D-548C2AC6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128811"/>
            <a:ext cx="4698873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Travel Indicator</vt:lpstr>
      <vt:lpstr>Why we need travel indicator</vt:lpstr>
      <vt:lpstr>Data structure used:</vt:lpstr>
      <vt:lpstr>What is a weighted graph? </vt:lpstr>
      <vt:lpstr>Algorithm used:</vt:lpstr>
      <vt:lpstr>Implementation: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Indicator</dc:title>
  <dc:creator>iml india</dc:creator>
  <cp:lastModifiedBy>Eshan Kalp Trivedi</cp:lastModifiedBy>
  <cp:revision>3</cp:revision>
  <dcterms:created xsi:type="dcterms:W3CDTF">2022-11-28T04:59:11Z</dcterms:created>
  <dcterms:modified xsi:type="dcterms:W3CDTF">2022-11-28T06:40:38Z</dcterms:modified>
</cp:coreProperties>
</file>