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bg>
      <p:bgPr shadeToTitle="0">
        <a:solidFill>
          <a:srgbClr val="432E6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 hidden="0"/>
          <p:cNvSpPr/>
          <p:nvPr isPhoto="0" userDrawn="0"/>
        </p:nvSpPr>
        <p:spPr bwMode="auto"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 hidden="0"/>
          <p:cNvSpPr/>
          <p:nvPr isPhoto="0" userDrawn="0"/>
        </p:nvSpPr>
        <p:spPr bwMode="auto"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 hidden="0"/>
          <p:cNvSpPr/>
          <p:nvPr isPhoto="0" userDrawn="0"/>
        </p:nvSpPr>
        <p:spPr bwMode="auto"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13;p2" hidden="0"/>
          <p:cNvSpPr/>
          <p:nvPr isPhoto="0" userDrawn="0"/>
        </p:nvSpPr>
        <p:spPr bwMode="auto"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fill="norm" stroke="1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 hidden="0"/>
          <p:cNvSpPr/>
          <p:nvPr isPhoto="0" userDrawn="0"/>
        </p:nvSpPr>
        <p:spPr bwMode="auto"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2" hidden="0"/>
          <p:cNvSpPr/>
          <p:nvPr isPhoto="0" userDrawn="0"/>
        </p:nvSpPr>
        <p:spPr bwMode="auto"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" name="Google Shape;16;p2" hidden="0"/>
          <p:cNvSpPr/>
          <p:nvPr isPhoto="0" userDrawn="0"/>
        </p:nvSpPr>
        <p:spPr bwMode="auto"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2" hidden="0"/>
          <p:cNvSpPr/>
          <p:nvPr isPhoto="0" userDrawn="0"/>
        </p:nvSpPr>
        <p:spPr bwMode="auto"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18;p2" hidden="0"/>
          <p:cNvSpPr/>
          <p:nvPr isPhoto="0" userDrawn="0"/>
        </p:nvSpPr>
        <p:spPr bwMode="auto">
          <a:xfrm>
            <a:off x="229199" y="3014524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fill="norm" stroke="1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19;p2" hidden="0"/>
          <p:cNvSpPr/>
          <p:nvPr isPhoto="0" userDrawn="0"/>
        </p:nvSpPr>
        <p:spPr bwMode="auto"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fill="norm" stroke="1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 hidden="0"/>
          <p:cNvSpPr/>
          <p:nvPr isPhoto="0" userDrawn="0"/>
        </p:nvSpPr>
        <p:spPr bwMode="auto"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2" hidden="0"/>
          <p:cNvSpPr txBox="1"/>
          <p:nvPr isPhoto="0" userDrawn="0">
            <p:ph type="ctrTitle" hasCustomPrompt="0"/>
          </p:nvPr>
        </p:nvSpPr>
        <p:spPr bwMode="auto"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2" hidden="0"/>
          <p:cNvSpPr/>
          <p:nvPr isPhoto="0" userDrawn="0"/>
        </p:nvSpPr>
        <p:spPr bwMode="auto"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2" hidden="0"/>
          <p:cNvSpPr/>
          <p:nvPr isPhoto="0" userDrawn="0"/>
        </p:nvSpPr>
        <p:spPr bwMode="auto"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24;p2" hidden="0"/>
          <p:cNvSpPr/>
          <p:nvPr isPhoto="0" userDrawn="0"/>
        </p:nvSpPr>
        <p:spPr bwMode="auto">
          <a:xfrm rot="10800000">
            <a:off x="2025974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25;p2" hidden="0"/>
          <p:cNvSpPr/>
          <p:nvPr isPhoto="0" userDrawn="0"/>
        </p:nvSpPr>
        <p:spPr bwMode="auto">
          <a:xfrm rot="10800000">
            <a:off x="7439350" y="1196950"/>
            <a:ext cx="425700" cy="368399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2" hidden="0"/>
          <p:cNvSpPr/>
          <p:nvPr isPhoto="0" userDrawn="0"/>
        </p:nvSpPr>
        <p:spPr bwMode="auto">
          <a:xfrm>
            <a:off x="5587274" y="808799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2" hidden="0"/>
          <p:cNvSpPr/>
          <p:nvPr isPhoto="0" userDrawn="0"/>
        </p:nvSpPr>
        <p:spPr bwMode="auto"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2" hidden="0"/>
          <p:cNvSpPr/>
          <p:nvPr isPhoto="0" userDrawn="0"/>
        </p:nvSpPr>
        <p:spPr bwMode="auto"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fill="norm" stroke="1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2" hidden="0"/>
          <p:cNvSpPr/>
          <p:nvPr isPhoto="0" userDrawn="0"/>
        </p:nvSpPr>
        <p:spPr bwMode="auto">
          <a:xfrm rot="1372">
            <a:off x="7518650" y="3105312"/>
            <a:ext cx="751500" cy="714299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half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" name="Google Shape;242;p11" hidden="0"/>
          <p:cNvSpPr/>
          <p:nvPr isPhoto="0" userDrawn="0"/>
        </p:nvSpPr>
        <p:spPr bwMode="auto"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43" name="Google Shape;243;p11" hidden="0"/>
          <p:cNvGrpSpPr/>
          <p:nvPr isPhoto="0" userDrawn="0"/>
        </p:nvGrpSpPr>
        <p:grpSpPr bwMode="auto">
          <a:xfrm>
            <a:off x="-76804" y="-364106"/>
            <a:ext cx="9492216" cy="5864918"/>
            <a:chOff x="-76804" y="-364106"/>
            <a:chExt cx="9492216" cy="5864918"/>
          </a:xfrm>
        </p:grpSpPr>
        <p:sp>
          <p:nvSpPr>
            <p:cNvPr id="244" name="Google Shape;244;p11" hidden="0"/>
            <p:cNvSpPr/>
            <p:nvPr isPhoto="0" userDrawn="0"/>
          </p:nvSpPr>
          <p:spPr bwMode="auto"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11" hidden="0"/>
            <p:cNvSpPr/>
            <p:nvPr isPhoto="0" userDrawn="0"/>
          </p:nvSpPr>
          <p:spPr bwMode="auto">
            <a:xfrm rot="-899645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11" hidden="0"/>
            <p:cNvSpPr/>
            <p:nvPr isPhoto="0" userDrawn="0"/>
          </p:nvSpPr>
          <p:spPr bwMode="auto"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247;p11" hidden="0"/>
            <p:cNvSpPr/>
            <p:nvPr isPhoto="0" userDrawn="0"/>
          </p:nvSpPr>
          <p:spPr bwMode="auto"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48;p11" hidden="0"/>
            <p:cNvSpPr/>
            <p:nvPr isPhoto="0" userDrawn="0"/>
          </p:nvSpPr>
          <p:spPr bwMode="auto"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fill="norm" stroke="1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9" name="Google Shape;249;p11" hidden="0"/>
            <p:cNvSpPr/>
            <p:nvPr isPhoto="0" userDrawn="0"/>
          </p:nvSpPr>
          <p:spPr bwMode="auto">
            <a:xfrm>
              <a:off x="588218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11" hidden="0"/>
            <p:cNvSpPr/>
            <p:nvPr isPhoto="0" userDrawn="0"/>
          </p:nvSpPr>
          <p:spPr bwMode="auto"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11" hidden="0"/>
            <p:cNvSpPr/>
            <p:nvPr isPhoto="0" userDrawn="0"/>
          </p:nvSpPr>
          <p:spPr bwMode="auto"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52;p11" hidden="0"/>
            <p:cNvSpPr/>
            <p:nvPr isPhoto="0" userDrawn="0"/>
          </p:nvSpPr>
          <p:spPr bwMode="auto">
            <a:xfrm>
              <a:off x="100477" y="456711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53;p11" hidden="0"/>
            <p:cNvSpPr/>
            <p:nvPr isPhoto="0" userDrawn="0"/>
          </p:nvSpPr>
          <p:spPr bwMode="auto"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54;p11" hidden="0"/>
            <p:cNvSpPr/>
            <p:nvPr isPhoto="0" userDrawn="0"/>
          </p:nvSpPr>
          <p:spPr bwMode="auto"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11" hidden="0"/>
            <p:cNvSpPr/>
            <p:nvPr isPhoto="0" userDrawn="0"/>
          </p:nvSpPr>
          <p:spPr bwMode="auto"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11" hidden="0"/>
            <p:cNvSpPr/>
            <p:nvPr isPhoto="0" userDrawn="0"/>
          </p:nvSpPr>
          <p:spPr bwMode="auto"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11" hidden="0"/>
            <p:cNvSpPr/>
            <p:nvPr isPhoto="0" userDrawn="0"/>
          </p:nvSpPr>
          <p:spPr bwMode="auto"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11" hidden="0"/>
            <p:cNvSpPr/>
            <p:nvPr isPhoto="0" userDrawn="0"/>
          </p:nvSpPr>
          <p:spPr bwMode="auto"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11" hidden="0"/>
            <p:cNvSpPr/>
            <p:nvPr isPhoto="0" userDrawn="0"/>
          </p:nvSpPr>
          <p:spPr bwMode="auto"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fill="norm" stroke="1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11" hidden="0"/>
            <p:cNvSpPr/>
            <p:nvPr isPhoto="0" userDrawn="0"/>
          </p:nvSpPr>
          <p:spPr bwMode="auto">
            <a:xfrm rot="7294921">
              <a:off x="8507862" y="1506794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11" hidden="0"/>
            <p:cNvSpPr/>
            <p:nvPr isPhoto="0" userDrawn="0"/>
          </p:nvSpPr>
          <p:spPr bwMode="auto">
            <a:xfrm rot="1901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11" hidden="0"/>
            <p:cNvSpPr/>
            <p:nvPr isPhoto="0" userDrawn="0"/>
          </p:nvSpPr>
          <p:spPr bwMode="auto"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63" name="Google Shape;263;p11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1" name="Google Shape;31;p3" hidden="0"/>
          <p:cNvGrpSpPr/>
          <p:nvPr isPhoto="0" userDrawn="0"/>
        </p:nvGrpSpPr>
        <p:grpSpPr bwMode="auto">
          <a:xfrm>
            <a:off x="-76804" y="-364106"/>
            <a:ext cx="9492216" cy="5864918"/>
            <a:chOff x="-76804" y="-364106"/>
            <a:chExt cx="9492216" cy="5864918"/>
          </a:xfrm>
        </p:grpSpPr>
        <p:sp>
          <p:nvSpPr>
            <p:cNvPr id="32" name="Google Shape;32;p3" hidden="0"/>
            <p:cNvSpPr/>
            <p:nvPr isPhoto="0" userDrawn="0"/>
          </p:nvSpPr>
          <p:spPr bwMode="auto"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3" hidden="0"/>
            <p:cNvSpPr/>
            <p:nvPr isPhoto="0" userDrawn="0"/>
          </p:nvSpPr>
          <p:spPr bwMode="auto">
            <a:xfrm>
              <a:off x="4343698" y="328614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3" hidden="0"/>
            <p:cNvSpPr/>
            <p:nvPr isPhoto="0" userDrawn="0"/>
          </p:nvSpPr>
          <p:spPr bwMode="auto"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3" hidden="0"/>
            <p:cNvSpPr/>
            <p:nvPr isPhoto="0" userDrawn="0"/>
          </p:nvSpPr>
          <p:spPr bwMode="auto">
            <a:xfrm rot="-899645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3" hidden="0"/>
            <p:cNvSpPr/>
            <p:nvPr isPhoto="0" userDrawn="0"/>
          </p:nvSpPr>
          <p:spPr bwMode="auto"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3" hidden="0"/>
            <p:cNvSpPr/>
            <p:nvPr isPhoto="0" userDrawn="0"/>
          </p:nvSpPr>
          <p:spPr bwMode="auto"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3" hidden="0"/>
            <p:cNvSpPr/>
            <p:nvPr isPhoto="0" userDrawn="0"/>
          </p:nvSpPr>
          <p:spPr bwMode="auto"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fill="norm" stroke="1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 hidden="0"/>
            <p:cNvSpPr/>
            <p:nvPr isPhoto="0" userDrawn="0"/>
          </p:nvSpPr>
          <p:spPr bwMode="auto">
            <a:xfrm>
              <a:off x="588218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40;p3" hidden="0"/>
            <p:cNvSpPr/>
            <p:nvPr isPhoto="0" userDrawn="0"/>
          </p:nvSpPr>
          <p:spPr bwMode="auto"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1;p3" hidden="0"/>
            <p:cNvSpPr/>
            <p:nvPr isPhoto="0" userDrawn="0"/>
          </p:nvSpPr>
          <p:spPr bwMode="auto"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;p3" hidden="0"/>
            <p:cNvSpPr/>
            <p:nvPr isPhoto="0" userDrawn="0"/>
          </p:nvSpPr>
          <p:spPr bwMode="auto">
            <a:xfrm>
              <a:off x="100477" y="456711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43;p3" hidden="0"/>
            <p:cNvSpPr/>
            <p:nvPr isPhoto="0" userDrawn="0"/>
          </p:nvSpPr>
          <p:spPr bwMode="auto"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3" hidden="0"/>
            <p:cNvSpPr/>
            <p:nvPr isPhoto="0" userDrawn="0"/>
          </p:nvSpPr>
          <p:spPr bwMode="auto"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45;p3" hidden="0"/>
            <p:cNvSpPr/>
            <p:nvPr isPhoto="0" userDrawn="0"/>
          </p:nvSpPr>
          <p:spPr bwMode="auto"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46;p3" hidden="0"/>
            <p:cNvSpPr/>
            <p:nvPr isPhoto="0" userDrawn="0"/>
          </p:nvSpPr>
          <p:spPr bwMode="auto"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47;p3" hidden="0"/>
            <p:cNvSpPr/>
            <p:nvPr isPhoto="0" userDrawn="0"/>
          </p:nvSpPr>
          <p:spPr bwMode="auto"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48;p3" hidden="0"/>
            <p:cNvSpPr/>
            <p:nvPr isPhoto="0" userDrawn="0"/>
          </p:nvSpPr>
          <p:spPr bwMode="auto"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49;p3" hidden="0"/>
            <p:cNvSpPr/>
            <p:nvPr isPhoto="0" userDrawn="0"/>
          </p:nvSpPr>
          <p:spPr bwMode="auto"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fill="norm" stroke="1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50;p3" hidden="0"/>
            <p:cNvSpPr/>
            <p:nvPr isPhoto="0" userDrawn="0"/>
          </p:nvSpPr>
          <p:spPr bwMode="auto">
            <a:xfrm rot="7294921">
              <a:off x="8507862" y="1506794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3" hidden="0"/>
            <p:cNvSpPr/>
            <p:nvPr isPhoto="0" userDrawn="0"/>
          </p:nvSpPr>
          <p:spPr bwMode="auto">
            <a:xfrm rot="1901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3" hidden="0"/>
            <p:cNvSpPr/>
            <p:nvPr isPhoto="0" userDrawn="0"/>
          </p:nvSpPr>
          <p:spPr bwMode="auto"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53;p3" hidden="0"/>
            <p:cNvSpPr/>
            <p:nvPr isPhoto="0" userDrawn="0"/>
          </p:nvSpPr>
          <p:spPr bwMode="auto">
            <a:xfrm flipH="1">
              <a:off x="4456350" y="3414379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4" name="Google Shape;54;p3" hidden="0"/>
          <p:cNvSpPr txBox="1"/>
          <p:nvPr isPhoto="0" userDrawn="0">
            <p:ph type="ctrTitle" hasCustomPrompt="0"/>
          </p:nvPr>
        </p:nvSpPr>
        <p:spPr bwMode="auto"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3" hidden="0"/>
          <p:cNvSpPr txBox="1"/>
          <p:nvPr isPhoto="0" userDrawn="0">
            <p:ph type="subTitle" idx="1" hasCustomPrompt="0"/>
          </p:nvPr>
        </p:nvSpPr>
        <p:spPr bwMode="auto"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3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8" name="Google Shape;58;p4" hidden="0"/>
          <p:cNvGrpSpPr/>
          <p:nvPr isPhoto="0" userDrawn="0"/>
        </p:nvGrpSpPr>
        <p:grpSpPr bwMode="auto">
          <a:xfrm>
            <a:off x="-76804" y="-364106"/>
            <a:ext cx="9492216" cy="5864918"/>
            <a:chOff x="-76804" y="-364106"/>
            <a:chExt cx="9492216" cy="5864918"/>
          </a:xfrm>
        </p:grpSpPr>
        <p:sp>
          <p:nvSpPr>
            <p:cNvPr id="59" name="Google Shape;59;p4" hidden="0"/>
            <p:cNvSpPr/>
            <p:nvPr isPhoto="0" userDrawn="0"/>
          </p:nvSpPr>
          <p:spPr bwMode="auto"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4" hidden="0"/>
            <p:cNvSpPr/>
            <p:nvPr isPhoto="0" userDrawn="0"/>
          </p:nvSpPr>
          <p:spPr bwMode="auto"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61;p4" hidden="0"/>
            <p:cNvSpPr/>
            <p:nvPr isPhoto="0" userDrawn="0"/>
          </p:nvSpPr>
          <p:spPr bwMode="auto"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4" hidden="0"/>
            <p:cNvSpPr/>
            <p:nvPr isPhoto="0" userDrawn="0"/>
          </p:nvSpPr>
          <p:spPr bwMode="auto">
            <a:xfrm rot="-899645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63;p4" hidden="0"/>
            <p:cNvSpPr/>
            <p:nvPr isPhoto="0" userDrawn="0"/>
          </p:nvSpPr>
          <p:spPr bwMode="auto"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" name="Google Shape;64;p4" hidden="0"/>
            <p:cNvSpPr/>
            <p:nvPr isPhoto="0" userDrawn="0"/>
          </p:nvSpPr>
          <p:spPr bwMode="auto"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4" hidden="0"/>
            <p:cNvSpPr/>
            <p:nvPr isPhoto="0" userDrawn="0"/>
          </p:nvSpPr>
          <p:spPr bwMode="auto"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fill="norm" stroke="1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6" name="Google Shape;66;p4" hidden="0"/>
            <p:cNvSpPr/>
            <p:nvPr isPhoto="0" userDrawn="0"/>
          </p:nvSpPr>
          <p:spPr bwMode="auto">
            <a:xfrm>
              <a:off x="588218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67;p4" hidden="0"/>
            <p:cNvSpPr/>
            <p:nvPr isPhoto="0" userDrawn="0"/>
          </p:nvSpPr>
          <p:spPr bwMode="auto"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68;p4" hidden="0"/>
            <p:cNvSpPr/>
            <p:nvPr isPhoto="0" userDrawn="0"/>
          </p:nvSpPr>
          <p:spPr bwMode="auto"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" name="Google Shape;69;p4" hidden="0"/>
            <p:cNvSpPr/>
            <p:nvPr isPhoto="0" userDrawn="0"/>
          </p:nvSpPr>
          <p:spPr bwMode="auto">
            <a:xfrm>
              <a:off x="100477" y="456711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70;p4" hidden="0"/>
            <p:cNvSpPr/>
            <p:nvPr isPhoto="0" userDrawn="0"/>
          </p:nvSpPr>
          <p:spPr bwMode="auto"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4" hidden="0"/>
            <p:cNvSpPr/>
            <p:nvPr isPhoto="0" userDrawn="0"/>
          </p:nvSpPr>
          <p:spPr bwMode="auto"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4" hidden="0"/>
            <p:cNvSpPr/>
            <p:nvPr isPhoto="0" userDrawn="0"/>
          </p:nvSpPr>
          <p:spPr bwMode="auto"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4" hidden="0"/>
            <p:cNvSpPr/>
            <p:nvPr isPhoto="0" userDrawn="0"/>
          </p:nvSpPr>
          <p:spPr bwMode="auto"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4" hidden="0"/>
            <p:cNvSpPr/>
            <p:nvPr isPhoto="0" userDrawn="0"/>
          </p:nvSpPr>
          <p:spPr bwMode="auto"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4" hidden="0"/>
            <p:cNvSpPr/>
            <p:nvPr isPhoto="0" userDrawn="0"/>
          </p:nvSpPr>
          <p:spPr bwMode="auto"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4" hidden="0"/>
            <p:cNvSpPr/>
            <p:nvPr isPhoto="0" userDrawn="0"/>
          </p:nvSpPr>
          <p:spPr bwMode="auto"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fill="norm" stroke="1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4" hidden="0"/>
            <p:cNvSpPr/>
            <p:nvPr isPhoto="0" userDrawn="0"/>
          </p:nvSpPr>
          <p:spPr bwMode="auto">
            <a:xfrm rot="7294921">
              <a:off x="8507862" y="1506794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4" hidden="0"/>
            <p:cNvSpPr/>
            <p:nvPr isPhoto="0" userDrawn="0"/>
          </p:nvSpPr>
          <p:spPr bwMode="auto">
            <a:xfrm rot="1901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4" hidden="0"/>
            <p:cNvSpPr/>
            <p:nvPr isPhoto="0" userDrawn="0"/>
          </p:nvSpPr>
          <p:spPr bwMode="auto"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0" name="Google Shape;80;p4" hidden="0"/>
          <p:cNvSpPr txBox="1"/>
          <p:nvPr isPhoto="0" userDrawn="0">
            <p:ph type="body" idx="1" hasCustomPrompt="0"/>
          </p:nvPr>
        </p:nvSpPr>
        <p:spPr bwMode="auto">
          <a:xfrm>
            <a:off x="1724400" y="1375150"/>
            <a:ext cx="5695200" cy="23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>
              <a:spcBef>
                <a:spcPts val="600"/>
              </a:spcBef>
              <a:spcAft>
                <a:spcPts val="0"/>
              </a:spcAft>
              <a:buSzPts val="2000"/>
              <a:buFont typeface="Nixie One"/>
              <a:buChar char="◍"/>
              <a:defRPr>
                <a:latin typeface="Nixie One"/>
                <a:ea typeface="Nixie One"/>
                <a:cs typeface="Nixie One"/>
              </a:defRPr>
            </a:lvl1pPr>
            <a:lvl2pPr marL="914400" lvl="1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</a:defRPr>
            </a:lvl2pPr>
            <a:lvl3pPr marL="1371600" lvl="2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</a:defRPr>
            </a:lvl3pPr>
            <a:lvl4pPr marL="1828800" lvl="3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</a:defRPr>
            </a:lvl4pPr>
            <a:lvl5pPr marL="2286000" lvl="4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</a:defRPr>
            </a:lvl5pPr>
            <a:lvl6pPr marL="2743200" lvl="5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</a:defRPr>
            </a:lvl6pPr>
            <a:lvl7pPr marL="3200400" lvl="6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</a:defRPr>
            </a:lvl7pPr>
            <a:lvl8pPr marL="3657600" lvl="7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4" hidden="0"/>
          <p:cNvSpPr txBox="1"/>
          <p:nvPr isPhoto="0" userDrawn="0"/>
        </p:nvSpPr>
        <p:spPr bwMode="auto"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</a:rPr>
              <a:t>“</a:t>
            </a:r>
            <a:endParaRPr sz="7200">
              <a:solidFill>
                <a:srgbClr val="FF9900"/>
              </a:solidFill>
              <a:latin typeface="Nixie One"/>
              <a:ea typeface="Nixie One"/>
              <a:cs typeface="Nixie One"/>
            </a:endParaRPr>
          </a:p>
        </p:txBody>
      </p:sp>
      <p:sp>
        <p:nvSpPr>
          <p:cNvPr id="82" name="Google Shape;82;p4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4" name="Google Shape;84;p5" hidden="0"/>
          <p:cNvGrpSpPr/>
          <p:nvPr isPhoto="0" userDrawn="0"/>
        </p:nvGrpSpPr>
        <p:grpSpPr bwMode="auto">
          <a:xfrm>
            <a:off x="-76804" y="-364106"/>
            <a:ext cx="9492216" cy="5864918"/>
            <a:chOff x="-76804" y="-364106"/>
            <a:chExt cx="9492216" cy="5864918"/>
          </a:xfrm>
        </p:grpSpPr>
        <p:sp>
          <p:nvSpPr>
            <p:cNvPr id="85" name="Google Shape;85;p5" hidden="0"/>
            <p:cNvSpPr/>
            <p:nvPr isPhoto="0" userDrawn="0"/>
          </p:nvSpPr>
          <p:spPr bwMode="auto"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5" hidden="0"/>
            <p:cNvSpPr/>
            <p:nvPr isPhoto="0" userDrawn="0"/>
          </p:nvSpPr>
          <p:spPr bwMode="auto"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5" hidden="0"/>
            <p:cNvSpPr/>
            <p:nvPr isPhoto="0" userDrawn="0"/>
          </p:nvSpPr>
          <p:spPr bwMode="auto"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5" hidden="0"/>
            <p:cNvSpPr/>
            <p:nvPr isPhoto="0" userDrawn="0"/>
          </p:nvSpPr>
          <p:spPr bwMode="auto">
            <a:xfrm rot="-899645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89;p5" hidden="0"/>
            <p:cNvSpPr/>
            <p:nvPr isPhoto="0" userDrawn="0"/>
          </p:nvSpPr>
          <p:spPr bwMode="auto"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90;p5" hidden="0"/>
            <p:cNvSpPr/>
            <p:nvPr isPhoto="0" userDrawn="0"/>
          </p:nvSpPr>
          <p:spPr bwMode="auto"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1;p5" hidden="0"/>
            <p:cNvSpPr/>
            <p:nvPr isPhoto="0" userDrawn="0"/>
          </p:nvSpPr>
          <p:spPr bwMode="auto"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fill="norm" stroke="1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 hidden="0"/>
            <p:cNvSpPr/>
            <p:nvPr isPhoto="0" userDrawn="0"/>
          </p:nvSpPr>
          <p:spPr bwMode="auto">
            <a:xfrm>
              <a:off x="588218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5" hidden="0"/>
            <p:cNvSpPr/>
            <p:nvPr isPhoto="0" userDrawn="0"/>
          </p:nvSpPr>
          <p:spPr bwMode="auto"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5" hidden="0"/>
            <p:cNvSpPr/>
            <p:nvPr isPhoto="0" userDrawn="0"/>
          </p:nvSpPr>
          <p:spPr bwMode="auto"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5" hidden="0"/>
            <p:cNvSpPr/>
            <p:nvPr isPhoto="0" userDrawn="0"/>
          </p:nvSpPr>
          <p:spPr bwMode="auto">
            <a:xfrm>
              <a:off x="100477" y="456711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5" hidden="0"/>
            <p:cNvSpPr/>
            <p:nvPr isPhoto="0" userDrawn="0"/>
          </p:nvSpPr>
          <p:spPr bwMode="auto"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5" hidden="0"/>
            <p:cNvSpPr/>
            <p:nvPr isPhoto="0" userDrawn="0"/>
          </p:nvSpPr>
          <p:spPr bwMode="auto"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" name="Google Shape;98;p5" hidden="0"/>
            <p:cNvSpPr/>
            <p:nvPr isPhoto="0" userDrawn="0"/>
          </p:nvSpPr>
          <p:spPr bwMode="auto"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" name="Google Shape;99;p5" hidden="0"/>
            <p:cNvSpPr/>
            <p:nvPr isPhoto="0" userDrawn="0"/>
          </p:nvSpPr>
          <p:spPr bwMode="auto"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100;p5" hidden="0"/>
            <p:cNvSpPr/>
            <p:nvPr isPhoto="0" userDrawn="0"/>
          </p:nvSpPr>
          <p:spPr bwMode="auto"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101;p5" hidden="0"/>
            <p:cNvSpPr/>
            <p:nvPr isPhoto="0" userDrawn="0"/>
          </p:nvSpPr>
          <p:spPr bwMode="auto"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5" hidden="0"/>
            <p:cNvSpPr/>
            <p:nvPr isPhoto="0" userDrawn="0"/>
          </p:nvSpPr>
          <p:spPr bwMode="auto"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fill="norm" stroke="1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103;p5" hidden="0"/>
            <p:cNvSpPr/>
            <p:nvPr isPhoto="0" userDrawn="0"/>
          </p:nvSpPr>
          <p:spPr bwMode="auto">
            <a:xfrm rot="7294921">
              <a:off x="8507862" y="1506794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104;p5" hidden="0"/>
            <p:cNvSpPr/>
            <p:nvPr isPhoto="0" userDrawn="0"/>
          </p:nvSpPr>
          <p:spPr bwMode="auto">
            <a:xfrm rot="1901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105;p5" hidden="0"/>
            <p:cNvSpPr/>
            <p:nvPr isPhoto="0" userDrawn="0"/>
          </p:nvSpPr>
          <p:spPr bwMode="auto"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5" hidden="0"/>
            <p:cNvSpPr/>
            <p:nvPr isPhoto="0" userDrawn="0"/>
          </p:nvSpPr>
          <p:spPr bwMode="auto"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7" name="Google Shape;107;p5" hidden="0"/>
          <p:cNvSpPr txBox="1"/>
          <p:nvPr isPhoto="0" userDrawn="0">
            <p:ph type="title" hasCustomPrompt="0"/>
          </p:nvPr>
        </p:nvSpPr>
        <p:spPr bwMode="auto"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5" hidden="0"/>
          <p:cNvSpPr txBox="1"/>
          <p:nvPr isPhoto="0" userDrawn="0">
            <p:ph type="body" idx="1" hasCustomPrompt="0"/>
          </p:nvPr>
        </p:nvSpPr>
        <p:spPr bwMode="auto">
          <a:xfrm>
            <a:off x="1750800" y="1513000"/>
            <a:ext cx="5642399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5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 hidden="0"/>
          <p:cNvGrpSpPr/>
          <p:nvPr isPhoto="0" userDrawn="0"/>
        </p:nvGrpSpPr>
        <p:grpSpPr bwMode="auto">
          <a:xfrm>
            <a:off x="-76804" y="-364106"/>
            <a:ext cx="9492216" cy="5864918"/>
            <a:chOff x="-76804" y="-364106"/>
            <a:chExt cx="9492216" cy="5864918"/>
          </a:xfrm>
        </p:grpSpPr>
        <p:sp>
          <p:nvSpPr>
            <p:cNvPr id="112" name="Google Shape;112;p6" hidden="0"/>
            <p:cNvSpPr/>
            <p:nvPr isPhoto="0" userDrawn="0"/>
          </p:nvSpPr>
          <p:spPr bwMode="auto"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6" hidden="0"/>
            <p:cNvSpPr/>
            <p:nvPr isPhoto="0" userDrawn="0"/>
          </p:nvSpPr>
          <p:spPr bwMode="auto"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6" hidden="0"/>
            <p:cNvSpPr/>
            <p:nvPr isPhoto="0" userDrawn="0"/>
          </p:nvSpPr>
          <p:spPr bwMode="auto"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6" hidden="0"/>
            <p:cNvSpPr/>
            <p:nvPr isPhoto="0" userDrawn="0"/>
          </p:nvSpPr>
          <p:spPr bwMode="auto">
            <a:xfrm rot="-899645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6" hidden="0"/>
            <p:cNvSpPr/>
            <p:nvPr isPhoto="0" userDrawn="0"/>
          </p:nvSpPr>
          <p:spPr bwMode="auto"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6" hidden="0"/>
            <p:cNvSpPr/>
            <p:nvPr isPhoto="0" userDrawn="0"/>
          </p:nvSpPr>
          <p:spPr bwMode="auto"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118;p6" hidden="0"/>
            <p:cNvSpPr/>
            <p:nvPr isPhoto="0" userDrawn="0"/>
          </p:nvSpPr>
          <p:spPr bwMode="auto"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fill="norm" stroke="1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 hidden="0"/>
            <p:cNvSpPr/>
            <p:nvPr isPhoto="0" userDrawn="0"/>
          </p:nvSpPr>
          <p:spPr bwMode="auto">
            <a:xfrm>
              <a:off x="588218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6" hidden="0"/>
            <p:cNvSpPr/>
            <p:nvPr isPhoto="0" userDrawn="0"/>
          </p:nvSpPr>
          <p:spPr bwMode="auto"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121;p6" hidden="0"/>
            <p:cNvSpPr/>
            <p:nvPr isPhoto="0" userDrawn="0"/>
          </p:nvSpPr>
          <p:spPr bwMode="auto"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122;p6" hidden="0"/>
            <p:cNvSpPr/>
            <p:nvPr isPhoto="0" userDrawn="0"/>
          </p:nvSpPr>
          <p:spPr bwMode="auto">
            <a:xfrm>
              <a:off x="100477" y="456711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6" hidden="0"/>
            <p:cNvSpPr/>
            <p:nvPr isPhoto="0" userDrawn="0"/>
          </p:nvSpPr>
          <p:spPr bwMode="auto"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6" hidden="0"/>
            <p:cNvSpPr/>
            <p:nvPr isPhoto="0" userDrawn="0"/>
          </p:nvSpPr>
          <p:spPr bwMode="auto"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125;p6" hidden="0"/>
            <p:cNvSpPr/>
            <p:nvPr isPhoto="0" userDrawn="0"/>
          </p:nvSpPr>
          <p:spPr bwMode="auto"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126;p6" hidden="0"/>
            <p:cNvSpPr/>
            <p:nvPr isPhoto="0" userDrawn="0"/>
          </p:nvSpPr>
          <p:spPr bwMode="auto"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127;p6" hidden="0"/>
            <p:cNvSpPr/>
            <p:nvPr isPhoto="0" userDrawn="0"/>
          </p:nvSpPr>
          <p:spPr bwMode="auto"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128;p6" hidden="0"/>
            <p:cNvSpPr/>
            <p:nvPr isPhoto="0" userDrawn="0"/>
          </p:nvSpPr>
          <p:spPr bwMode="auto"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" name="Google Shape;129;p6" hidden="0"/>
            <p:cNvSpPr/>
            <p:nvPr isPhoto="0" userDrawn="0"/>
          </p:nvSpPr>
          <p:spPr bwMode="auto"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fill="norm" stroke="1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130;p6" hidden="0"/>
            <p:cNvSpPr/>
            <p:nvPr isPhoto="0" userDrawn="0"/>
          </p:nvSpPr>
          <p:spPr bwMode="auto">
            <a:xfrm rot="7294921">
              <a:off x="8507862" y="1506794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" name="Google Shape;131;p6" hidden="0"/>
            <p:cNvSpPr/>
            <p:nvPr isPhoto="0" userDrawn="0"/>
          </p:nvSpPr>
          <p:spPr bwMode="auto">
            <a:xfrm rot="1901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132;p6" hidden="0"/>
            <p:cNvSpPr/>
            <p:nvPr isPhoto="0" userDrawn="0"/>
          </p:nvSpPr>
          <p:spPr bwMode="auto"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" name="Google Shape;133;p6" hidden="0"/>
            <p:cNvSpPr/>
            <p:nvPr isPhoto="0" userDrawn="0"/>
          </p:nvSpPr>
          <p:spPr bwMode="auto"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4" name="Google Shape;134;p6" hidden="0"/>
          <p:cNvSpPr txBox="1"/>
          <p:nvPr isPhoto="0" userDrawn="0">
            <p:ph type="title" hasCustomPrompt="0"/>
          </p:nvPr>
        </p:nvSpPr>
        <p:spPr bwMode="auto"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6" hidden="0"/>
          <p:cNvSpPr txBox="1"/>
          <p:nvPr isPhoto="0" userDrawn="0">
            <p:ph type="body" idx="1" hasCustomPrompt="0"/>
          </p:nvPr>
        </p:nvSpPr>
        <p:spPr bwMode="auto">
          <a:xfrm>
            <a:off x="1248675" y="1519600"/>
            <a:ext cx="3226199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6" hidden="0"/>
          <p:cNvSpPr txBox="1"/>
          <p:nvPr isPhoto="0" userDrawn="0">
            <p:ph type="body" idx="2" hasCustomPrompt="0"/>
          </p:nvPr>
        </p:nvSpPr>
        <p:spPr bwMode="auto">
          <a:xfrm>
            <a:off x="4669128" y="1519600"/>
            <a:ext cx="3226199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6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 hidden="0"/>
          <p:cNvGrpSpPr/>
          <p:nvPr isPhoto="0" userDrawn="0"/>
        </p:nvGrpSpPr>
        <p:grpSpPr bwMode="auto">
          <a:xfrm>
            <a:off x="-76804" y="-364106"/>
            <a:ext cx="9492216" cy="5864918"/>
            <a:chOff x="-76804" y="-364106"/>
            <a:chExt cx="9492216" cy="5864918"/>
          </a:xfrm>
        </p:grpSpPr>
        <p:sp>
          <p:nvSpPr>
            <p:cNvPr id="140" name="Google Shape;140;p7" hidden="0"/>
            <p:cNvSpPr/>
            <p:nvPr isPhoto="0" userDrawn="0"/>
          </p:nvSpPr>
          <p:spPr bwMode="auto"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" name="Google Shape;141;p7" hidden="0"/>
            <p:cNvSpPr/>
            <p:nvPr isPhoto="0" userDrawn="0"/>
          </p:nvSpPr>
          <p:spPr bwMode="auto"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" name="Google Shape;142;p7" hidden="0"/>
            <p:cNvSpPr/>
            <p:nvPr isPhoto="0" userDrawn="0"/>
          </p:nvSpPr>
          <p:spPr bwMode="auto"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143;p7" hidden="0"/>
            <p:cNvSpPr/>
            <p:nvPr isPhoto="0" userDrawn="0"/>
          </p:nvSpPr>
          <p:spPr bwMode="auto">
            <a:xfrm rot="-899645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" name="Google Shape;144;p7" hidden="0"/>
            <p:cNvSpPr/>
            <p:nvPr isPhoto="0" userDrawn="0"/>
          </p:nvSpPr>
          <p:spPr bwMode="auto"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" name="Google Shape;145;p7" hidden="0"/>
            <p:cNvSpPr/>
            <p:nvPr isPhoto="0" userDrawn="0"/>
          </p:nvSpPr>
          <p:spPr bwMode="auto"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" name="Google Shape;146;p7" hidden="0"/>
            <p:cNvSpPr/>
            <p:nvPr isPhoto="0" userDrawn="0"/>
          </p:nvSpPr>
          <p:spPr bwMode="auto"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fill="norm" stroke="1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47" name="Google Shape;147;p7" hidden="0"/>
            <p:cNvSpPr/>
            <p:nvPr isPhoto="0" userDrawn="0"/>
          </p:nvSpPr>
          <p:spPr bwMode="auto">
            <a:xfrm>
              <a:off x="588218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" name="Google Shape;148;p7" hidden="0"/>
            <p:cNvSpPr/>
            <p:nvPr isPhoto="0" userDrawn="0"/>
          </p:nvSpPr>
          <p:spPr bwMode="auto"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149;p7" hidden="0"/>
            <p:cNvSpPr/>
            <p:nvPr isPhoto="0" userDrawn="0"/>
          </p:nvSpPr>
          <p:spPr bwMode="auto"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150;p7" hidden="0"/>
            <p:cNvSpPr/>
            <p:nvPr isPhoto="0" userDrawn="0"/>
          </p:nvSpPr>
          <p:spPr bwMode="auto">
            <a:xfrm>
              <a:off x="100477" y="456711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" name="Google Shape;151;p7" hidden="0"/>
            <p:cNvSpPr/>
            <p:nvPr isPhoto="0" userDrawn="0"/>
          </p:nvSpPr>
          <p:spPr bwMode="auto"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" name="Google Shape;152;p7" hidden="0"/>
            <p:cNvSpPr/>
            <p:nvPr isPhoto="0" userDrawn="0"/>
          </p:nvSpPr>
          <p:spPr bwMode="auto"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153;p7" hidden="0"/>
            <p:cNvSpPr/>
            <p:nvPr isPhoto="0" userDrawn="0"/>
          </p:nvSpPr>
          <p:spPr bwMode="auto"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154;p7" hidden="0"/>
            <p:cNvSpPr/>
            <p:nvPr isPhoto="0" userDrawn="0"/>
          </p:nvSpPr>
          <p:spPr bwMode="auto"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155;p7" hidden="0"/>
            <p:cNvSpPr/>
            <p:nvPr isPhoto="0" userDrawn="0"/>
          </p:nvSpPr>
          <p:spPr bwMode="auto"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156;p7" hidden="0"/>
            <p:cNvSpPr/>
            <p:nvPr isPhoto="0" userDrawn="0"/>
          </p:nvSpPr>
          <p:spPr bwMode="auto"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157;p7" hidden="0"/>
            <p:cNvSpPr/>
            <p:nvPr isPhoto="0" userDrawn="0"/>
          </p:nvSpPr>
          <p:spPr bwMode="auto"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fill="norm" stroke="1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158;p7" hidden="0"/>
            <p:cNvSpPr/>
            <p:nvPr isPhoto="0" userDrawn="0"/>
          </p:nvSpPr>
          <p:spPr bwMode="auto">
            <a:xfrm rot="7294921">
              <a:off x="8507862" y="1506794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159;p7" hidden="0"/>
            <p:cNvSpPr/>
            <p:nvPr isPhoto="0" userDrawn="0"/>
          </p:nvSpPr>
          <p:spPr bwMode="auto">
            <a:xfrm rot="1901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7" hidden="0"/>
            <p:cNvSpPr/>
            <p:nvPr isPhoto="0" userDrawn="0"/>
          </p:nvSpPr>
          <p:spPr bwMode="auto"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161;p7" hidden="0"/>
            <p:cNvSpPr/>
            <p:nvPr isPhoto="0" userDrawn="0"/>
          </p:nvSpPr>
          <p:spPr bwMode="auto"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2" name="Google Shape;162;p7" hidden="0"/>
          <p:cNvSpPr txBox="1"/>
          <p:nvPr isPhoto="0" userDrawn="0">
            <p:ph type="title" hasCustomPrompt="0"/>
          </p:nvPr>
        </p:nvSpPr>
        <p:spPr bwMode="auto"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3" name="Google Shape;163;p7" hidden="0"/>
          <p:cNvSpPr txBox="1"/>
          <p:nvPr isPhoto="0" userDrawn="0">
            <p:ph type="body" idx="1" hasCustomPrompt="0"/>
          </p:nvPr>
        </p:nvSpPr>
        <p:spPr bwMode="auto">
          <a:xfrm>
            <a:off x="801325" y="1520975"/>
            <a:ext cx="24102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64" name="Google Shape;164;p7" hidden="0"/>
          <p:cNvSpPr txBox="1"/>
          <p:nvPr isPhoto="0" userDrawn="0">
            <p:ph type="body" idx="2" hasCustomPrompt="0"/>
          </p:nvPr>
        </p:nvSpPr>
        <p:spPr bwMode="auto">
          <a:xfrm>
            <a:off x="3334886" y="1520975"/>
            <a:ext cx="24102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65" name="Google Shape;165;p7" hidden="0"/>
          <p:cNvSpPr txBox="1"/>
          <p:nvPr isPhoto="0" userDrawn="0">
            <p:ph type="body" idx="3" hasCustomPrompt="0"/>
          </p:nvPr>
        </p:nvSpPr>
        <p:spPr bwMode="auto">
          <a:xfrm>
            <a:off x="5868447" y="1520975"/>
            <a:ext cx="24102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66" name="Google Shape;166;p7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 hidden="0"/>
          <p:cNvGrpSpPr/>
          <p:nvPr isPhoto="0" userDrawn="0"/>
        </p:nvGrpSpPr>
        <p:grpSpPr bwMode="auto">
          <a:xfrm>
            <a:off x="-76804" y="-364106"/>
            <a:ext cx="9492216" cy="5864918"/>
            <a:chOff x="-76804" y="-364106"/>
            <a:chExt cx="9492216" cy="5864918"/>
          </a:xfrm>
        </p:grpSpPr>
        <p:sp>
          <p:nvSpPr>
            <p:cNvPr id="169" name="Google Shape;169;p8" hidden="0"/>
            <p:cNvSpPr/>
            <p:nvPr isPhoto="0" userDrawn="0"/>
          </p:nvSpPr>
          <p:spPr bwMode="auto"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" name="Google Shape;170;p8" hidden="0"/>
            <p:cNvSpPr/>
            <p:nvPr isPhoto="0" userDrawn="0"/>
          </p:nvSpPr>
          <p:spPr bwMode="auto"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171;p8" hidden="0"/>
            <p:cNvSpPr/>
            <p:nvPr isPhoto="0" userDrawn="0"/>
          </p:nvSpPr>
          <p:spPr bwMode="auto"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172;p8" hidden="0"/>
            <p:cNvSpPr/>
            <p:nvPr isPhoto="0" userDrawn="0"/>
          </p:nvSpPr>
          <p:spPr bwMode="auto">
            <a:xfrm rot="-899645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173;p8" hidden="0"/>
            <p:cNvSpPr/>
            <p:nvPr isPhoto="0" userDrawn="0"/>
          </p:nvSpPr>
          <p:spPr bwMode="auto"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174;p8" hidden="0"/>
            <p:cNvSpPr/>
            <p:nvPr isPhoto="0" userDrawn="0"/>
          </p:nvSpPr>
          <p:spPr bwMode="auto"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175;p8" hidden="0"/>
            <p:cNvSpPr/>
            <p:nvPr isPhoto="0" userDrawn="0"/>
          </p:nvSpPr>
          <p:spPr bwMode="auto"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fill="norm" stroke="1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6" name="Google Shape;176;p8" hidden="0"/>
            <p:cNvSpPr/>
            <p:nvPr isPhoto="0" userDrawn="0"/>
          </p:nvSpPr>
          <p:spPr bwMode="auto">
            <a:xfrm>
              <a:off x="588218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177;p8" hidden="0"/>
            <p:cNvSpPr/>
            <p:nvPr isPhoto="0" userDrawn="0"/>
          </p:nvSpPr>
          <p:spPr bwMode="auto"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178;p8" hidden="0"/>
            <p:cNvSpPr/>
            <p:nvPr isPhoto="0" userDrawn="0"/>
          </p:nvSpPr>
          <p:spPr bwMode="auto"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8" hidden="0"/>
            <p:cNvSpPr/>
            <p:nvPr isPhoto="0" userDrawn="0"/>
          </p:nvSpPr>
          <p:spPr bwMode="auto">
            <a:xfrm>
              <a:off x="100477" y="456711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180;p8" hidden="0"/>
            <p:cNvSpPr/>
            <p:nvPr isPhoto="0" userDrawn="0"/>
          </p:nvSpPr>
          <p:spPr bwMode="auto"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181;p8" hidden="0"/>
            <p:cNvSpPr/>
            <p:nvPr isPhoto="0" userDrawn="0"/>
          </p:nvSpPr>
          <p:spPr bwMode="auto"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8" hidden="0"/>
            <p:cNvSpPr/>
            <p:nvPr isPhoto="0" userDrawn="0"/>
          </p:nvSpPr>
          <p:spPr bwMode="auto"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183;p8" hidden="0"/>
            <p:cNvSpPr/>
            <p:nvPr isPhoto="0" userDrawn="0"/>
          </p:nvSpPr>
          <p:spPr bwMode="auto"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184;p8" hidden="0"/>
            <p:cNvSpPr/>
            <p:nvPr isPhoto="0" userDrawn="0"/>
          </p:nvSpPr>
          <p:spPr bwMode="auto"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185;p8" hidden="0"/>
            <p:cNvSpPr/>
            <p:nvPr isPhoto="0" userDrawn="0"/>
          </p:nvSpPr>
          <p:spPr bwMode="auto"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186;p8" hidden="0"/>
            <p:cNvSpPr/>
            <p:nvPr isPhoto="0" userDrawn="0"/>
          </p:nvSpPr>
          <p:spPr bwMode="auto"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fill="norm" stroke="1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187;p8" hidden="0"/>
            <p:cNvSpPr/>
            <p:nvPr isPhoto="0" userDrawn="0"/>
          </p:nvSpPr>
          <p:spPr bwMode="auto">
            <a:xfrm rot="7294921">
              <a:off x="8507862" y="1506794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8" hidden="0"/>
            <p:cNvSpPr/>
            <p:nvPr isPhoto="0" userDrawn="0"/>
          </p:nvSpPr>
          <p:spPr bwMode="auto">
            <a:xfrm rot="1901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" name="Google Shape;189;p8" hidden="0"/>
            <p:cNvSpPr/>
            <p:nvPr isPhoto="0" userDrawn="0"/>
          </p:nvSpPr>
          <p:spPr bwMode="auto"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190;p8" hidden="0"/>
            <p:cNvSpPr/>
            <p:nvPr isPhoto="0" userDrawn="0"/>
          </p:nvSpPr>
          <p:spPr bwMode="auto"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1" name="Google Shape;191;p8" hidden="0"/>
          <p:cNvSpPr txBox="1"/>
          <p:nvPr isPhoto="0" userDrawn="0">
            <p:ph type="title" hasCustomPrompt="0"/>
          </p:nvPr>
        </p:nvSpPr>
        <p:spPr bwMode="auto"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2" name="Google Shape;192;p8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4" name="Google Shape;194;p9" hidden="0"/>
          <p:cNvGrpSpPr/>
          <p:nvPr isPhoto="0" userDrawn="0"/>
        </p:nvGrpSpPr>
        <p:grpSpPr bwMode="auto">
          <a:xfrm>
            <a:off x="-76804" y="-364106"/>
            <a:ext cx="9492216" cy="5864918"/>
            <a:chOff x="-76804" y="-364106"/>
            <a:chExt cx="9492216" cy="5864918"/>
          </a:xfrm>
        </p:grpSpPr>
        <p:sp>
          <p:nvSpPr>
            <p:cNvPr id="195" name="Google Shape;195;p9" hidden="0"/>
            <p:cNvSpPr/>
            <p:nvPr isPhoto="0" userDrawn="0"/>
          </p:nvSpPr>
          <p:spPr bwMode="auto">
            <a:xfrm>
              <a:off x="0" y="3995699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9" hidden="0"/>
            <p:cNvSpPr/>
            <p:nvPr isPhoto="0" userDrawn="0"/>
          </p:nvSpPr>
          <p:spPr bwMode="auto">
            <a:xfrm>
              <a:off x="4343698" y="37683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9" hidden="0"/>
            <p:cNvSpPr/>
            <p:nvPr isPhoto="0" userDrawn="0"/>
          </p:nvSpPr>
          <p:spPr bwMode="auto"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9" hidden="0"/>
            <p:cNvSpPr/>
            <p:nvPr isPhoto="0" userDrawn="0"/>
          </p:nvSpPr>
          <p:spPr bwMode="auto">
            <a:xfrm rot="-899645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9" hidden="0"/>
            <p:cNvSpPr/>
            <p:nvPr isPhoto="0" userDrawn="0"/>
          </p:nvSpPr>
          <p:spPr bwMode="auto"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9" hidden="0"/>
            <p:cNvSpPr/>
            <p:nvPr isPhoto="0" userDrawn="0"/>
          </p:nvSpPr>
          <p:spPr bwMode="auto"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9" hidden="0"/>
            <p:cNvSpPr/>
            <p:nvPr isPhoto="0" userDrawn="0"/>
          </p:nvSpPr>
          <p:spPr bwMode="auto"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fill="norm" stroke="1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02" name="Google Shape;202;p9" hidden="0"/>
            <p:cNvSpPr/>
            <p:nvPr isPhoto="0" userDrawn="0"/>
          </p:nvSpPr>
          <p:spPr bwMode="auto">
            <a:xfrm>
              <a:off x="588218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9" hidden="0"/>
            <p:cNvSpPr/>
            <p:nvPr isPhoto="0" userDrawn="0"/>
          </p:nvSpPr>
          <p:spPr bwMode="auto"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9" hidden="0"/>
            <p:cNvSpPr/>
            <p:nvPr isPhoto="0" userDrawn="0"/>
          </p:nvSpPr>
          <p:spPr bwMode="auto"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9" hidden="0"/>
            <p:cNvSpPr/>
            <p:nvPr isPhoto="0" userDrawn="0"/>
          </p:nvSpPr>
          <p:spPr bwMode="auto">
            <a:xfrm>
              <a:off x="100477" y="456711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9" hidden="0"/>
            <p:cNvSpPr/>
            <p:nvPr isPhoto="0" userDrawn="0"/>
          </p:nvSpPr>
          <p:spPr bwMode="auto"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9" hidden="0"/>
            <p:cNvSpPr/>
            <p:nvPr isPhoto="0" userDrawn="0"/>
          </p:nvSpPr>
          <p:spPr bwMode="auto"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9" hidden="0"/>
            <p:cNvSpPr/>
            <p:nvPr isPhoto="0" userDrawn="0"/>
          </p:nvSpPr>
          <p:spPr bwMode="auto"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9" hidden="0"/>
            <p:cNvSpPr/>
            <p:nvPr isPhoto="0" userDrawn="0"/>
          </p:nvSpPr>
          <p:spPr bwMode="auto"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9" hidden="0"/>
            <p:cNvSpPr/>
            <p:nvPr isPhoto="0" userDrawn="0"/>
          </p:nvSpPr>
          <p:spPr bwMode="auto"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9" hidden="0"/>
            <p:cNvSpPr/>
            <p:nvPr isPhoto="0" userDrawn="0"/>
          </p:nvSpPr>
          <p:spPr bwMode="auto"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9" hidden="0"/>
            <p:cNvSpPr/>
            <p:nvPr isPhoto="0" userDrawn="0"/>
          </p:nvSpPr>
          <p:spPr bwMode="auto"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fill="norm" stroke="1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9" hidden="0"/>
            <p:cNvSpPr/>
            <p:nvPr isPhoto="0" userDrawn="0"/>
          </p:nvSpPr>
          <p:spPr bwMode="auto">
            <a:xfrm rot="7294921">
              <a:off x="8507862" y="1506794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9" hidden="0"/>
            <p:cNvSpPr/>
            <p:nvPr isPhoto="0" userDrawn="0"/>
          </p:nvSpPr>
          <p:spPr bwMode="auto">
            <a:xfrm rot="1901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9" hidden="0"/>
            <p:cNvSpPr/>
            <p:nvPr isPhoto="0" userDrawn="0"/>
          </p:nvSpPr>
          <p:spPr bwMode="auto"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9" hidden="0"/>
            <p:cNvSpPr/>
            <p:nvPr isPhoto="0" userDrawn="0"/>
          </p:nvSpPr>
          <p:spPr bwMode="auto">
            <a:xfrm flipH="1">
              <a:off x="4456350" y="3879852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7" name="Google Shape;217;p9" hidden="0"/>
          <p:cNvSpPr txBox="1"/>
          <p:nvPr isPhoto="0" userDrawn="0">
            <p:ph type="body" idx="1" hasCustomPrompt="0"/>
          </p:nvPr>
        </p:nvSpPr>
        <p:spPr bwMode="auto">
          <a:xfrm>
            <a:off x="457200" y="4010402"/>
            <a:ext cx="8229600" cy="11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pPr>
              <a:defRPr/>
            </a:pPr>
            <a:endParaRPr/>
          </a:p>
        </p:txBody>
      </p:sp>
      <p:sp>
        <p:nvSpPr>
          <p:cNvPr id="218" name="Google Shape;218;p9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 hidden="0"/>
          <p:cNvGrpSpPr/>
          <p:nvPr isPhoto="0" userDrawn="0"/>
        </p:nvGrpSpPr>
        <p:grpSpPr bwMode="auto">
          <a:xfrm>
            <a:off x="-76804" y="-364106"/>
            <a:ext cx="9492216" cy="5864918"/>
            <a:chOff x="-76804" y="-364106"/>
            <a:chExt cx="9492216" cy="5864918"/>
          </a:xfrm>
        </p:grpSpPr>
        <p:sp>
          <p:nvSpPr>
            <p:cNvPr id="221" name="Google Shape;221;p10" hidden="0"/>
            <p:cNvSpPr/>
            <p:nvPr isPhoto="0" userDrawn="0"/>
          </p:nvSpPr>
          <p:spPr bwMode="auto"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22;p10" hidden="0"/>
            <p:cNvSpPr/>
            <p:nvPr isPhoto="0" userDrawn="0"/>
          </p:nvSpPr>
          <p:spPr bwMode="auto">
            <a:xfrm rot="-899645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23;p10" hidden="0"/>
            <p:cNvSpPr/>
            <p:nvPr isPhoto="0" userDrawn="0"/>
          </p:nvSpPr>
          <p:spPr bwMode="auto"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10" hidden="0"/>
            <p:cNvSpPr/>
            <p:nvPr isPhoto="0" userDrawn="0"/>
          </p:nvSpPr>
          <p:spPr bwMode="auto"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25;p10" hidden="0"/>
            <p:cNvSpPr/>
            <p:nvPr isPhoto="0" userDrawn="0"/>
          </p:nvSpPr>
          <p:spPr bwMode="auto"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fill="norm" stroke="1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 hidden="0"/>
            <p:cNvSpPr/>
            <p:nvPr isPhoto="0" userDrawn="0"/>
          </p:nvSpPr>
          <p:spPr bwMode="auto">
            <a:xfrm>
              <a:off x="588218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10" hidden="0"/>
            <p:cNvSpPr/>
            <p:nvPr isPhoto="0" userDrawn="0"/>
          </p:nvSpPr>
          <p:spPr bwMode="auto"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10" hidden="0"/>
            <p:cNvSpPr/>
            <p:nvPr isPhoto="0" userDrawn="0"/>
          </p:nvSpPr>
          <p:spPr bwMode="auto"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10" hidden="0"/>
            <p:cNvSpPr/>
            <p:nvPr isPhoto="0" userDrawn="0"/>
          </p:nvSpPr>
          <p:spPr bwMode="auto">
            <a:xfrm>
              <a:off x="100477" y="456711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10" hidden="0"/>
            <p:cNvSpPr/>
            <p:nvPr isPhoto="0" userDrawn="0"/>
          </p:nvSpPr>
          <p:spPr bwMode="auto"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10" hidden="0"/>
            <p:cNvSpPr/>
            <p:nvPr isPhoto="0" userDrawn="0"/>
          </p:nvSpPr>
          <p:spPr bwMode="auto"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10" hidden="0"/>
            <p:cNvSpPr/>
            <p:nvPr isPhoto="0" userDrawn="0"/>
          </p:nvSpPr>
          <p:spPr bwMode="auto"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10" hidden="0"/>
            <p:cNvSpPr/>
            <p:nvPr isPhoto="0" userDrawn="0"/>
          </p:nvSpPr>
          <p:spPr bwMode="auto"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10" hidden="0"/>
            <p:cNvSpPr/>
            <p:nvPr isPhoto="0" userDrawn="0"/>
          </p:nvSpPr>
          <p:spPr bwMode="auto"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10" hidden="0"/>
            <p:cNvSpPr/>
            <p:nvPr isPhoto="0" userDrawn="0"/>
          </p:nvSpPr>
          <p:spPr bwMode="auto"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36;p10" hidden="0"/>
            <p:cNvSpPr/>
            <p:nvPr isPhoto="0" userDrawn="0"/>
          </p:nvSpPr>
          <p:spPr bwMode="auto"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fill="norm" stroke="1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10" hidden="0"/>
            <p:cNvSpPr/>
            <p:nvPr isPhoto="0" userDrawn="0"/>
          </p:nvSpPr>
          <p:spPr bwMode="auto">
            <a:xfrm rot="7294921">
              <a:off x="8507862" y="1506794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10" hidden="0"/>
            <p:cNvSpPr/>
            <p:nvPr isPhoto="0" userDrawn="0"/>
          </p:nvSpPr>
          <p:spPr bwMode="auto">
            <a:xfrm rot="1901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10" hidden="0"/>
            <p:cNvSpPr/>
            <p:nvPr isPhoto="0" userDrawn="0"/>
          </p:nvSpPr>
          <p:spPr bwMode="auto"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l" t="t" r="r" b="b"/>
              <a:pathLst>
                <a:path w="75903" h="75903" fill="norm" stroke="1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40" name="Google Shape;240;p10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rgbClr val="432E6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1750800" y="1513000"/>
            <a:ext cx="5642399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" name="Google Shape;268;p12" hidden="0"/>
          <p:cNvSpPr txBox="1"/>
          <p:nvPr isPhoto="0" userDrawn="0">
            <p:ph type="ctrTitle" hasCustomPrompt="0"/>
          </p:nvPr>
        </p:nvSpPr>
        <p:spPr bwMode="auto">
          <a:xfrm flipH="0" flipV="0">
            <a:off x="2878524" y="1706074"/>
            <a:ext cx="3386999" cy="184538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/>
              <a:t>Book Shop Automation</a:t>
            </a:r>
            <a:br>
              <a:rPr lang="en-IN"/>
            </a:br>
            <a:r>
              <a:rPr lang="en-IN"/>
              <a:t>Application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5" name="Google Shape;605;p41" hidden="0"/>
          <p:cNvSpPr txBox="1"/>
          <p:nvPr isPhoto="0" userDrawn="0">
            <p:ph type="title" hasCustomPrompt="0"/>
          </p:nvPr>
        </p:nvSpPr>
        <p:spPr bwMode="auto"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Technologies:</a:t>
            </a:r>
            <a:endParaRPr/>
          </a:p>
        </p:txBody>
      </p:sp>
      <p:sp>
        <p:nvSpPr>
          <p:cNvPr id="606" name="Google Shape;606;p41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607" name="Google Shape;607;p41" hidden="0"/>
          <p:cNvSpPr/>
          <p:nvPr isPhoto="0" userDrawn="0"/>
        </p:nvSpPr>
        <p:spPr bwMode="auto">
          <a:xfrm>
            <a:off x="904424" y="1603875"/>
            <a:ext cx="3601200" cy="135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lt1"/>
                </a:solidFill>
                <a:latin typeface="Inconsolata"/>
                <a:ea typeface="Inconsolata"/>
                <a:cs typeface="Inconsolata"/>
              </a:rPr>
              <a:t>Java Swing and AWT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</a:endParaRPr>
          </a:p>
          <a:p>
            <a:pPr marL="0" lvl="0" indent="0" algn="l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>
                <a:solidFill>
                  <a:schemeClr val="lt1"/>
                </a:solidFill>
                <a:latin typeface="Inconsolata"/>
                <a:ea typeface="Inconsolata"/>
                <a:cs typeface="Inconsolata"/>
              </a:rPr>
              <a:t>Easy to use, and is not Operating System Dependent</a:t>
            </a:r>
            <a:endParaRPr>
              <a:solidFill>
                <a:schemeClr val="lt1"/>
              </a:solidFill>
              <a:latin typeface="Inconsolata"/>
              <a:ea typeface="Inconsolata"/>
              <a:cs typeface="Inconsolata"/>
            </a:endParaRPr>
          </a:p>
        </p:txBody>
      </p:sp>
      <p:sp>
        <p:nvSpPr>
          <p:cNvPr id="608" name="Google Shape;608;p41" hidden="0"/>
          <p:cNvSpPr/>
          <p:nvPr isPhoto="0" userDrawn="0"/>
        </p:nvSpPr>
        <p:spPr bwMode="auto">
          <a:xfrm>
            <a:off x="4654559" y="1603875"/>
            <a:ext cx="3601200" cy="135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b="1">
                <a:solidFill>
                  <a:schemeClr val="lt1"/>
                </a:solidFill>
                <a:latin typeface="Inconsolata"/>
                <a:ea typeface="Inconsolata"/>
                <a:cs typeface="Inconsolata"/>
              </a:rPr>
              <a:t>Text Editor</a:t>
            </a:r>
            <a:endParaRPr lang="en-US" b="1">
              <a:solidFill>
                <a:schemeClr val="lt1"/>
              </a:solidFill>
              <a:latin typeface="Inconsolata"/>
              <a:ea typeface="Inconsolata"/>
              <a:cs typeface="Inconsolata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b="1">
                <a:solidFill>
                  <a:schemeClr val="lt1"/>
                </a:solidFill>
                <a:latin typeface="Inconsolata"/>
                <a:ea typeface="Inconsolata"/>
                <a:cs typeface="Inconsolata"/>
              </a:rPr>
              <a:t>I used Inteliij IDEA, Visual Studio Code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</a:endParaRPr>
          </a:p>
        </p:txBody>
      </p:sp>
      <p:sp>
        <p:nvSpPr>
          <p:cNvPr id="609" name="Google Shape;609;p41" hidden="0"/>
          <p:cNvSpPr/>
          <p:nvPr isPhoto="0" userDrawn="0"/>
        </p:nvSpPr>
        <p:spPr bwMode="auto">
          <a:xfrm>
            <a:off x="904424" y="3109391"/>
            <a:ext cx="3601200" cy="135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>
              <a:spcBef>
                <a:spcPts val="599"/>
              </a:spcBef>
              <a:spcAft>
                <a:spcPts val="599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b="0">
                <a:solidFill>
                  <a:schemeClr val="lt1"/>
                </a:solidFill>
                <a:latin typeface="Inconsolata"/>
                <a:ea typeface="Inconsolata"/>
                <a:cs typeface="Inconsolata"/>
              </a:rPr>
              <a:t>Used for Connecting the Database to the Program</a:t>
            </a:r>
            <a:endParaRPr>
              <a:solidFill>
                <a:schemeClr val="lt1"/>
              </a:solidFill>
              <a:latin typeface="Inconsolata"/>
              <a:ea typeface="Inconsolata"/>
              <a:cs typeface="Inconsolata"/>
            </a:endParaRPr>
          </a:p>
          <a:p>
            <a:pPr marL="0" lvl="0" indent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b="1">
                <a:solidFill>
                  <a:schemeClr val="lt1"/>
                </a:solidFill>
                <a:latin typeface="Inconsolata"/>
                <a:ea typeface="Inconsolata"/>
                <a:cs typeface="Inconsolata"/>
              </a:rPr>
              <a:t>JDBC</a:t>
            </a:r>
            <a:endParaRPr lang="en-US" b="1">
              <a:solidFill>
                <a:schemeClr val="lt1"/>
              </a:solidFill>
              <a:latin typeface="Inconsolata"/>
              <a:ea typeface="Inconsolata"/>
              <a:cs typeface="Inconsolata"/>
            </a:endParaRPr>
          </a:p>
        </p:txBody>
      </p:sp>
      <p:sp>
        <p:nvSpPr>
          <p:cNvPr id="610" name="Google Shape;610;p41" hidden="0"/>
          <p:cNvSpPr/>
          <p:nvPr isPhoto="0" userDrawn="0"/>
        </p:nvSpPr>
        <p:spPr bwMode="auto">
          <a:xfrm>
            <a:off x="4654559" y="3109391"/>
            <a:ext cx="3601200" cy="135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>
                <a:solidFill>
                  <a:schemeClr val="lt1"/>
                </a:solidFill>
                <a:latin typeface="Inconsolata"/>
                <a:ea typeface="Inconsolata"/>
                <a:cs typeface="Inconsolata"/>
              </a:rPr>
              <a:t>Easiest and Open Source Database Management System</a:t>
            </a:r>
            <a:endParaRPr>
              <a:solidFill>
                <a:schemeClr val="lt1"/>
              </a:solidFill>
              <a:latin typeface="Inconsolata"/>
              <a:ea typeface="Inconsolata"/>
              <a:cs typeface="Inconsolata"/>
            </a:endParaRPr>
          </a:p>
          <a:p>
            <a:pPr marL="0" lvl="0" indent="0" algn="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>
                <a:solidFill>
                  <a:schemeClr val="lt1"/>
                </a:solidFill>
                <a:latin typeface="Inconsolata"/>
                <a:ea typeface="Inconsolata"/>
                <a:cs typeface="Inconsolata"/>
              </a:rPr>
              <a:t>SQLite</a:t>
            </a:r>
            <a:endParaRPr>
              <a:solidFill>
                <a:schemeClr val="lt1"/>
              </a:solidFill>
              <a:latin typeface="Inconsolata"/>
              <a:ea typeface="Inconsolata"/>
              <a:cs typeface="Inconsolata"/>
            </a:endParaRPr>
          </a:p>
        </p:txBody>
      </p:sp>
      <p:sp>
        <p:nvSpPr>
          <p:cNvPr id="611" name="Google Shape;611;p41" hidden="0"/>
          <p:cNvSpPr/>
          <p:nvPr isPhoto="0" userDrawn="0"/>
        </p:nvSpPr>
        <p:spPr bwMode="auto">
          <a:xfrm>
            <a:off x="3471849" y="1924917"/>
            <a:ext cx="2069400" cy="2069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2" name="Google Shape;612;p41" hidden="0"/>
          <p:cNvSpPr/>
          <p:nvPr isPhoto="0" userDrawn="0"/>
        </p:nvSpPr>
        <p:spPr bwMode="auto">
          <a:xfrm rot="5400000">
            <a:off x="3621001" y="1924917"/>
            <a:ext cx="2069400" cy="2069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3" name="Google Shape;613;p41" hidden="0"/>
          <p:cNvSpPr/>
          <p:nvPr isPhoto="0" userDrawn="0"/>
        </p:nvSpPr>
        <p:spPr bwMode="auto">
          <a:xfrm rot="10800000">
            <a:off x="3621001" y="2075236"/>
            <a:ext cx="2069400" cy="2069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4" name="Google Shape;614;p41" hidden="0"/>
          <p:cNvSpPr/>
          <p:nvPr isPhoto="0" userDrawn="0"/>
        </p:nvSpPr>
        <p:spPr bwMode="auto">
          <a:xfrm rot="-5400000">
            <a:off x="3471849" y="2075236"/>
            <a:ext cx="2069400" cy="2069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5" name="Google Shape;615;p41" hidden="0"/>
          <p:cNvSpPr/>
          <p:nvPr isPhoto="0" userDrawn="0"/>
        </p:nvSpPr>
        <p:spPr bwMode="auto">
          <a:xfrm>
            <a:off x="3948268" y="2356571"/>
            <a:ext cx="274955" cy="380700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0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1</a:t>
            </a:r>
            <a:endParaRPr/>
          </a:p>
        </p:txBody>
      </p:sp>
      <p:sp>
        <p:nvSpPr>
          <p:cNvPr id="616" name="Google Shape;616;p41" hidden="0"/>
          <p:cNvSpPr/>
          <p:nvPr isPhoto="0" userDrawn="0"/>
        </p:nvSpPr>
        <p:spPr bwMode="auto">
          <a:xfrm>
            <a:off x="4817777" y="2363180"/>
            <a:ext cx="546209" cy="375413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0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2</a:t>
            </a:r>
            <a:endParaRPr/>
          </a:p>
        </p:txBody>
      </p:sp>
      <p:sp>
        <p:nvSpPr>
          <p:cNvPr id="617" name="Google Shape;617;p41" hidden="0"/>
          <p:cNvSpPr/>
          <p:nvPr isPhoto="0" userDrawn="0"/>
        </p:nvSpPr>
        <p:spPr bwMode="auto">
          <a:xfrm>
            <a:off x="3918657" y="3303779"/>
            <a:ext cx="354269" cy="380700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0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3</a:t>
            </a:r>
            <a:endParaRPr b="0" i="0">
              <a:ln>
                <a:noFill/>
              </a:ln>
              <a:solidFill>
                <a:schemeClr val="lt1"/>
              </a:solidFill>
              <a:latin typeface="Nixie One"/>
            </a:endParaRPr>
          </a:p>
        </p:txBody>
      </p:sp>
      <p:sp>
        <p:nvSpPr>
          <p:cNvPr id="618" name="Google Shape;618;p41" hidden="0"/>
          <p:cNvSpPr/>
          <p:nvPr isPhoto="0" userDrawn="0"/>
        </p:nvSpPr>
        <p:spPr bwMode="auto">
          <a:xfrm>
            <a:off x="4915597" y="3310388"/>
            <a:ext cx="301393" cy="370125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0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" name="Google Shape;517;p37" hidden="0"/>
          <p:cNvSpPr txBox="1"/>
          <p:nvPr isPhoto="0" userDrawn="0">
            <p:ph type="ctrTitle" hasCustomPrompt="0"/>
          </p:nvPr>
        </p:nvSpPr>
        <p:spPr bwMode="auto"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>
                <a:solidFill>
                  <a:schemeClr val="accent6"/>
                </a:solidFill>
              </a:rPr>
              <a:t>2</a:t>
            </a:r>
            <a:r>
              <a:rPr lang="en" sz="6000">
                <a:solidFill>
                  <a:schemeClr val="accent6"/>
                </a:solidFill>
              </a:rPr>
              <a:t>.</a:t>
            </a:r>
            <a:br>
              <a:rPr lang="en"/>
            </a:br>
            <a:r>
              <a:rPr lang="en-US"/>
              <a:t>GUI</a:t>
            </a:r>
            <a:endParaRPr/>
          </a:p>
        </p:txBody>
      </p:sp>
      <p:sp>
        <p:nvSpPr>
          <p:cNvPr id="518" name="Google Shape;518;p37" hidden="0"/>
          <p:cNvSpPr txBox="1"/>
          <p:nvPr isPhoto="0" userDrawn="0">
            <p:ph type="subTitle" idx="1" hasCustomPrompt="0"/>
          </p:nvPr>
        </p:nvSpPr>
        <p:spPr bwMode="auto"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Lets have a walk through of the Program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" name="Google Shape;482;p33" hidden="0"/>
          <p:cNvSpPr txBox="1"/>
          <p:nvPr isPhoto="0" userDrawn="0">
            <p:ph type="body" idx="4294967295" hasCustomPrompt="0"/>
          </p:nvPr>
        </p:nvSpPr>
        <p:spPr bwMode="auto">
          <a:xfrm>
            <a:off x="1364725" y="839000"/>
            <a:ext cx="2286900" cy="3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sz="2000"/>
              <a:t>Home Screen</a:t>
            </a:r>
            <a:endParaRPr sz="1400"/>
          </a:p>
        </p:txBody>
      </p:sp>
      <p:sp>
        <p:nvSpPr>
          <p:cNvPr id="483" name="Google Shape;483;p33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484" name="Google Shape;484;p33" hidden="0"/>
          <p:cNvGrpSpPr/>
          <p:nvPr isPhoto="0" userDrawn="0"/>
        </p:nvGrpSpPr>
        <p:grpSpPr bwMode="auto">
          <a:xfrm>
            <a:off x="4784434" y="1345675"/>
            <a:ext cx="4185397" cy="2452173"/>
            <a:chOff x="1177450" y="241631"/>
            <a:chExt cx="6173152" cy="3616776"/>
          </a:xfrm>
        </p:grpSpPr>
        <p:sp>
          <p:nvSpPr>
            <p:cNvPr id="485" name="Google Shape;485;p33" hidden="0"/>
            <p:cNvSpPr/>
            <p:nvPr isPhoto="0" userDrawn="0"/>
          </p:nvSpPr>
          <p:spPr bwMode="auto"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fill="norm" stroke="1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6" name="Google Shape;486;p33" hidden="0"/>
            <p:cNvSpPr/>
            <p:nvPr isPhoto="0" userDrawn="0"/>
          </p:nvSpPr>
          <p:spPr bwMode="auto"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fill="norm" stroke="1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7" name="Google Shape;487;p33" hidden="0"/>
            <p:cNvSpPr/>
            <p:nvPr isPhoto="0" userDrawn="0"/>
          </p:nvSpPr>
          <p:spPr bwMode="auto"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fill="norm" stroke="1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88" name="Google Shape;488;p33" hidden="0"/>
            <p:cNvSpPr/>
            <p:nvPr isPhoto="0" userDrawn="0"/>
          </p:nvSpPr>
          <p:spPr bwMode="auto"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fill="norm" stroke="1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208495213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5263374" y="1492249"/>
            <a:ext cx="3264424" cy="2063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052313" name="Google Shape;482;p33" hidden="0"/>
          <p:cNvSpPr txBox="1"/>
          <p:nvPr isPhoto="0" userDrawn="0">
            <p:ph type="body" idx="4294967295" hasCustomPrompt="0"/>
          </p:nvPr>
        </p:nvSpPr>
        <p:spPr bwMode="auto">
          <a:xfrm>
            <a:off x="1364724" y="838999"/>
            <a:ext cx="2286900" cy="3465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sz="2000"/>
              <a:t>Login Screen</a:t>
            </a:r>
            <a:endParaRPr sz="1400"/>
          </a:p>
        </p:txBody>
      </p:sp>
      <p:sp>
        <p:nvSpPr>
          <p:cNvPr id="1438317833" name="Google Shape;483;p33" hidden="0"/>
          <p:cNvSpPr txBox="1"/>
          <p:nvPr isPhoto="0" userDrawn="0">
            <p:ph type="sldNum" idx="12" hasCustomPrompt="0"/>
          </p:nvPr>
        </p:nvSpPr>
        <p:spPr bwMode="auto">
          <a:xfrm>
            <a:off x="4297649" y="4778749"/>
            <a:ext cx="548699" cy="364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57F981E7-C79A-0199-3265-6D3828FD0D4B}" type="slidenum">
              <a:rPr lang="en"/>
              <a:t/>
            </a:fld>
            <a:endParaRPr/>
          </a:p>
        </p:txBody>
      </p:sp>
      <p:grpSp>
        <p:nvGrpSpPr>
          <p:cNvPr id="319519587" name="Google Shape;484;p33" hidden="0"/>
          <p:cNvGrpSpPr/>
          <p:nvPr isPhoto="0" userDrawn="0"/>
        </p:nvGrpSpPr>
        <p:grpSpPr bwMode="auto">
          <a:xfrm>
            <a:off x="4784433" y="1345674"/>
            <a:ext cx="4185396" cy="2452172"/>
            <a:chOff x="1177449" y="241630"/>
            <a:chExt cx="6173151" cy="3616776"/>
          </a:xfrm>
        </p:grpSpPr>
        <p:sp>
          <p:nvSpPr>
            <p:cNvPr id="600690613" name="Google Shape;485;p33" hidden="0"/>
            <p:cNvSpPr/>
            <p:nvPr isPhoto="0" userDrawn="0"/>
          </p:nvSpPr>
          <p:spPr bwMode="auto">
            <a:xfrm>
              <a:off x="1682274" y="241630"/>
              <a:ext cx="5161605" cy="3454972"/>
            </a:xfrm>
            <a:custGeom>
              <a:avLst/>
              <a:gdLst/>
              <a:ahLst/>
              <a:cxnLst/>
              <a:rect l="l" t="t" r="r" b="b"/>
              <a:pathLst>
                <a:path w="5161606" h="3454973" fill="norm" stroke="1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5571193" name="Google Shape;486;p33" hidden="0"/>
            <p:cNvSpPr/>
            <p:nvPr isPhoto="0" userDrawn="0"/>
          </p:nvSpPr>
          <p:spPr bwMode="auto">
            <a:xfrm>
              <a:off x="1177449" y="3763228"/>
              <a:ext cx="6173151" cy="95177"/>
            </a:xfrm>
            <a:custGeom>
              <a:avLst/>
              <a:gdLst/>
              <a:ahLst/>
              <a:cxnLst/>
              <a:rect l="l" t="t" r="r" b="b"/>
              <a:pathLst>
                <a:path w="6173152" h="95178" fill="norm" stroke="1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04825974" name="Google Shape;487;p33" hidden="0"/>
            <p:cNvSpPr/>
            <p:nvPr isPhoto="0" userDrawn="0"/>
          </p:nvSpPr>
          <p:spPr bwMode="auto">
            <a:xfrm>
              <a:off x="1177449" y="3687085"/>
              <a:ext cx="6172200" cy="76141"/>
            </a:xfrm>
            <a:custGeom>
              <a:avLst/>
              <a:gdLst/>
              <a:ahLst/>
              <a:cxnLst/>
              <a:rect l="l" t="t" r="r" b="b"/>
              <a:pathLst>
                <a:path w="6172200" h="76142" fill="norm" stroke="1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2809971" name="Google Shape;488;p33" hidden="0"/>
            <p:cNvSpPr/>
            <p:nvPr isPhoto="0" userDrawn="0"/>
          </p:nvSpPr>
          <p:spPr bwMode="auto">
            <a:xfrm>
              <a:off x="3806349" y="3687085"/>
              <a:ext cx="903921" cy="47588"/>
            </a:xfrm>
            <a:custGeom>
              <a:avLst/>
              <a:gdLst/>
              <a:ahLst/>
              <a:cxnLst/>
              <a:rect l="l" t="t" r="r" b="b"/>
              <a:pathLst>
                <a:path w="903922" h="47589" fill="norm" stroke="1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170960089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5272662" y="1492249"/>
            <a:ext cx="3247199" cy="2063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114110" name="Google Shape;482;p33" hidden="0"/>
          <p:cNvSpPr txBox="1"/>
          <p:nvPr isPhoto="0" userDrawn="0">
            <p:ph type="body" idx="4294967295" hasCustomPrompt="0"/>
          </p:nvPr>
        </p:nvSpPr>
        <p:spPr bwMode="auto">
          <a:xfrm>
            <a:off x="1364724" y="838999"/>
            <a:ext cx="2286900" cy="3465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sz="2000"/>
              <a:t>Admin Details Screen</a:t>
            </a:r>
            <a:endParaRPr sz="1400"/>
          </a:p>
        </p:txBody>
      </p:sp>
      <p:sp>
        <p:nvSpPr>
          <p:cNvPr id="412405745" name="Google Shape;483;p33" hidden="0"/>
          <p:cNvSpPr txBox="1"/>
          <p:nvPr isPhoto="0" userDrawn="0">
            <p:ph type="sldNum" idx="12" hasCustomPrompt="0"/>
          </p:nvPr>
        </p:nvSpPr>
        <p:spPr bwMode="auto">
          <a:xfrm>
            <a:off x="4297649" y="4778749"/>
            <a:ext cx="548699" cy="364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78AB93AD-3046-DAA0-EDA0-70ABF9835CAA}" type="slidenum">
              <a:rPr lang="en"/>
              <a:t/>
            </a:fld>
            <a:endParaRPr/>
          </a:p>
        </p:txBody>
      </p:sp>
      <p:grpSp>
        <p:nvGrpSpPr>
          <p:cNvPr id="1154187586" name="Google Shape;484;p33" hidden="0"/>
          <p:cNvGrpSpPr/>
          <p:nvPr isPhoto="0" userDrawn="0"/>
        </p:nvGrpSpPr>
        <p:grpSpPr bwMode="auto">
          <a:xfrm>
            <a:off x="4784433" y="1345674"/>
            <a:ext cx="4185396" cy="2452172"/>
            <a:chOff x="1177449" y="241630"/>
            <a:chExt cx="6173151" cy="3616776"/>
          </a:xfrm>
        </p:grpSpPr>
        <p:sp>
          <p:nvSpPr>
            <p:cNvPr id="1615289473" name="Google Shape;485;p33" hidden="0"/>
            <p:cNvSpPr/>
            <p:nvPr isPhoto="0" userDrawn="0"/>
          </p:nvSpPr>
          <p:spPr bwMode="auto">
            <a:xfrm>
              <a:off x="1682274" y="241630"/>
              <a:ext cx="5161605" cy="3454972"/>
            </a:xfrm>
            <a:custGeom>
              <a:avLst/>
              <a:gdLst/>
              <a:ahLst/>
              <a:cxnLst/>
              <a:rect l="l" t="t" r="r" b="b"/>
              <a:pathLst>
                <a:path w="5161606" h="3454973" fill="norm" stroke="1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54516584" name="Google Shape;486;p33" hidden="0"/>
            <p:cNvSpPr/>
            <p:nvPr isPhoto="0" userDrawn="0"/>
          </p:nvSpPr>
          <p:spPr bwMode="auto">
            <a:xfrm>
              <a:off x="1177449" y="3763228"/>
              <a:ext cx="6173151" cy="95177"/>
            </a:xfrm>
            <a:custGeom>
              <a:avLst/>
              <a:gdLst/>
              <a:ahLst/>
              <a:cxnLst/>
              <a:rect l="l" t="t" r="r" b="b"/>
              <a:pathLst>
                <a:path w="6173152" h="95178" fill="norm" stroke="1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31574632" name="Google Shape;487;p33" hidden="0"/>
            <p:cNvSpPr/>
            <p:nvPr isPhoto="0" userDrawn="0"/>
          </p:nvSpPr>
          <p:spPr bwMode="auto">
            <a:xfrm>
              <a:off x="1177449" y="3687085"/>
              <a:ext cx="6172200" cy="76141"/>
            </a:xfrm>
            <a:custGeom>
              <a:avLst/>
              <a:gdLst/>
              <a:ahLst/>
              <a:cxnLst/>
              <a:rect l="l" t="t" r="r" b="b"/>
              <a:pathLst>
                <a:path w="6172200" h="76142" fill="norm" stroke="1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5605690" name="Google Shape;488;p33" hidden="0"/>
            <p:cNvSpPr/>
            <p:nvPr isPhoto="0" userDrawn="0"/>
          </p:nvSpPr>
          <p:spPr bwMode="auto">
            <a:xfrm>
              <a:off x="3806349" y="3687085"/>
              <a:ext cx="903921" cy="47588"/>
            </a:xfrm>
            <a:custGeom>
              <a:avLst/>
              <a:gdLst/>
              <a:ahLst/>
              <a:cxnLst/>
              <a:rect l="l" t="t" r="r" b="b"/>
              <a:pathLst>
                <a:path w="903922" h="47589" fill="norm" stroke="1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28741654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5264724" y="1484312"/>
            <a:ext cx="3247199" cy="2055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0837415" name="Google Shape;482;p33" hidden="0"/>
          <p:cNvSpPr txBox="1"/>
          <p:nvPr isPhoto="0" userDrawn="0">
            <p:ph type="body" idx="4294967295" hasCustomPrompt="0"/>
          </p:nvPr>
        </p:nvSpPr>
        <p:spPr bwMode="auto">
          <a:xfrm>
            <a:off x="1364724" y="838999"/>
            <a:ext cx="2286900" cy="3465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sz="2000"/>
              <a:t>Book Details Screen</a:t>
            </a:r>
            <a:endParaRPr sz="1400"/>
          </a:p>
        </p:txBody>
      </p:sp>
      <p:sp>
        <p:nvSpPr>
          <p:cNvPr id="211346563" name="Google Shape;483;p33" hidden="0"/>
          <p:cNvSpPr txBox="1"/>
          <p:nvPr isPhoto="0" userDrawn="0">
            <p:ph type="sldNum" idx="12" hasCustomPrompt="0"/>
          </p:nvPr>
        </p:nvSpPr>
        <p:spPr bwMode="auto">
          <a:xfrm>
            <a:off x="4297649" y="4778749"/>
            <a:ext cx="548699" cy="364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DB698137-3EDC-C625-10C4-2876B25F9BA4}" type="slidenum">
              <a:rPr lang="en"/>
              <a:t/>
            </a:fld>
            <a:endParaRPr/>
          </a:p>
        </p:txBody>
      </p:sp>
      <p:grpSp>
        <p:nvGrpSpPr>
          <p:cNvPr id="1108116517" name="Google Shape;484;p33" hidden="0"/>
          <p:cNvGrpSpPr/>
          <p:nvPr isPhoto="0" userDrawn="0"/>
        </p:nvGrpSpPr>
        <p:grpSpPr bwMode="auto">
          <a:xfrm>
            <a:off x="4784433" y="1345674"/>
            <a:ext cx="4185396" cy="2452172"/>
            <a:chOff x="1177449" y="241630"/>
            <a:chExt cx="6173151" cy="3616776"/>
          </a:xfrm>
        </p:grpSpPr>
        <p:sp>
          <p:nvSpPr>
            <p:cNvPr id="1793850338" name="Google Shape;485;p33" hidden="0"/>
            <p:cNvSpPr/>
            <p:nvPr isPhoto="0" userDrawn="0"/>
          </p:nvSpPr>
          <p:spPr bwMode="auto">
            <a:xfrm>
              <a:off x="1682274" y="241630"/>
              <a:ext cx="5161605" cy="3454972"/>
            </a:xfrm>
            <a:custGeom>
              <a:avLst/>
              <a:gdLst/>
              <a:ahLst/>
              <a:cxnLst/>
              <a:rect l="l" t="t" r="r" b="b"/>
              <a:pathLst>
                <a:path w="5161606" h="3454973" fill="norm" stroke="1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34222967" name="Google Shape;486;p33" hidden="0"/>
            <p:cNvSpPr/>
            <p:nvPr isPhoto="0" userDrawn="0"/>
          </p:nvSpPr>
          <p:spPr bwMode="auto">
            <a:xfrm>
              <a:off x="1177449" y="3763228"/>
              <a:ext cx="6173151" cy="95177"/>
            </a:xfrm>
            <a:custGeom>
              <a:avLst/>
              <a:gdLst/>
              <a:ahLst/>
              <a:cxnLst/>
              <a:rect l="l" t="t" r="r" b="b"/>
              <a:pathLst>
                <a:path w="6173152" h="95178" fill="norm" stroke="1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62565816" name="Google Shape;487;p33" hidden="0"/>
            <p:cNvSpPr/>
            <p:nvPr isPhoto="0" userDrawn="0"/>
          </p:nvSpPr>
          <p:spPr bwMode="auto">
            <a:xfrm>
              <a:off x="1177449" y="3687085"/>
              <a:ext cx="6172200" cy="76141"/>
            </a:xfrm>
            <a:custGeom>
              <a:avLst/>
              <a:gdLst/>
              <a:ahLst/>
              <a:cxnLst/>
              <a:rect l="l" t="t" r="r" b="b"/>
              <a:pathLst>
                <a:path w="6172200" h="76142" fill="norm" stroke="1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0346279" name="Google Shape;488;p33" hidden="0"/>
            <p:cNvSpPr/>
            <p:nvPr isPhoto="0" userDrawn="0"/>
          </p:nvSpPr>
          <p:spPr bwMode="auto">
            <a:xfrm>
              <a:off x="3806349" y="3687085"/>
              <a:ext cx="903921" cy="47588"/>
            </a:xfrm>
            <a:custGeom>
              <a:avLst/>
              <a:gdLst/>
              <a:ahLst/>
              <a:cxnLst/>
              <a:rect l="l" t="t" r="r" b="b"/>
              <a:pathLst>
                <a:path w="903922" h="47589" fill="norm" stroke="1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174920845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5256787" y="1492249"/>
            <a:ext cx="3247199" cy="2039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" name="Google Shape;494;p34" hidden="0"/>
          <p:cNvSpPr txBox="1"/>
          <p:nvPr isPhoto="0" userDrawn="0">
            <p:ph type="ctrTitle" idx="4294967295" hasCustomPrompt="0"/>
          </p:nvPr>
        </p:nvSpPr>
        <p:spPr bwMode="auto"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>
                <a:solidFill>
                  <a:srgbClr val="6D9EEB"/>
                </a:solidFill>
              </a:rPr>
              <a:t>Thanks!</a:t>
            </a:r>
            <a:endParaRPr sz="6000">
              <a:solidFill>
                <a:srgbClr val="6D9EEB"/>
              </a:solidFill>
            </a:endParaRPr>
          </a:p>
        </p:txBody>
      </p:sp>
      <p:sp>
        <p:nvSpPr>
          <p:cNvPr id="495" name="Google Shape;495;p34" hidden="0"/>
          <p:cNvSpPr txBox="1"/>
          <p:nvPr isPhoto="0" userDrawn="0">
            <p:ph type="subTitle" idx="4294967295" hasCustomPrompt="0"/>
          </p:nvPr>
        </p:nvSpPr>
        <p:spPr bwMode="auto"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rgbClr val="FF9900"/>
                </a:solidFill>
              </a:rPr>
              <a:t>Any questions?</a:t>
            </a:r>
            <a:endParaRPr sz="1400" b="1">
              <a:solidFill>
                <a:srgbClr val="FF9900"/>
              </a:solidFill>
            </a:endParaRPr>
          </a:p>
        </p:txBody>
      </p:sp>
      <p:sp>
        <p:nvSpPr>
          <p:cNvPr id="496" name="Google Shape;496;p34" hidden="0"/>
          <p:cNvSpPr txBox="1"/>
          <p:nvPr isPhoto="0" userDrawn="0"/>
        </p:nvSpPr>
        <p:spPr bwMode="auto">
          <a:xfrm>
            <a:off x="3851699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9600">
                <a:solidFill>
                  <a:srgbClr val="FF9900"/>
                </a:solidFill>
              </a:rPr>
              <a:t>👍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497" name="Google Shape;497;p34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2" name="Google Shape;282;p14" hidden="0"/>
          <p:cNvSpPr txBox="1"/>
          <p:nvPr isPhoto="0" userDrawn="0">
            <p:ph type="ctrTitle" idx="4294967295" hasCustomPrompt="0"/>
          </p:nvPr>
        </p:nvSpPr>
        <p:spPr bwMode="auto"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>
                <a:solidFill>
                  <a:srgbClr val="6D9EEB"/>
                </a:solidFill>
              </a:rPr>
              <a:t>Hello!</a:t>
            </a:r>
            <a:endParaRPr sz="6000">
              <a:solidFill>
                <a:srgbClr val="6D9EEB"/>
              </a:solidFill>
            </a:endParaRPr>
          </a:p>
        </p:txBody>
      </p:sp>
      <p:sp>
        <p:nvSpPr>
          <p:cNvPr id="283" name="Google Shape;283;p14" hidden="0"/>
          <p:cNvSpPr txBox="1"/>
          <p:nvPr isPhoto="0" userDrawn="0">
            <p:ph type="subTitle" idx="4294967295" hasCustomPrompt="0"/>
          </p:nvPr>
        </p:nvSpPr>
        <p:spPr bwMode="auto"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rgbClr val="FF9900"/>
                </a:solidFill>
              </a:rPr>
              <a:t>I am </a:t>
            </a:r>
            <a:r>
              <a:rPr lang="en-IN" sz="1400" b="1">
                <a:solidFill>
                  <a:srgbClr val="FF9900"/>
                </a:solidFill>
              </a:rPr>
              <a:t>Eshan Chatterjee</a:t>
            </a:r>
            <a:endParaRPr lang="en-IN" sz="1400" b="1">
              <a:solidFill>
                <a:srgbClr val="FF9900"/>
              </a:solidFill>
            </a:endParaRPr>
          </a:p>
          <a:p>
            <a:pPr marL="101599" indent="0">
              <a:buClr>
                <a:srgbClr val="8E7CC3"/>
              </a:buClr>
              <a:buSzPts val="2000"/>
              <a:buFont typeface="Inconsolata"/>
              <a:buNone/>
              <a:defRPr/>
            </a:pPr>
            <a:r>
              <a:rPr lang="en-IN" sz="1400" b="0" i="0" u="none" strike="noStrike" cap="none" spc="0">
                <a:solidFill>
                  <a:srgbClr val="FFFFFF"/>
                </a:solidFill>
                <a:latin typeface="Inconsolata"/>
                <a:ea typeface="Inconsolata"/>
                <a:cs typeface="Inconsolata"/>
              </a:rPr>
              <a:t>	</a:t>
            </a:r>
            <a:r>
              <a:rPr lang="en-US" sz="1400" b="0" i="0" u="none" strike="noStrike" cap="none" spc="0">
                <a:solidFill>
                  <a:srgbClr val="FFFFFF"/>
                </a:solidFill>
                <a:latin typeface="Inconsolata"/>
                <a:ea typeface="Inconsolata"/>
                <a:cs typeface="Inconsolata"/>
              </a:rPr>
              <a:t>         </a:t>
            </a:r>
            <a:r>
              <a:rPr lang="en-IN" sz="1400" b="0" i="0" u="none" strike="noStrike" cap="none" spc="0">
                <a:solidFill>
                  <a:srgbClr val="FFFFFF"/>
                </a:solidFill>
                <a:latin typeface="Inconsolata"/>
                <a:ea typeface="Inconsolata"/>
                <a:cs typeface="Inconsolata"/>
              </a:rPr>
              <a:t>Subject : Software Engineering Lab</a:t>
            </a:r>
            <a:endParaRPr sz="1400"/>
          </a:p>
          <a:p>
            <a:pPr marL="0" lvl="0" indent="0" algn="ctr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en-IN" sz="1400" b="0" i="0" u="none" strike="noStrike" cap="none" spc="0">
                <a:solidFill>
                  <a:srgbClr val="FFFFFF"/>
                </a:solidFill>
                <a:latin typeface="Inconsolata"/>
                <a:ea typeface="Inconsolata"/>
                <a:cs typeface="Inconsolata"/>
              </a:rPr>
              <a:t>Code: ESC-591</a:t>
            </a:r>
            <a:endParaRPr sz="1400"/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400"/>
              <a:t>Roll Number: 11500119069</a:t>
            </a:r>
            <a:r>
              <a:rPr lang="en" sz="1400"/>
              <a:t> </a:t>
            </a:r>
            <a:endParaRPr sz="1400"/>
          </a:p>
        </p:txBody>
      </p:sp>
      <p:pic>
        <p:nvPicPr>
          <p:cNvPr id="284" name="Google Shape;284;p14" descr="photo-1434030216411-0b793f4b4173.jpg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570825" y="397050"/>
            <a:ext cx="2002500" cy="20022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285" name="Google Shape;285;p14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" name="Google Shape;290;p15" hidden="0"/>
          <p:cNvSpPr txBox="1"/>
          <p:nvPr isPhoto="0" userDrawn="0">
            <p:ph type="ctrTitle" hasCustomPrompt="0"/>
          </p:nvPr>
        </p:nvSpPr>
        <p:spPr bwMode="auto"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>
                <a:solidFill>
                  <a:srgbClr val="6D9EEB"/>
                </a:solidFill>
              </a:rPr>
              <a:t>1.</a:t>
            </a:r>
            <a:endParaRPr sz="6000">
              <a:solidFill>
                <a:srgbClr val="6D9EEB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 sz="3000" b="0" i="0" u="none" strike="noStrike" cap="none" spc="0">
                <a:solidFill>
                  <a:srgbClr val="FFFFFF"/>
                </a:solidFill>
                <a:latin typeface="Nixie One"/>
                <a:ea typeface="Nixie One"/>
                <a:cs typeface="Nixie One"/>
              </a:rPr>
              <a:t>Case Study Description</a:t>
            </a:r>
            <a:endParaRPr/>
          </a:p>
        </p:txBody>
      </p:sp>
      <p:sp>
        <p:nvSpPr>
          <p:cNvPr id="292" name="Google Shape;292;p15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" name="Google Shape;297;p16" hidden="0"/>
          <p:cNvSpPr txBox="1"/>
          <p:nvPr isPhoto="0" userDrawn="0">
            <p:ph type="body" idx="1" hasCustomPrompt="0"/>
          </p:nvPr>
        </p:nvSpPr>
        <p:spPr bwMode="auto">
          <a:xfrm>
            <a:off x="1724400" y="1375150"/>
            <a:ext cx="5695200" cy="23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599" indent="0">
              <a:buClr>
                <a:srgbClr val="8E7CC3"/>
              </a:buClr>
              <a:buSzPts val="2000"/>
              <a:buFont typeface="Nixie One"/>
              <a:buNone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Nixie One"/>
                <a:ea typeface="Nixie One"/>
                <a:cs typeface="Nixie One"/>
              </a:rPr>
              <a:t>The manager of a bookshop wants to have automation software. Following are the users of the system:</a:t>
            </a:r>
            <a:endParaRPr lang="en-US" sz="2000" b="0" i="0" u="none" strike="noStrike" cap="none" spc="0">
              <a:solidFill>
                <a:srgbClr val="FFFFFF"/>
              </a:solidFill>
              <a:latin typeface="Nixie One"/>
              <a:ea typeface="Nixie One"/>
              <a:cs typeface="Nixie One"/>
            </a:endParaRPr>
          </a:p>
          <a:p>
            <a:pPr marL="101599" indent="0">
              <a:buClr>
                <a:srgbClr val="8E7CC3"/>
              </a:buClr>
              <a:buSzPts val="2000"/>
              <a:buFont typeface="Nixie One"/>
              <a:buNone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Nixie One"/>
                <a:ea typeface="Nixie One"/>
                <a:cs typeface="Nixie One"/>
              </a:rPr>
              <a:t>1. Shopkeeper </a:t>
            </a:r>
            <a:endParaRPr lang="en-US" sz="2000" b="0" i="0" u="none" strike="noStrike" cap="none" spc="0">
              <a:solidFill>
                <a:srgbClr val="FFFFFF"/>
              </a:solidFill>
              <a:latin typeface="Nixie One"/>
              <a:ea typeface="Nixie One"/>
              <a:cs typeface="Nixie One"/>
            </a:endParaRPr>
          </a:p>
          <a:p>
            <a:pPr marL="101599" indent="0">
              <a:buClr>
                <a:srgbClr val="8E7CC3"/>
              </a:buClr>
              <a:buSzPts val="2000"/>
              <a:buFont typeface="Nixie One"/>
              <a:buNone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Nixie One"/>
                <a:ea typeface="Nixie One"/>
                <a:cs typeface="Nixie One"/>
              </a:rPr>
              <a:t>2. Customer </a:t>
            </a:r>
            <a:endParaRPr lang="en-US" sz="2000" b="0" i="0" u="none" strike="noStrike" cap="none" spc="0">
              <a:solidFill>
                <a:srgbClr val="FFFFFF"/>
              </a:solidFill>
              <a:latin typeface="Nixie One"/>
              <a:ea typeface="Nixie One"/>
              <a:cs typeface="Nixie One"/>
            </a:endParaRPr>
          </a:p>
          <a:p>
            <a:pPr marL="101599" indent="0">
              <a:buClr>
                <a:srgbClr val="8E7CC3"/>
              </a:buClr>
              <a:buSzPts val="2000"/>
              <a:buFont typeface="Nixie One"/>
              <a:buNone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Nixie One"/>
                <a:ea typeface="Nixie One"/>
                <a:cs typeface="Nixie One"/>
              </a:rPr>
              <a:t>3. Vendor who supplies books </a:t>
            </a:r>
            <a:endParaRPr/>
          </a:p>
        </p:txBody>
      </p:sp>
      <p:sp>
        <p:nvSpPr>
          <p:cNvPr id="298" name="Google Shape;298;p16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" name="Google Shape;303;p17" hidden="0"/>
          <p:cNvSpPr txBox="1"/>
          <p:nvPr isPhoto="0" userDrawn="0">
            <p:ph type="title" hasCustomPrompt="0"/>
          </p:nvPr>
        </p:nvSpPr>
        <p:spPr bwMode="auto"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en-US" sz="1800" b="0" i="0" u="none" strike="noStrike" cap="none" spc="0">
                <a:solidFill>
                  <a:srgbClr val="FFFFFF"/>
                </a:solidFill>
                <a:latin typeface="Nixie One"/>
                <a:ea typeface="Nixie One"/>
                <a:cs typeface="Nixie One"/>
              </a:rPr>
              <a:t>Following </a:t>
            </a:r>
            <a:r>
              <a:rPr lang="en-US" sz="1800" b="0" i="0" u="none" strike="noStrike" cap="none" spc="0">
                <a:solidFill>
                  <a:srgbClr val="FFFFFF"/>
                </a:solidFill>
                <a:latin typeface="Nixie One"/>
                <a:ea typeface="Nixie One"/>
                <a:cs typeface="Nixie One"/>
              </a:rPr>
              <a:t>are some of the functions:</a:t>
            </a:r>
            <a:endParaRPr/>
          </a:p>
        </p:txBody>
      </p:sp>
      <p:sp>
        <p:nvSpPr>
          <p:cNvPr id="304" name="Google Shape;304;p1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627321" y="1512999"/>
            <a:ext cx="7864928" cy="3099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Inconsolata"/>
                <a:ea typeface="Inconsolata"/>
                <a:cs typeface="Inconsolata"/>
              </a:rPr>
              <a:t>The shop stocks a set of books. Records of all details should be maintained. </a:t>
            </a:r>
            <a:endParaRPr lang="en-US" sz="2000" b="0" i="0" u="none" strike="noStrike" cap="none" spc="0">
              <a:solidFill>
                <a:srgbClr val="FFFFFF"/>
              </a:solidFill>
              <a:latin typeface="Inconsolata"/>
              <a:ea typeface="Inconsolata"/>
              <a:cs typeface="Inconsolata"/>
            </a:endParaRPr>
          </a:p>
          <a:p>
            <a:pPr marL="101599" lvl="0" indent="0" algn="l">
              <a:spcBef>
                <a:spcPts val="599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None/>
              <a:defRPr/>
            </a:pPr>
            <a:endParaRPr/>
          </a:p>
          <a:p>
            <a:pPr marL="457200" lvl="0" indent="-355600" algn="l">
              <a:spcBef>
                <a:spcPts val="0"/>
              </a:spcBef>
              <a:spcAft>
                <a:spcPts val="0"/>
              </a:spcAft>
              <a:buSzPts val="2000"/>
              <a:buChar char="◍"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Inconsolata"/>
                <a:ea typeface="Inconsolata"/>
                <a:cs typeface="Inconsolata"/>
              </a:rPr>
              <a:t> Customers can query whether a book is available and select for purchase.</a:t>
            </a:r>
            <a:r>
              <a:rPr lang="en"/>
              <a:t>But remember not to overload your slides with content</a:t>
            </a:r>
            <a:r>
              <a:rPr lang="en-US"/>
              <a:t>.</a:t>
            </a:r>
            <a:endParaRPr lang="en-US"/>
          </a:p>
          <a:p>
            <a:pPr marL="457200" lvl="0" indent="-355599" algn="l">
              <a:spcBef>
                <a:spcPts val="0"/>
              </a:spcBef>
              <a:spcAft>
                <a:spcPts val="0"/>
              </a:spcAft>
              <a:buSzPts val="2000"/>
              <a:buChar char="◍"/>
              <a:defRPr/>
            </a:pPr>
            <a:endParaRPr/>
          </a:p>
          <a:p>
            <a:pPr marL="457200" lvl="0" indent="-355599" algn="l">
              <a:spcBef>
                <a:spcPts val="0"/>
              </a:spcBef>
              <a:spcAft>
                <a:spcPts val="0"/>
              </a:spcAft>
              <a:buSzPts val="2000"/>
              <a:buChar char="◍"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Inconsolata"/>
                <a:ea typeface="Inconsolata"/>
                <a:cs typeface="Inconsolata"/>
              </a:rPr>
              <a:t>The BAS generates a bill indicating total amount payable and all details of the sales transaction.</a:t>
            </a:r>
            <a:endParaRPr/>
          </a:p>
        </p:txBody>
      </p:sp>
      <p:sp>
        <p:nvSpPr>
          <p:cNvPr id="305" name="Google Shape;305;p17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3485306" name="Google Shape;303;p17" hidden="0"/>
          <p:cNvSpPr txBox="1"/>
          <p:nvPr isPhoto="0" userDrawn="0">
            <p:ph type="title" hasCustomPrompt="0"/>
          </p:nvPr>
        </p:nvSpPr>
        <p:spPr bwMode="auto">
          <a:xfrm>
            <a:off x="2047950" y="0"/>
            <a:ext cx="5048100" cy="1147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>
              <a:defRPr/>
            </a:pPr>
            <a:r>
              <a:rPr/>
              <a:t>Functions Continued:</a:t>
            </a:r>
            <a:endParaRPr/>
          </a:p>
        </p:txBody>
      </p:sp>
      <p:sp>
        <p:nvSpPr>
          <p:cNvPr id="1610145846" name="Google Shape;304;p1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627321" y="1374321"/>
            <a:ext cx="7864928" cy="323857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algn="just">
              <a:buClr>
                <a:srgbClr val="8E7CC3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Inconsolata"/>
                <a:ea typeface="Inconsolata"/>
                <a:cs typeface="Inconsolata"/>
              </a:rPr>
              <a:t>The BAS should automatically update book stock when a purchase is made or when fresh supply arrives. </a:t>
            </a:r>
            <a:endParaRPr lang="en-US" sz="2000" b="0" i="0" u="none" strike="noStrike" cap="none" spc="0">
              <a:solidFill>
                <a:srgbClr val="FFFFFF"/>
              </a:solidFill>
              <a:latin typeface="Inconsolata"/>
              <a:ea typeface="Inconsolata"/>
              <a:cs typeface="Inconsolata"/>
            </a:endParaRPr>
          </a:p>
          <a:p>
            <a:pPr algn="just">
              <a:buClr>
                <a:srgbClr val="8E7CC3"/>
              </a:buClr>
              <a:buSzPts val="2000"/>
              <a:buFont typeface="Arial"/>
              <a:buChar char="•"/>
              <a:defRPr/>
            </a:pPr>
            <a:endParaRPr lang="en-US" sz="2000" b="0" i="0" u="none" strike="noStrike" cap="none" spc="0">
              <a:solidFill>
                <a:srgbClr val="FFFFFF"/>
              </a:solidFill>
              <a:latin typeface="Inconsolata"/>
              <a:ea typeface="Inconsolata"/>
              <a:cs typeface="Inconsolata"/>
            </a:endParaRPr>
          </a:p>
          <a:p>
            <a:pPr algn="just">
              <a:buClr>
                <a:srgbClr val="8E7CC3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Inconsolata"/>
                <a:ea typeface="Inconsolata"/>
                <a:cs typeface="Inconsolata"/>
              </a:rPr>
              <a:t>Customers can provide feedback for books and place demand for a particular book. </a:t>
            </a:r>
            <a:endParaRPr lang="en-US" sz="2000" b="0" i="0" u="none" strike="noStrike" cap="none" spc="0">
              <a:solidFill>
                <a:srgbClr val="FFFFFF"/>
              </a:solidFill>
              <a:latin typeface="Inconsolata"/>
              <a:ea typeface="Inconsolata"/>
              <a:cs typeface="Inconsolata"/>
            </a:endParaRPr>
          </a:p>
          <a:p>
            <a:pPr algn="just">
              <a:buClr>
                <a:srgbClr val="8E7CC3"/>
              </a:buClr>
              <a:buSzPts val="2000"/>
              <a:buFont typeface="Arial"/>
              <a:buChar char="•"/>
              <a:defRPr/>
            </a:pPr>
            <a:endParaRPr lang="en-US" sz="2000" b="0" i="0" u="none" strike="noStrike" cap="none" spc="0">
              <a:solidFill>
                <a:srgbClr val="FFFFFF"/>
              </a:solidFill>
              <a:latin typeface="Inconsolata"/>
              <a:ea typeface="Inconsolata"/>
              <a:cs typeface="Inconsolata"/>
            </a:endParaRPr>
          </a:p>
          <a:p>
            <a:pPr>
              <a:buClr>
                <a:srgbClr val="8E7CC3"/>
              </a:buClr>
              <a:buSzPts val="2000"/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Inconsolata"/>
                <a:ea typeface="Inconsolata"/>
                <a:cs typeface="Inconsolata"/>
              </a:rPr>
              <a:t> The shop owner can query on the status of any item anytime and generate sales statistics for any period. Make assumptions wherever necessary.</a:t>
            </a:r>
            <a:endParaRPr sz="2000"/>
          </a:p>
        </p:txBody>
      </p:sp>
      <p:sp>
        <p:nvSpPr>
          <p:cNvPr id="1072766758" name="Google Shape;305;p17" hidden="0"/>
          <p:cNvSpPr txBox="1"/>
          <p:nvPr isPhoto="0" userDrawn="0">
            <p:ph type="sldNum" idx="12" hasCustomPrompt="0"/>
          </p:nvPr>
        </p:nvSpPr>
        <p:spPr bwMode="auto">
          <a:xfrm>
            <a:off x="4297649" y="4778749"/>
            <a:ext cx="548699" cy="364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7D690BB4-6184-117E-7C53-217DC5F82B9E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Google Shape;310;p18" hidden="0"/>
          <p:cNvSpPr txBox="1"/>
          <p:nvPr isPhoto="0" userDrawn="0">
            <p:ph type="ctrTitle" idx="4294967295" hasCustomPrompt="0"/>
          </p:nvPr>
        </p:nvSpPr>
        <p:spPr bwMode="auto">
          <a:xfrm flipH="0" flipV="0">
            <a:off x="2112750" y="2878749"/>
            <a:ext cx="4918500" cy="1529964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>
              <a:defRPr/>
            </a:pPr>
            <a:r>
              <a:rPr lang="en-IN" sz="6000" b="0" i="0" u="none" strike="noStrike" cap="none" spc="0">
                <a:solidFill>
                  <a:srgbClr val="FFFFFF"/>
                </a:solidFill>
                <a:latin typeface="Nixie One"/>
                <a:ea typeface="Nixie One"/>
                <a:cs typeface="Nixie One"/>
              </a:rPr>
              <a:t>Use Case Diagram</a:t>
            </a:r>
            <a:endParaRPr/>
          </a:p>
        </p:txBody>
      </p:sp>
      <p:sp>
        <p:nvSpPr>
          <p:cNvPr id="312" name="Google Shape;312;p18" hidden="0"/>
          <p:cNvSpPr/>
          <p:nvPr isPhoto="0" userDrawn="0"/>
        </p:nvSpPr>
        <p:spPr bwMode="auto">
          <a:xfrm>
            <a:off x="4810215" y="2408815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fill="norm" stroke="1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13" name="Google Shape;313;p18" hidden="0"/>
          <p:cNvGrpSpPr/>
          <p:nvPr isPhoto="0" userDrawn="0"/>
        </p:nvGrpSpPr>
        <p:grpSpPr bwMode="auto"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 hidden="0"/>
            <p:cNvSpPr/>
            <p:nvPr isPhoto="0" userDrawn="0"/>
          </p:nvSpPr>
          <p:spPr bwMode="auto"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fill="norm" stroke="1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315;p18" hidden="0"/>
            <p:cNvSpPr/>
            <p:nvPr isPhoto="0" userDrawn="0"/>
          </p:nvSpPr>
          <p:spPr bwMode="auto"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fill="norm" stroke="1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6" name="Google Shape;316;p18" hidden="0"/>
          <p:cNvGrpSpPr/>
          <p:nvPr isPhoto="0" userDrawn="0"/>
        </p:nvGrpSpPr>
        <p:grpSpPr bwMode="auto">
          <a:xfrm rot="1056884">
            <a:off x="3388861" y="1881222"/>
            <a:ext cx="749149" cy="749220"/>
            <a:chOff x="570875" y="4322250"/>
            <a:chExt cx="443300" cy="443325"/>
          </a:xfrm>
        </p:grpSpPr>
        <p:sp>
          <p:nvSpPr>
            <p:cNvPr id="317" name="Google Shape;317;p18" hidden="0"/>
            <p:cNvSpPr/>
            <p:nvPr isPhoto="0" userDrawn="0"/>
          </p:nvSpPr>
          <p:spPr bwMode="auto"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fill="norm" stroke="1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318;p18" hidden="0"/>
            <p:cNvSpPr/>
            <p:nvPr isPhoto="0" userDrawn="0"/>
          </p:nvSpPr>
          <p:spPr bwMode="auto"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fill="norm" stroke="1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319;p18" hidden="0"/>
            <p:cNvSpPr/>
            <p:nvPr isPhoto="0" userDrawn="0"/>
          </p:nvSpPr>
          <p:spPr bwMode="auto"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fill="norm" stroke="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20;p18" hidden="0"/>
            <p:cNvSpPr/>
            <p:nvPr isPhoto="0" userDrawn="0"/>
          </p:nvSpPr>
          <p:spPr bwMode="auto"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fill="norm" stroke="1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21" name="Google Shape;321;p18" hidden="0"/>
          <p:cNvSpPr/>
          <p:nvPr isPhoto="0" userDrawn="0"/>
        </p:nvSpPr>
        <p:spPr bwMode="auto"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fill="norm" stroke="1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2" name="Google Shape;322;p18" hidden="0"/>
          <p:cNvSpPr/>
          <p:nvPr isPhoto="0" userDrawn="0"/>
        </p:nvSpPr>
        <p:spPr bwMode="auto"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fill="norm" stroke="1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3" name="Google Shape;323;p18" hidden="0"/>
          <p:cNvSpPr/>
          <p:nvPr isPhoto="0" userDrawn="0"/>
        </p:nvSpPr>
        <p:spPr bwMode="auto">
          <a:xfrm rot="2926311">
            <a:off x="5615347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fill="norm" stroke="1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4" name="Google Shape;324;p18" hidden="0"/>
          <p:cNvSpPr/>
          <p:nvPr isPhoto="0" userDrawn="0"/>
        </p:nvSpPr>
        <p:spPr bwMode="auto">
          <a:xfrm rot="-1609223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fill="norm" stroke="1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5" name="Google Shape;325;p18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3" name="Google Shape;333;p19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604606451" name="Picture 2" descr="E:\College\Lab\SE_lab\25092020\BAS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809749" y="-10885"/>
            <a:ext cx="5376327" cy="5086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" name="Google Shape;355;p22" hidden="0"/>
          <p:cNvSpPr txBox="1"/>
          <p:nvPr isPhoto="0" userDrawn="0">
            <p:ph type="title" idx="4294967295" hasCustomPrompt="0"/>
          </p:nvPr>
        </p:nvSpPr>
        <p:spPr bwMode="auto"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en-IN" sz="4800" b="0" i="0" u="none" strike="noStrike" cap="none" spc="0">
                <a:solidFill>
                  <a:srgbClr val="FFFFFF"/>
                </a:solidFill>
                <a:latin typeface="Nixie One"/>
                <a:ea typeface="Nixie One"/>
                <a:cs typeface="Nixie One"/>
              </a:rPr>
              <a:t>Technologies Used</a:t>
            </a:r>
            <a:endParaRPr sz="4800"/>
          </a:p>
        </p:txBody>
      </p:sp>
      <p:sp>
        <p:nvSpPr>
          <p:cNvPr id="356" name="Google Shape;356;p22" hidden="0"/>
          <p:cNvSpPr txBox="1"/>
          <p:nvPr isPhoto="0" userDrawn="0">
            <p:ph type="sldNum" idx="12" hasCustomPrompt="0"/>
          </p:nvPr>
        </p:nvSpPr>
        <p:spPr bwMode="auto"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/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Hecate template">
  <a:themeElements>
    <a:clrScheme name="Custom 347">
      <a:dk1>
        <a:srgbClr val="0E004A"/>
      </a:dk1>
      <a:lt1>
        <a:srgbClr val="FFFFFF"/>
      </a:lt1>
      <a:dk2>
        <a:srgbClr val="8E7CC3"/>
      </a:dk2>
      <a:lt2>
        <a:srgbClr val="ECE9F0"/>
      </a:lt2>
      <a:accent1>
        <a:srgbClr val="432E64"/>
      </a:accent1>
      <a:accent2>
        <a:srgbClr val="51387A"/>
      </a:accent2>
      <a:accent3>
        <a:srgbClr val="C20E9B"/>
      </a:accent3>
      <a:accent4>
        <a:srgbClr val="00B4C2"/>
      </a:accent4>
      <a:accent5>
        <a:srgbClr val="FF9900"/>
      </a:accent5>
      <a:accent6>
        <a:srgbClr val="6D9EE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ONLYOFFICE/6.4.2.6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