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c76b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c76b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c76bc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c76bc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c76bc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c76bc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c76bc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c76bc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c76bc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c76bc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c76bc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c76bc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c76bc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c76bc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c76bc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c76bc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how much is the champion league for real madrid?. Number of responses: 10 responses." id="56" name="Google Shape;56;p13" title="how much is the champion league for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2024 who needed to win the golden ball?. Number of responses: 10 responses." id="63" name="Google Shape;63;p14" title="2024 who needed to win the golden ball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0" name="Google Shape;70;p15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7" name="Google Shape;77;p16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60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coach of real madrid?. Number of responses: 10 responses." id="84" name="Google Shape;84;p17" title="who is the coach of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light is real madrid uniform?. Number of responses: 9 responses." id="91" name="Google Shape;91;p18" title="what light is real madrid uniform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125"/>
            <a:ext cx="8832300" cy="4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7535"/>
            <a:ext cx="9144001" cy="4873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59825" y="135125"/>
            <a:ext cx="8263952" cy="487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