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3c1937d4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3c1937d4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3c1937d4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3c1937d4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3c1937d4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3c1937d4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3c1937d4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3c1937d4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3c1937d4f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3c1937d4f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3c1937d4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3c1937d4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c1937d4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3c1937d4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3c1937d4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3c1937d4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3c1937d4f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3c1937d4f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3c1937d4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3c1937d4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3c1937d4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3c1937d4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3c1937d4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3c1937d4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3c1937d4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3c1937d4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for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Topik:about backend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Second is about Fronted  why need the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fronted?</a:t>
            </a:r>
            <a:endParaRPr sz="2700"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17150" y="1567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Iam say above backend heart of site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Fronted is the face of the site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Fronted use a lot of designer because this </a:t>
            </a:r>
            <a:r>
              <a:rPr lang="en" sz="1600"/>
              <a:t>direction</a:t>
            </a:r>
            <a:r>
              <a:rPr lang="en" sz="1600"/>
              <a:t> for designer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Designer need the face site fronted come and help him because his face!!!!!!!!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harakteristics for fronted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1)visual presentation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2)interactivity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3)responsives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4)performance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5)cross browser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is created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1)planning and design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2)setting up the development environment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3)building the structure with HTML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4)Styling with CSS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5)Adding interactivity with javascript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basic rules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FRONTED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1)semantic HTML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2)Responsive Design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3)performance optimization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4)cross-browser Comppatibility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5)accessibility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uses fronted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100"/>
              <a:t>1)HTML                                                       2)CSS</a:t>
            </a:r>
            <a:endParaRPr sz="3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what is it?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1F1F1F"/>
                </a:solidFill>
                <a:highlight>
                  <a:srgbClr val="F8F9FA"/>
                </a:highlight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" sz="1800"/>
              <a:t>Makes the visible part of the web page to the user and its main function is to </a:t>
            </a:r>
            <a:r>
              <a:rPr lang="en" sz="1800"/>
              <a:t>accurately</a:t>
            </a:r>
            <a:r>
              <a:rPr lang="en" sz="1800"/>
              <a:t> convey what the designer has created in the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Layout as well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r>
              <a:rPr lang="en"/>
              <a:t>characteristics</a:t>
            </a:r>
            <a:r>
              <a:rPr lang="en"/>
              <a:t> for backend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Python,php</a:t>
            </a:r>
            <a:endParaRPr sz="3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is created 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1)Choosing the Architecture and Tehnologies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2)Database Design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3)Building the API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4)Implementing Business Logic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5)Authentication and Aothorization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basic rules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1)security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2)scalibility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3)maintainability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4)performance optimization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5)realibility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6)API design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7)testing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8)database management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programing uses for backend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1)java script                    6)C#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2)python                           7)Go (Golang)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3)java                                   8)Rust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4)PHP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5)Ruby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is why we need?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Developers respond to the contents of the sites and the find te errors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And the secure the site.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uses?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we wont write a site </a:t>
            </a:r>
            <a:r>
              <a:rPr lang="en" sz="2000"/>
              <a:t>backend</a:t>
            </a:r>
            <a:r>
              <a:rPr lang="en" sz="2000"/>
              <a:t> and fronted sites will help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Us first for example the backend sites </a:t>
            </a:r>
            <a:r>
              <a:rPr lang="en" sz="2000"/>
              <a:t>interior and fronted site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Exterior is so to speak if it is fronted face then we csn say that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 broad backend is the heart of site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Fronted what is it 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Fronted </a:t>
            </a:r>
            <a:r>
              <a:rPr lang="en" sz="1500"/>
              <a:t>refers to the part of a web application or website that users interact with directly.it encompasses everything you see and use in a browsers such as button forms animations layouts and visual elements Fronted development focuses on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Creating a seamless and responsive user experience 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