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195cf9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195cf9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195cf99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195cf99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261748d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261748d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261748d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261748d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261748d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261748d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61748d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261748d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261748d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261748d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5e957cdc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5e957cdc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Madrid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553775" y="589350"/>
            <a:ext cx="4058400" cy="3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20522" r="21830" t="30819"/>
          <a:stretch/>
        </p:blipFill>
        <p:spPr>
          <a:xfrm>
            <a:off x="0" y="67550"/>
            <a:ext cx="9144001" cy="500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-119075" y="0"/>
            <a:ext cx="2545800" cy="2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89300"/>
            <a:ext cx="8832300" cy="50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21806" r="21715" t="25322"/>
          <a:stretch/>
        </p:blipFill>
        <p:spPr>
          <a:xfrm>
            <a:off x="0" y="89300"/>
            <a:ext cx="9144001" cy="491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-6772500" y="29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1488" y="580450"/>
            <a:ext cx="88323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17871" l="23434" r="22691" t="32347"/>
          <a:stretch/>
        </p:blipFill>
        <p:spPr>
          <a:xfrm>
            <a:off x="11500" y="5950"/>
            <a:ext cx="88323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18175" l="21811" r="21710" t="25933"/>
          <a:stretch/>
        </p:blipFill>
        <p:spPr>
          <a:xfrm>
            <a:off x="0" y="0"/>
            <a:ext cx="90338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74425" y="0"/>
            <a:ext cx="9069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16414" l="20674" r="22684" t="31871"/>
          <a:stretch/>
        </p:blipFill>
        <p:spPr>
          <a:xfrm>
            <a:off x="74425" y="0"/>
            <a:ext cx="90696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24284" l="21811" r="22688" t="27464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20311" l="21156" r="22530" t="30519"/>
          <a:stretch/>
        </p:blipFill>
        <p:spPr>
          <a:xfrm>
            <a:off x="0" y="0"/>
            <a:ext cx="90785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