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02c76bce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02c76bce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02c76bce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02c76bce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02c76bce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02c76bce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02c76bce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02c76bce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02c76bce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02c76bce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02c76bc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02c76bc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02c76bce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02c76bce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02c76bce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02c76bce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how much is the champion league for real madrid?. Number of responses: 10 responses." id="56" name="Google Shape;56;p13" title="how much is the champion league for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2024 who needed to win the golden ball?. Number of responses: 10 responses." id="63" name="Google Shape;63;p14" title="2024 who needed to win the golden ball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o is the legend in real madrid?. Number of responses: 10 responses." id="70" name="Google Shape;70;p15" title="who is the legend in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o is the legend in real madrid?. Number of responses: 10 responses." id="77" name="Google Shape;77;p16" title="who is the legend in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60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o is the coach of real madrid?. Number of responses: 10 responses." id="84" name="Google Shape;84;p17" title="who is the coach of real madrid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Forms response chart. Question title: what light is real madrid uniform?. Number of responses: 9 responses." id="91" name="Google Shape;91;p18" title="what light is real madrid uniform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7402"/>
            <a:ext cx="9144003" cy="3848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52200" y="-137700"/>
            <a:ext cx="995400" cy="5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musa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2695" l="20785" r="20878" t="26191"/>
          <a:stretch/>
        </p:blipFill>
        <p:spPr>
          <a:xfrm>
            <a:off x="0" y="0"/>
            <a:ext cx="9144001" cy="487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0" y="-57375"/>
            <a:ext cx="1710000" cy="2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342675"/>
            <a:ext cx="8520600" cy="4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3133" l="21422" r="21977" t="26764"/>
          <a:stretch/>
        </p:blipFill>
        <p:spPr>
          <a:xfrm>
            <a:off x="0" y="482000"/>
            <a:ext cx="9144001" cy="43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3304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4768" l="20290" r="22049" t="26427"/>
          <a:stretch/>
        </p:blipFill>
        <p:spPr>
          <a:xfrm>
            <a:off x="0" y="0"/>
            <a:ext cx="8893825" cy="48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