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31-Jul-18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Premature Baby </a:t>
            </a:r>
            <a:r>
              <a:rPr lang="en-US" smtClean="0"/>
              <a:t>Care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Implication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51" y="2070100"/>
            <a:ext cx="7281047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Implication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1914322"/>
            <a:ext cx="7915276" cy="4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(Bad)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917700"/>
            <a:ext cx="9309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(Good)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42" y="1903952"/>
            <a:ext cx="7893957" cy="49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981200"/>
            <a:ext cx="8013700" cy="4748718"/>
          </a:xfrm>
        </p:spPr>
      </p:pic>
    </p:spTree>
    <p:extLst>
      <p:ext uri="{BB962C8B-B14F-4D97-AF65-F5344CB8AC3E}">
        <p14:creationId xmlns:p14="http://schemas.microsoft.com/office/powerpoint/2010/main" val="38907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212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Premature Baby Care Service</vt:lpstr>
      <vt:lpstr>Design Implication</vt:lpstr>
      <vt:lpstr>Design Implication</vt:lpstr>
      <vt:lpstr>Design (Bad)</vt:lpstr>
      <vt:lpstr>Design (Good)</vt:lpstr>
      <vt:lpstr>Block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Jabid Hasan</dc:creator>
  <cp:lastModifiedBy>Jabid Hasan</cp:lastModifiedBy>
  <cp:revision>6</cp:revision>
  <dcterms:created xsi:type="dcterms:W3CDTF">2018-07-31T10:09:36Z</dcterms:created>
  <dcterms:modified xsi:type="dcterms:W3CDTF">2018-07-31T13:42:17Z</dcterms:modified>
</cp:coreProperties>
</file>