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sldIdLst>
    <p:sldId id="256" r:id="rId22"/>
    <p:sldId id="257" r:id="rId23"/>
    <p:sldId id="258" r:id="rId24"/>
    <p:sldId id="25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D227-58FC-4D84-8A6C-DC9F516D7D4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591B-AC3C-4ADB-810D-471C5AF1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3321794" y="1076336"/>
            <a:ext cx="3996899" cy="870360"/>
          </a:xfrm>
          <a:prstGeom prst="roundRect">
            <a:avLst>
              <a:gd name="adj" fmla="val 395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57267" y="566634"/>
            <a:ext cx="2035834" cy="5704769"/>
            <a:chOff x="1544128" y="566634"/>
            <a:chExt cx="2035834" cy="5704769"/>
          </a:xfrm>
        </p:grpSpPr>
        <p:sp>
          <p:nvSpPr>
            <p:cNvPr id="2" name="Rounded Rectangle 1"/>
            <p:cNvSpPr/>
            <p:nvPr/>
          </p:nvSpPr>
          <p:spPr>
            <a:xfrm>
              <a:off x="1544128" y="983411"/>
              <a:ext cx="2035834" cy="5287992"/>
            </a:xfrm>
            <a:prstGeom prst="roundRect">
              <a:avLst>
                <a:gd name="adj" fmla="val 3955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17452" y="5702060"/>
              <a:ext cx="1889185" cy="465826"/>
            </a:xfrm>
            <a:prstGeom prst="roundRect">
              <a:avLst>
                <a:gd name="adj" fmla="val 395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jQuery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14583" y="5155722"/>
              <a:ext cx="1889185" cy="465826"/>
            </a:xfrm>
            <a:prstGeom prst="roundRect">
              <a:avLst>
                <a:gd name="adj" fmla="val 395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Bootstrap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11710" y="4618009"/>
              <a:ext cx="1889185" cy="465826"/>
            </a:xfrm>
            <a:prstGeom prst="roundRect">
              <a:avLst>
                <a:gd name="adj" fmla="val 395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Leaflet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08836" y="4088924"/>
              <a:ext cx="1889185" cy="465826"/>
            </a:xfrm>
            <a:prstGeom prst="roundRect">
              <a:avLst>
                <a:gd name="adj" fmla="val 395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Google Maps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14588" y="1078302"/>
              <a:ext cx="1889185" cy="2930113"/>
            </a:xfrm>
            <a:prstGeom prst="roundRect">
              <a:avLst>
                <a:gd name="adj" fmla="val 3955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jQuery Plugins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9060" y="566634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344755" y="1111874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Socket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399918" y="983411"/>
            <a:ext cx="2616678" cy="5287992"/>
          </a:xfrm>
          <a:prstGeom prst="roundRect">
            <a:avLst>
              <a:gd name="adj" fmla="val 395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494162" y="5702060"/>
            <a:ext cx="2428189" cy="465826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MongoDB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90481" y="4609384"/>
            <a:ext cx="1145888" cy="465826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Twitter Streaming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Keyword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83087" y="5155722"/>
            <a:ext cx="2428189" cy="465826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NodeJS</a:t>
            </a:r>
            <a:r>
              <a:rPr lang="en-US" sz="1400" b="1" dirty="0" smtClean="0">
                <a:solidFill>
                  <a:schemeClr val="bg1"/>
                </a:solidFill>
              </a:rPr>
              <a:t> Plugins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83088" y="2900380"/>
            <a:ext cx="2428189" cy="1611238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HDMA API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90481" y="1078302"/>
            <a:ext cx="2428189" cy="1683579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GeoViewer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1709" y="566634"/>
            <a:ext cx="100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726933" y="4609384"/>
            <a:ext cx="1184344" cy="465826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Twitter Streaming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Location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082058" y="1172715"/>
            <a:ext cx="1507642" cy="276999"/>
            <a:chOff x="6733121" y="1172715"/>
            <a:chExt cx="1243440" cy="2769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733121" y="1172715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Connection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56307" y="1385499"/>
            <a:ext cx="1430520" cy="276999"/>
            <a:chOff x="6796728" y="1172715"/>
            <a:chExt cx="1179833" cy="27699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796728" y="1172715"/>
              <a:ext cx="852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newTweet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58368" y="1606907"/>
            <a:ext cx="1434215" cy="276999"/>
            <a:chOff x="6793681" y="1172715"/>
            <a:chExt cx="1182880" cy="27699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93681" y="1172715"/>
              <a:ext cx="855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spatial Query</a:t>
              </a:r>
              <a:endParaRPr lang="en-US" sz="12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0540" y="2420668"/>
            <a:ext cx="1226287" cy="276999"/>
            <a:chOff x="6965171" y="1172715"/>
            <a:chExt cx="1011390" cy="2769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965171" y="1172715"/>
              <a:ext cx="683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getArea</a:t>
              </a:r>
              <a:endParaRPr lang="en-US" sz="1200" b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273305" y="3243242"/>
            <a:ext cx="1440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NodeJS</a:t>
            </a:r>
            <a:r>
              <a:rPr lang="en-US" sz="1400" dirty="0" smtClean="0"/>
              <a:t> + Express</a:t>
            </a:r>
            <a:endParaRPr lang="en-US" sz="1400" dirty="0"/>
          </a:p>
        </p:txBody>
      </p:sp>
      <p:sp>
        <p:nvSpPr>
          <p:cNvPr id="67" name="Right Brace 66"/>
          <p:cNvSpPr/>
          <p:nvPr/>
        </p:nvSpPr>
        <p:spPr>
          <a:xfrm>
            <a:off x="10099766" y="1172715"/>
            <a:ext cx="132490" cy="444883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248983" y="3066948"/>
            <a:ext cx="1340727" cy="276999"/>
            <a:chOff x="6870786" y="1172715"/>
            <a:chExt cx="1105775" cy="27699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70786" y="1172715"/>
              <a:ext cx="777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getTweet</a:t>
              </a:r>
              <a:endParaRPr lang="en-US" sz="12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94023" y="3326517"/>
            <a:ext cx="1392815" cy="276999"/>
            <a:chOff x="6827826" y="1172715"/>
            <a:chExt cx="1148735" cy="276999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827826" y="1172715"/>
              <a:ext cx="820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getReport</a:t>
              </a:r>
              <a:endParaRPr lang="en-US" sz="12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15306" y="3605179"/>
            <a:ext cx="1268658" cy="276999"/>
            <a:chOff x="6930225" y="1172715"/>
            <a:chExt cx="1046336" cy="276999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930225" y="1172715"/>
              <a:ext cx="718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getTopic</a:t>
              </a:r>
              <a:endParaRPr lang="en-US" sz="12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32009" y="3872768"/>
            <a:ext cx="1549081" cy="276999"/>
            <a:chOff x="6698944" y="1172715"/>
            <a:chExt cx="1277617" cy="276999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698944" y="1172715"/>
              <a:ext cx="949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getKeyword</a:t>
              </a:r>
              <a:endParaRPr lang="en-US" sz="1200" b="1" dirty="0"/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3326829" y="2380886"/>
            <a:ext cx="3996899" cy="2173863"/>
          </a:xfrm>
          <a:prstGeom prst="roundRect">
            <a:avLst>
              <a:gd name="adj" fmla="val 395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51201" y="2428286"/>
            <a:ext cx="101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RESTful API</a:t>
            </a:r>
            <a:endParaRPr lang="en-US" sz="14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6303295" y="4148373"/>
            <a:ext cx="1276031" cy="276999"/>
            <a:chOff x="6924141" y="1172715"/>
            <a:chExt cx="1052420" cy="276999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7651631" y="1311214"/>
              <a:ext cx="324930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924141" y="1172715"/>
              <a:ext cx="72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err="1" smtClean="0"/>
                <a:t>opengraph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7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machines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69670" y="2018578"/>
            <a:ext cx="2843940" cy="491707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IIS@Vision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0190" y="58073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6091640" y="888511"/>
            <a:ext cx="0" cy="113006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337663" y="3614463"/>
            <a:ext cx="2843940" cy="603855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NodeJS@Vision</a:t>
            </a: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(8080 port)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8931" y="3614462"/>
            <a:ext cx="2843940" cy="603855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NodeJS@AmazonEC2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(8080 port)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  <a:endCxn id="12" idx="0"/>
          </p:cNvCxnSpPr>
          <p:nvPr/>
        </p:nvCxnSpPr>
        <p:spPr>
          <a:xfrm flipH="1">
            <a:off x="3759633" y="2510285"/>
            <a:ext cx="2332007" cy="110417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3" idx="0"/>
          </p:cNvCxnSpPr>
          <p:nvPr/>
        </p:nvCxnSpPr>
        <p:spPr>
          <a:xfrm>
            <a:off x="6091640" y="2510285"/>
            <a:ext cx="2349261" cy="11041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3110" y="28020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hdma</a:t>
            </a:r>
            <a:r>
              <a:rPr lang="en-US" sz="1400" dirty="0" smtClean="0"/>
              <a:t>/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208711" y="2802041"/>
            <a:ext cx="575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/ec2/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331859" y="5095861"/>
            <a:ext cx="855547" cy="577973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San Diego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4689725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711" y="4708196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GeoViewer</a:t>
            </a:r>
            <a:r>
              <a:rPr lang="en-US" sz="1400" dirty="0" smtClean="0"/>
              <a:t> Instance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2" idx="2"/>
            <a:endCxn id="24" idx="0"/>
          </p:cNvCxnSpPr>
          <p:nvPr/>
        </p:nvCxnSpPr>
        <p:spPr>
          <a:xfrm>
            <a:off x="3759633" y="4218318"/>
            <a:ext cx="0" cy="87754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985051" y="5095861"/>
            <a:ext cx="909567" cy="577973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New Orleans</a:t>
            </a:r>
            <a:br>
              <a:rPr lang="en-US" sz="1100" b="1" dirty="0" smtClean="0">
                <a:solidFill>
                  <a:schemeClr val="bg1"/>
                </a:solidFill>
              </a:rPr>
            </a:br>
            <a:r>
              <a:rPr lang="en-US" sz="1100" b="1" dirty="0" smtClean="0">
                <a:solidFill>
                  <a:schemeClr val="bg1"/>
                </a:solidFill>
              </a:rPr>
              <a:t>+Baton Rouge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953304" y="5096471"/>
            <a:ext cx="909567" cy="577973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Africa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Mauritius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18931" y="5096471"/>
            <a:ext cx="909567" cy="577973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Cleveland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18930" y="5803052"/>
            <a:ext cx="909567" cy="577973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Poland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Warszawa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988748" y="5803052"/>
            <a:ext cx="909567" cy="577973"/>
          </a:xfrm>
          <a:prstGeom prst="roundRect">
            <a:avLst>
              <a:gd name="adj" fmla="val 395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Poland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Wroclaw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13" idx="2"/>
            <a:endCxn id="37" idx="0"/>
          </p:cNvCxnSpPr>
          <p:nvPr/>
        </p:nvCxnSpPr>
        <p:spPr>
          <a:xfrm flipH="1">
            <a:off x="8439835" y="4218317"/>
            <a:ext cx="1066" cy="8775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15EE075-6E8A-4F96-B60A-2088C8292B6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F96F54A8-4221-417E-9173-CE092EF12CE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61851F68-D458-40A4-803B-60561C6C4E34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886FA556-0B4E-4DE9-A024-685F3CF2A0AF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DB81439D-99EF-4B3C-AF42-3EE3B0C40D4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6CD4775D-CB05-4429-A50D-E83986AF78C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0D9DFF1-8788-489C-A994-96E6988561AC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5C3437F3-3059-4F50-A4A8-202293E8DA7A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2E00547B-7256-482F-80F4-905C4D898C2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9C0EA7E2-0C0D-405B-9953-36C68F3C1EAE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BE3E0519-63E4-467A-BCE8-3C31D66C2018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DFE94262-337C-40AB-8047-7DE8BDCC796E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A480B963-321E-43E2-A279-0751AD309B04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6FB993B-F43E-4E4D-A0A0-CB87B409876C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FE40C48-C772-49AF-A7BF-374ECF40DFE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9E987AF-23C1-4045-8105-732F871440E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3CFBC91-A9D9-4242-BC8B-89666EF16B2D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2AAB5E74-BCCD-4A30-A391-9E2B15D11A8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6B2E9F10-65AA-44A9-83C4-BE025C151272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1AFF9F3C-7AD6-4056-B3A9-77E9EFCEC2D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GeoViewer</vt:lpstr>
      <vt:lpstr>Framework</vt:lpstr>
      <vt:lpstr>PowerPoint Presentation</vt:lpstr>
      <vt:lpstr>Host machines</vt:lpstr>
      <vt:lpstr>PowerPoint Presentation</vt:lpstr>
    </vt:vector>
  </TitlesOfParts>
  <Company>San Diego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GeoViewer</dc:title>
  <dc:creator>superuser</dc:creator>
  <cp:lastModifiedBy>superuser</cp:lastModifiedBy>
  <cp:revision>23</cp:revision>
  <dcterms:created xsi:type="dcterms:W3CDTF">2015-04-09T17:56:54Z</dcterms:created>
  <dcterms:modified xsi:type="dcterms:W3CDTF">2015-04-09T21:14:51Z</dcterms:modified>
</cp:coreProperties>
</file>