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86" autoAdjust="0"/>
    <p:restoredTop sz="86207" autoAdjust="0"/>
  </p:normalViewPr>
  <p:slideViewPr>
    <p:cSldViewPr snapToGrid="0" snapToObjects="1">
      <p:cViewPr>
        <p:scale>
          <a:sx n="80" d="100"/>
          <a:sy n="80" d="100"/>
        </p:scale>
        <p:origin x="-2368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160AE7-8935-43D3-80B1-B3465AB6C724}" type="datetimeFigureOut">
              <a:rPr lang="he-IL" smtClean="0"/>
              <a:t>2/1/16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52BAD39-3F52-43C7-B029-BBADB86885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44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BAD39-3F52-43C7-B029-BBADB868856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99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F5F6-CFE8-0E42-B665-68F2AE19CF2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29688" y="848386"/>
            <a:ext cx="2529889" cy="1945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5" name="Rounded Rectangle 4"/>
          <p:cNvSpPr/>
          <p:nvPr/>
        </p:nvSpPr>
        <p:spPr>
          <a:xfrm>
            <a:off x="676275" y="3408858"/>
            <a:ext cx="6173384" cy="165032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93146"/>
              </p:ext>
            </p:extLst>
          </p:nvPr>
        </p:nvGraphicFramePr>
        <p:xfrm>
          <a:off x="4962525" y="4065306"/>
          <a:ext cx="157308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68"/>
                <a:gridCol w="999521"/>
              </a:tblGrid>
              <a:tr h="274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41475" y="3475171"/>
            <a:ext cx="1362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tables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820925" y="3470506"/>
            <a:ext cx="183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Metadata Table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58" idx="3"/>
          </p:cNvCxnSpPr>
          <p:nvPr/>
        </p:nvCxnSpPr>
        <p:spPr>
          <a:xfrm>
            <a:off x="4567604" y="1910946"/>
            <a:ext cx="159112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8" idx="2"/>
          </p:cNvCxnSpPr>
          <p:nvPr/>
        </p:nvCxnSpPr>
        <p:spPr>
          <a:xfrm flipH="1">
            <a:off x="3248025" y="2442527"/>
            <a:ext cx="784383" cy="9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67604" y="2363424"/>
            <a:ext cx="1080721" cy="104543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857875" y="2615093"/>
            <a:ext cx="677739" cy="7937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2" idx="0"/>
          </p:cNvCxnSpPr>
          <p:nvPr/>
        </p:nvCxnSpPr>
        <p:spPr>
          <a:xfrm>
            <a:off x="7079079" y="2615093"/>
            <a:ext cx="729428" cy="79717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8838" y="1420781"/>
            <a:ext cx="4635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8837" y="1745836"/>
            <a:ext cx="463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7825" y="1254447"/>
            <a:ext cx="960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241033" y="1572819"/>
            <a:ext cx="67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942168" y="885190"/>
            <a:ext cx="94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Legend</a:t>
            </a:r>
            <a:endParaRPr lang="he-IL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1267" y="3025953"/>
            <a:ext cx="248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Persistent Storage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13803"/>
              </p:ext>
            </p:extLst>
          </p:nvPr>
        </p:nvGraphicFramePr>
        <p:xfrm>
          <a:off x="840983" y="3818093"/>
          <a:ext cx="332657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71"/>
                <a:gridCol w="928077"/>
                <a:gridCol w="703385"/>
                <a:gridCol w="116253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86978"/>
              </p:ext>
            </p:extLst>
          </p:nvPr>
        </p:nvGraphicFramePr>
        <p:xfrm>
          <a:off x="955283" y="3929152"/>
          <a:ext cx="33265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71"/>
                <a:gridCol w="928077"/>
                <a:gridCol w="703385"/>
                <a:gridCol w="1162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Rounded Rectangle 51"/>
          <p:cNvSpPr/>
          <p:nvPr/>
        </p:nvSpPr>
        <p:spPr>
          <a:xfrm>
            <a:off x="7141433" y="3412264"/>
            <a:ext cx="1334148" cy="140361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Recovery </a:t>
            </a:r>
            <a:r>
              <a:rPr lang="en-US" sz="200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71157"/>
              </p:ext>
            </p:extLst>
          </p:nvPr>
        </p:nvGraphicFramePr>
        <p:xfrm>
          <a:off x="7439605" y="4219886"/>
          <a:ext cx="875720" cy="36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72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96719"/>
              </p:ext>
            </p:extLst>
          </p:nvPr>
        </p:nvGraphicFramePr>
        <p:xfrm>
          <a:off x="782959" y="1966704"/>
          <a:ext cx="370605" cy="192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605"/>
              </a:tblGrid>
              <a:tr h="19221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19393"/>
              </p:ext>
            </p:extLst>
          </p:nvPr>
        </p:nvGraphicFramePr>
        <p:xfrm>
          <a:off x="782959" y="2274354"/>
          <a:ext cx="370605" cy="192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605"/>
              </a:tblGrid>
              <a:tr h="19221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229250" y="1844997"/>
            <a:ext cx="191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 Data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2458" y="2163369"/>
            <a:ext cx="120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Metadata</a:t>
            </a:r>
            <a:endParaRPr lang="en-US" sz="2000" dirty="0"/>
          </a:p>
        </p:txBody>
      </p:sp>
      <p:sp>
        <p:nvSpPr>
          <p:cNvPr id="58" name="Rounded Rectangle 57"/>
          <p:cNvSpPr/>
          <p:nvPr/>
        </p:nvSpPr>
        <p:spPr>
          <a:xfrm>
            <a:off x="3497212" y="1379364"/>
            <a:ext cx="1070392" cy="10631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Client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503813" y="825699"/>
            <a:ext cx="1906762" cy="1063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Backup TM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158732" y="1551930"/>
            <a:ext cx="1905768" cy="1063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Primar</a:t>
            </a:r>
            <a:r>
              <a:rPr lang="en-US" sz="2400" b="1" dirty="0" smtClean="0">
                <a:solidFill>
                  <a:schemeClr val="tx1"/>
                </a:solidFill>
              </a:rPr>
              <a:t>y </a:t>
            </a:r>
            <a:r>
              <a:rPr lang="en-US" sz="2400" b="1" dirty="0" smtClean="0">
                <a:solidFill>
                  <a:schemeClr val="tx1"/>
                </a:solidFill>
              </a:rPr>
              <a:t>TM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32" name="TextBox 1031"/>
          <p:cNvSpPr txBox="1"/>
          <p:nvPr/>
        </p:nvSpPr>
        <p:spPr>
          <a:xfrm rot="1785899">
            <a:off x="942304" y="4382849"/>
            <a:ext cx="63671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. . . </a:t>
            </a:r>
            <a:endParaRPr lang="he-IL" sz="2400" b="1" dirty="0"/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90488"/>
              </p:ext>
            </p:extLst>
          </p:nvPr>
        </p:nvGraphicFramePr>
        <p:xfrm>
          <a:off x="1370529" y="4206911"/>
          <a:ext cx="33265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71"/>
                <a:gridCol w="928077"/>
                <a:gridCol w="703385"/>
                <a:gridCol w="1162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2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35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Keidar</dc:creator>
  <cp:lastModifiedBy>Edward Bortnikov</cp:lastModifiedBy>
  <cp:revision>44</cp:revision>
  <cp:lastPrinted>2015-07-28T09:39:47Z</cp:lastPrinted>
  <dcterms:created xsi:type="dcterms:W3CDTF">2015-07-28T08:18:16Z</dcterms:created>
  <dcterms:modified xsi:type="dcterms:W3CDTF">2016-01-31T22:33:11Z</dcterms:modified>
</cp:coreProperties>
</file>