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058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76" y="-112"/>
      </p:cViewPr>
      <p:guideLst>
        <p:guide orient="horz" pos="2160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130428"/>
            <a:ext cx="85496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886200"/>
            <a:ext cx="70408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74641"/>
            <a:ext cx="226314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74641"/>
            <a:ext cx="66217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7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2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406903"/>
            <a:ext cx="85496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906713"/>
            <a:ext cx="85496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203"/>
            <a:ext cx="44424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600203"/>
            <a:ext cx="44424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535113"/>
            <a:ext cx="44442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174875"/>
            <a:ext cx="444420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535113"/>
            <a:ext cx="44459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174875"/>
            <a:ext cx="44459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3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273050"/>
            <a:ext cx="33091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73053"/>
            <a:ext cx="5622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435103"/>
            <a:ext cx="33091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4800600"/>
            <a:ext cx="60350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12775"/>
            <a:ext cx="60350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367338"/>
            <a:ext cx="60350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6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74638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600203"/>
            <a:ext cx="90525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356353"/>
            <a:ext cx="23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356353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356353"/>
            <a:ext cx="23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248784" y="1956604"/>
            <a:ext cx="1733982" cy="610455"/>
          </a:xfrm>
          <a:prstGeom prst="round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chunk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986867" y="1956604"/>
            <a:ext cx="1661248" cy="610455"/>
          </a:xfrm>
          <a:prstGeom prst="round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chunk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65217" y="436942"/>
            <a:ext cx="3000667" cy="88499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0"/>
                </a:schemeClr>
              </a:gs>
              <a:gs pos="35000">
                <a:schemeClr val="dk1">
                  <a:tint val="37000"/>
                  <a:satMod val="300000"/>
                  <a:alpha val="0"/>
                </a:schemeClr>
              </a:gs>
              <a:gs pos="100000">
                <a:schemeClr val="dk1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457200" rIns="182880" bIns="91440" rtlCol="0" anchor="ctr" anchorCtr="1"/>
          <a:lstStyle/>
          <a:p>
            <a:pPr algn="ctr"/>
            <a:r>
              <a:rPr lang="en-US" sz="3200" dirty="0" smtClean="0"/>
              <a:t>index</a:t>
            </a:r>
          </a:p>
          <a:p>
            <a:pPr algn="ctr"/>
            <a:endParaRPr lang="en-US" sz="3200" dirty="0"/>
          </a:p>
        </p:txBody>
      </p:sp>
      <p:cxnSp>
        <p:nvCxnSpPr>
          <p:cNvPr id="98" name="Straight Arrow Connector 97"/>
          <p:cNvCxnSpPr>
            <a:stCxn id="90" idx="3"/>
          </p:cNvCxnSpPr>
          <p:nvPr/>
        </p:nvCxnSpPr>
        <p:spPr>
          <a:xfrm>
            <a:off x="1982766" y="2261829"/>
            <a:ext cx="535978" cy="8828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1" idx="3"/>
          </p:cNvCxnSpPr>
          <p:nvPr/>
        </p:nvCxnSpPr>
        <p:spPr>
          <a:xfrm flipV="1">
            <a:off x="5648114" y="2258081"/>
            <a:ext cx="477259" cy="3748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95540"/>
              </p:ext>
            </p:extLst>
          </p:nvPr>
        </p:nvGraphicFramePr>
        <p:xfrm>
          <a:off x="3688730" y="830508"/>
          <a:ext cx="413718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788"/>
                <a:gridCol w="731786"/>
                <a:gridCol w="782086"/>
                <a:gridCol w="164052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none</a:t>
                      </a:r>
                      <a:endParaRPr lang="en-US" sz="24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…</a:t>
                      </a:r>
                      <a:endParaRPr lang="en-US" sz="24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" name="Rounded Rectangle 107"/>
          <p:cNvSpPr/>
          <p:nvPr/>
        </p:nvSpPr>
        <p:spPr>
          <a:xfrm>
            <a:off x="5474382" y="2832295"/>
            <a:ext cx="2922326" cy="1282152"/>
          </a:xfrm>
          <a:prstGeom prst="roundRect">
            <a:avLst/>
          </a:prstGeom>
          <a:noFill/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1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4937655" y="2567059"/>
            <a:ext cx="536727" cy="37379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3634354" y="122887"/>
            <a:ext cx="4146501" cy="57107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0"/>
                </a:schemeClr>
              </a:gs>
              <a:gs pos="35000">
                <a:schemeClr val="dk1">
                  <a:tint val="37000"/>
                  <a:satMod val="300000"/>
                  <a:alpha val="0"/>
                </a:schemeClr>
              </a:gs>
              <a:gs pos="100000">
                <a:schemeClr val="dk1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91440" rtlCol="0" anchor="t" anchorCtr="0"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PSA (pending scan array</a:t>
            </a:r>
            <a:r>
              <a:rPr lang="en-US" sz="2800" dirty="0" smtClean="0"/>
              <a:t>)</a:t>
            </a:r>
            <a:endParaRPr lang="en-US" b="1" dirty="0"/>
          </a:p>
        </p:txBody>
      </p:sp>
      <p:sp>
        <p:nvSpPr>
          <p:cNvPr id="122" name="Rounded Rectangle 121"/>
          <p:cNvSpPr/>
          <p:nvPr/>
        </p:nvSpPr>
        <p:spPr>
          <a:xfrm>
            <a:off x="911599" y="4831577"/>
            <a:ext cx="1607144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kstore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911599" y="5441177"/>
            <a:ext cx="1607144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vstore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916686" y="6016683"/>
            <a:ext cx="1607144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wbuf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6629558" y="2940853"/>
            <a:ext cx="1607144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karray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6629558" y="3550453"/>
            <a:ext cx="1607144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varray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 rot="16200000">
            <a:off x="4511679" y="3180984"/>
            <a:ext cx="128215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prstClr val="black"/>
                </a:solidFill>
              </a:rPr>
              <a:t>munk</a:t>
            </a:r>
            <a:endParaRPr lang="en-US" dirty="0"/>
          </a:p>
        </p:txBody>
      </p:sp>
      <p:sp>
        <p:nvSpPr>
          <p:cNvPr id="141" name="Rounded Rectangle 140"/>
          <p:cNvSpPr/>
          <p:nvPr/>
        </p:nvSpPr>
        <p:spPr>
          <a:xfrm>
            <a:off x="684379" y="4669738"/>
            <a:ext cx="2149091" cy="1966383"/>
          </a:xfrm>
          <a:prstGeom prst="roundRect">
            <a:avLst/>
          </a:prstGeom>
          <a:noFill/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1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 rot="16200000">
            <a:off x="-620439" y="5360540"/>
            <a:ext cx="196638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funk</a:t>
            </a:r>
            <a:endParaRPr lang="en-US" dirty="0"/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0" y="4301185"/>
            <a:ext cx="10058400" cy="40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9019603" y="3738268"/>
            <a:ext cx="99578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</a:rPr>
              <a:t>RAM </a:t>
            </a:r>
          </a:p>
          <a:p>
            <a:pPr lvl="0" algn="ctr"/>
            <a:r>
              <a:rPr lang="en-US" sz="3200" dirty="0" smtClean="0">
                <a:solidFill>
                  <a:prstClr val="black"/>
                </a:solidFill>
              </a:rPr>
              <a:t>disk</a:t>
            </a:r>
          </a:p>
        </p:txBody>
      </p:sp>
      <p:cxnSp>
        <p:nvCxnSpPr>
          <p:cNvPr id="165" name="Straight Arrow Connector 164"/>
          <p:cNvCxnSpPr>
            <a:stCxn id="90" idx="2"/>
            <a:endCxn id="141" idx="0"/>
          </p:cNvCxnSpPr>
          <p:nvPr/>
        </p:nvCxnSpPr>
        <p:spPr>
          <a:xfrm>
            <a:off x="1115776" y="2567059"/>
            <a:ext cx="643149" cy="2102679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/>
          <p:nvPr/>
        </p:nvSpPr>
        <p:spPr>
          <a:xfrm>
            <a:off x="4203503" y="4833772"/>
            <a:ext cx="1607144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kstore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4203503" y="5443372"/>
            <a:ext cx="1607144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vstore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4208590" y="6018878"/>
            <a:ext cx="1607144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wbuf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3976283" y="4671933"/>
            <a:ext cx="2149091" cy="1966383"/>
          </a:xfrm>
          <a:prstGeom prst="roundRect">
            <a:avLst/>
          </a:prstGeom>
          <a:noFill/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1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 rot="16200000">
            <a:off x="2671465" y="5362735"/>
            <a:ext cx="196638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funk</a:t>
            </a:r>
            <a:endParaRPr lang="en-US" dirty="0"/>
          </a:p>
        </p:txBody>
      </p:sp>
      <p:cxnSp>
        <p:nvCxnSpPr>
          <p:cNvPr id="174" name="Straight Arrow Connector 173"/>
          <p:cNvCxnSpPr>
            <a:endCxn id="172" idx="0"/>
          </p:cNvCxnSpPr>
          <p:nvPr/>
        </p:nvCxnSpPr>
        <p:spPr>
          <a:xfrm>
            <a:off x="4416158" y="2567056"/>
            <a:ext cx="634669" cy="2104874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6289835" y="2189766"/>
            <a:ext cx="150876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543710" y="2185366"/>
            <a:ext cx="150876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793701" y="2189766"/>
            <a:ext cx="150876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>
            <a:endCxn id="90" idx="0"/>
          </p:cNvCxnSpPr>
          <p:nvPr/>
        </p:nvCxnSpPr>
        <p:spPr>
          <a:xfrm flipH="1">
            <a:off x="1115774" y="1321933"/>
            <a:ext cx="145475" cy="63467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91" idx="0"/>
          </p:cNvCxnSpPr>
          <p:nvPr/>
        </p:nvCxnSpPr>
        <p:spPr>
          <a:xfrm>
            <a:off x="2582186" y="1321933"/>
            <a:ext cx="2235303" cy="63467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3335459" y="2270657"/>
            <a:ext cx="659299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2582186" y="2191961"/>
            <a:ext cx="150876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2836061" y="2187561"/>
            <a:ext cx="150876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3086052" y="2191961"/>
            <a:ext cx="150876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220"/>
          <p:cNvSpPr/>
          <p:nvPr/>
        </p:nvSpPr>
        <p:spPr>
          <a:xfrm>
            <a:off x="8159676" y="445121"/>
            <a:ext cx="1739126" cy="1302665"/>
          </a:xfrm>
          <a:prstGeom prst="round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global version (GV)</a:t>
            </a:r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6900"/>
              </p:ext>
            </p:extLst>
          </p:nvPr>
        </p:nvGraphicFramePr>
        <p:xfrm>
          <a:off x="5762412" y="3181512"/>
          <a:ext cx="632587" cy="853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587"/>
              </a:tblGrid>
              <a:tr h="276297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577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577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41717" y="2731260"/>
            <a:ext cx="763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PPA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09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32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Yahoo,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Idit Keidar</dc:creator>
  <cp:keywords/>
  <dc:description/>
  <cp:lastModifiedBy>Idit Keidar</cp:lastModifiedBy>
  <cp:revision>24</cp:revision>
  <dcterms:created xsi:type="dcterms:W3CDTF">2017-02-23T10:14:47Z</dcterms:created>
  <dcterms:modified xsi:type="dcterms:W3CDTF">2017-03-09T12:49:04Z</dcterms:modified>
  <cp:category/>
</cp:coreProperties>
</file>