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FFC2-8798-D243-B978-07080977D0C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226166" y="1956601"/>
            <a:ext cx="1576347" cy="610455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chunk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624423" y="1956601"/>
            <a:ext cx="1510225" cy="610455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chunk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41105" y="436939"/>
            <a:ext cx="2727879" cy="88499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457200" rIns="182880" bIns="91440" rtlCol="0" anchor="ctr" anchorCtr="1"/>
          <a:lstStyle/>
          <a:p>
            <a:pPr algn="ctr"/>
            <a:r>
              <a:rPr lang="en-US" sz="3200" dirty="0" smtClean="0"/>
              <a:t>index</a:t>
            </a:r>
          </a:p>
          <a:p>
            <a:pPr algn="ctr"/>
            <a:endParaRPr lang="en-US" sz="3200" dirty="0"/>
          </a:p>
        </p:txBody>
      </p:sp>
      <p:cxnSp>
        <p:nvCxnSpPr>
          <p:cNvPr id="98" name="Straight Arrow Connector 97"/>
          <p:cNvCxnSpPr>
            <a:stCxn id="90" idx="3"/>
          </p:cNvCxnSpPr>
          <p:nvPr/>
        </p:nvCxnSpPr>
        <p:spPr>
          <a:xfrm>
            <a:off x="1802513" y="2261829"/>
            <a:ext cx="487253" cy="8828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3"/>
          </p:cNvCxnSpPr>
          <p:nvPr/>
        </p:nvCxnSpPr>
        <p:spPr>
          <a:xfrm flipV="1">
            <a:off x="5134648" y="2258081"/>
            <a:ext cx="433872" cy="3748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24474"/>
              </p:ext>
            </p:extLst>
          </p:nvPr>
        </p:nvGraphicFramePr>
        <p:xfrm>
          <a:off x="3435319" y="830508"/>
          <a:ext cx="361087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444"/>
                <a:gridCol w="665260"/>
                <a:gridCol w="710987"/>
                <a:gridCol w="13411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none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…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Rounded Rectangle 107"/>
          <p:cNvSpPr/>
          <p:nvPr/>
        </p:nvSpPr>
        <p:spPr>
          <a:xfrm>
            <a:off x="4976710" y="2832295"/>
            <a:ext cx="1953719" cy="1282152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488776" y="2567056"/>
            <a:ext cx="487934" cy="37379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3399542" y="122887"/>
            <a:ext cx="3755893" cy="57107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91440" rtlCol="0" anchor="t" anchorCtr="0"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Pending Scan Array (PSA):</a:t>
            </a:r>
            <a:endParaRPr lang="en-US" sz="1600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828726" y="4831577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kstore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28726" y="5441177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vstore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833351" y="6016683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wbuf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234881" y="2940853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kstore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5234881" y="3550453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vstore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4043247" y="3180983"/>
            <a:ext cx="12821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prstClr val="black"/>
                </a:solidFill>
              </a:rPr>
              <a:t>munk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622161" y="4669735"/>
            <a:ext cx="1953719" cy="1966383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rot="16200000">
            <a:off x="-653418" y="5360539"/>
            <a:ext cx="196638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funk</a:t>
            </a:r>
            <a:endParaRPr lang="en-US" dirty="0"/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226166" y="4301185"/>
            <a:ext cx="8567914" cy="40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731070" y="3738268"/>
            <a:ext cx="9957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</a:rPr>
              <a:t>RAM 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</a:rPr>
              <a:t>disk</a:t>
            </a:r>
          </a:p>
        </p:txBody>
      </p:sp>
      <p:cxnSp>
        <p:nvCxnSpPr>
          <p:cNvPr id="165" name="Straight Arrow Connector 164"/>
          <p:cNvCxnSpPr>
            <a:stCxn id="90" idx="2"/>
            <a:endCxn id="141" idx="0"/>
          </p:cNvCxnSpPr>
          <p:nvPr/>
        </p:nvCxnSpPr>
        <p:spPr>
          <a:xfrm>
            <a:off x="1014340" y="2567056"/>
            <a:ext cx="584681" cy="2102679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3821366" y="4833772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kstore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821366" y="5443372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vstore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3825991" y="6018878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wbuf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3614801" y="4671930"/>
            <a:ext cx="1953719" cy="1966383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 rot="16200000">
            <a:off x="2339222" y="5362734"/>
            <a:ext cx="196638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funk</a:t>
            </a:r>
            <a:endParaRPr lang="en-US" dirty="0"/>
          </a:p>
        </p:txBody>
      </p:sp>
      <p:cxnSp>
        <p:nvCxnSpPr>
          <p:cNvPr id="174" name="Straight Arrow Connector 173"/>
          <p:cNvCxnSpPr>
            <a:endCxn id="172" idx="0"/>
          </p:cNvCxnSpPr>
          <p:nvPr/>
        </p:nvCxnSpPr>
        <p:spPr>
          <a:xfrm>
            <a:off x="4014689" y="2567056"/>
            <a:ext cx="576972" cy="2104874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5718032" y="2189766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948827" y="2185366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176092" y="2189766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endCxn id="90" idx="0"/>
          </p:cNvCxnSpPr>
          <p:nvPr/>
        </p:nvCxnSpPr>
        <p:spPr>
          <a:xfrm flipH="1">
            <a:off x="1014340" y="1321930"/>
            <a:ext cx="132250" cy="63467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91" idx="0"/>
          </p:cNvCxnSpPr>
          <p:nvPr/>
        </p:nvCxnSpPr>
        <p:spPr>
          <a:xfrm>
            <a:off x="2347442" y="1321930"/>
            <a:ext cx="2032094" cy="63467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3032234" y="2270657"/>
            <a:ext cx="599363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2347442" y="2191961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578237" y="2187561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2805502" y="2191961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7431543" y="445118"/>
            <a:ext cx="1485438" cy="838403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Global Version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12</cp:revision>
  <dcterms:created xsi:type="dcterms:W3CDTF">2017-02-23T10:14:47Z</dcterms:created>
  <dcterms:modified xsi:type="dcterms:W3CDTF">2017-02-23T11:10:20Z</dcterms:modified>
  <cp:category/>
</cp:coreProperties>
</file>