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74"/>
  </p:normalViewPr>
  <p:slideViewPr>
    <p:cSldViewPr snapToGrid="0" snapToObjects="1">
      <p:cViewPr>
        <p:scale>
          <a:sx n="120" d="100"/>
          <a:sy n="120" d="100"/>
        </p:scale>
        <p:origin x="88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7054A78-52C3-E84C-BCC3-0D0FF53036E0}"/>
              </a:ext>
            </a:extLst>
          </p:cNvPr>
          <p:cNvSpPr/>
          <p:nvPr/>
        </p:nvSpPr>
        <p:spPr>
          <a:xfrm>
            <a:off x="5753898" y="445122"/>
            <a:ext cx="4304502" cy="1350178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90" name="Rounded Rectangle 89"/>
          <p:cNvSpPr/>
          <p:nvPr/>
        </p:nvSpPr>
        <p:spPr>
          <a:xfrm>
            <a:off x="2630670" y="2227956"/>
            <a:ext cx="1475220" cy="498667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758688" y="436943"/>
            <a:ext cx="2561998" cy="108352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 w="127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r>
              <a:rPr lang="en-US" sz="3200" dirty="0"/>
              <a:t>index</a:t>
            </a:r>
          </a:p>
          <a:p>
            <a:pPr algn="ctr"/>
            <a:endParaRPr lang="en-US" sz="3200" dirty="0"/>
          </a:p>
        </p:txBody>
      </p:sp>
      <p:cxnSp>
        <p:nvCxnSpPr>
          <p:cNvPr id="98" name="Straight Arrow Connector 97"/>
          <p:cNvCxnSpPr>
            <a:cxnSpLocks/>
            <a:stCxn id="90" idx="3"/>
          </p:cNvCxnSpPr>
          <p:nvPr/>
        </p:nvCxnSpPr>
        <p:spPr>
          <a:xfrm>
            <a:off x="4105890" y="2477290"/>
            <a:ext cx="381050" cy="0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70" idx="3"/>
          </p:cNvCxnSpPr>
          <p:nvPr/>
        </p:nvCxnSpPr>
        <p:spPr>
          <a:xfrm>
            <a:off x="7409293" y="2452011"/>
            <a:ext cx="493544" cy="10090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3331"/>
              </p:ext>
            </p:extLst>
          </p:nvPr>
        </p:nvGraphicFramePr>
        <p:xfrm>
          <a:off x="5855580" y="883673"/>
          <a:ext cx="409212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⏊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scan k</a:t>
                      </a:r>
                      <a:r>
                        <a:rPr lang="en-US" sz="2400" b="0" baseline="-25000" dirty="0"/>
                        <a:t>1</a:t>
                      </a:r>
                      <a:r>
                        <a:rPr lang="en-US" sz="2400" b="0" dirty="0"/>
                        <a:t>-k</a:t>
                      </a:r>
                      <a:r>
                        <a:rPr lang="en-US" sz="2400" b="0" baseline="-25000" dirty="0"/>
                        <a:t>n </a:t>
                      </a:r>
                      <a:r>
                        <a:rPr lang="en-US" sz="2400" b="0" dirty="0"/>
                        <a:t>version</a:t>
                      </a:r>
                      <a:endParaRPr lang="en-US" sz="2400" b="0" baseline="-2500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put k version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…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7536834" y="2871827"/>
            <a:ext cx="1733982" cy="1028552"/>
          </a:xfrm>
          <a:prstGeom prst="roundRect">
            <a:avLst/>
          </a:prstGeom>
          <a:noFill/>
          <a:ln w="1270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0"/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munk</a:t>
            </a:r>
            <a:endParaRPr lang="en-US" sz="3200" dirty="0"/>
          </a:p>
        </p:txBody>
      </p:sp>
      <p:cxnSp>
        <p:nvCxnSpPr>
          <p:cNvPr id="109" name="Straight Arrow Connector 108"/>
          <p:cNvCxnSpPr>
            <a:cxnSpLocks/>
            <a:endCxn id="108" idx="1"/>
          </p:cNvCxnSpPr>
          <p:nvPr/>
        </p:nvCxnSpPr>
        <p:spPr>
          <a:xfrm>
            <a:off x="6879265" y="2709989"/>
            <a:ext cx="657569" cy="676114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5875635" y="218584"/>
            <a:ext cx="4146501" cy="57107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2800" dirty="0"/>
              <a:t>PO (pending operations)</a:t>
            </a:r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3057181" y="4831577"/>
            <a:ext cx="1735053" cy="457200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kvstore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062268" y="5523525"/>
            <a:ext cx="1735053" cy="457200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829963" y="4669740"/>
            <a:ext cx="2149091" cy="1554372"/>
          </a:xfrm>
          <a:prstGeom prst="roundRect">
            <a:avLst/>
          </a:prstGeom>
          <a:noFill/>
          <a:ln w="1270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1731150" y="5154538"/>
            <a:ext cx="1554373" cy="584776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0" y="4313007"/>
            <a:ext cx="12207459" cy="259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1118699" y="3738268"/>
            <a:ext cx="1088760" cy="1077218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RAM 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</a:rPr>
              <a:t>disk</a:t>
            </a:r>
          </a:p>
        </p:txBody>
      </p:sp>
      <p:cxnSp>
        <p:nvCxnSpPr>
          <p:cNvPr id="165" name="Straight Arrow Connector 164"/>
          <p:cNvCxnSpPr>
            <a:cxnSpLocks/>
            <a:stCxn id="90" idx="2"/>
            <a:endCxn id="141" idx="0"/>
          </p:cNvCxnSpPr>
          <p:nvPr/>
        </p:nvCxnSpPr>
        <p:spPr>
          <a:xfrm>
            <a:off x="3368280" y="2726623"/>
            <a:ext cx="536229" cy="1943117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349085" y="4833772"/>
            <a:ext cx="1735053" cy="457200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kvstore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54172" y="5525720"/>
            <a:ext cx="1735053" cy="457200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6121867" y="4671934"/>
            <a:ext cx="2149091" cy="1552177"/>
          </a:xfrm>
          <a:prstGeom prst="roundRect">
            <a:avLst/>
          </a:prstGeom>
          <a:noFill/>
          <a:ln w="1270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5023055" y="5156732"/>
            <a:ext cx="1554372" cy="584776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74" name="Straight Arrow Connector 173"/>
          <p:cNvCxnSpPr>
            <a:cxnSpLocks/>
            <a:stCxn id="70" idx="2"/>
            <a:endCxn id="172" idx="0"/>
          </p:cNvCxnSpPr>
          <p:nvPr/>
        </p:nvCxnSpPr>
        <p:spPr>
          <a:xfrm>
            <a:off x="6661173" y="2701344"/>
            <a:ext cx="535240" cy="1970590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993155" y="2394611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47030" y="2390211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497021" y="2394611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cxnSpLocks/>
            <a:endCxn id="90" idx="0"/>
          </p:cNvCxnSpPr>
          <p:nvPr/>
        </p:nvCxnSpPr>
        <p:spPr>
          <a:xfrm flipH="1">
            <a:off x="3368280" y="1520464"/>
            <a:ext cx="472266" cy="707492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>
            <a:off x="4974335" y="1520464"/>
            <a:ext cx="1288242" cy="668346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4912972" y="2380050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10408631" y="435064"/>
            <a:ext cx="1510473" cy="1302665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GV </a:t>
            </a:r>
            <a:r>
              <a:rPr lang="en-US" sz="2400" dirty="0">
                <a:solidFill>
                  <a:schemeClr val="tx1"/>
                </a:solidFill>
              </a:rPr>
              <a:t>(global version)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5CD762C-8D2C-E044-A99B-A379022A7F0A}"/>
              </a:ext>
            </a:extLst>
          </p:cNvPr>
          <p:cNvSpPr/>
          <p:nvPr/>
        </p:nvSpPr>
        <p:spPr>
          <a:xfrm>
            <a:off x="142277" y="471042"/>
            <a:ext cx="2149091" cy="3599230"/>
          </a:xfrm>
          <a:prstGeom prst="roundRect">
            <a:avLst/>
          </a:prstGeom>
          <a:noFill/>
          <a:ln w="1270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row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5EC8-24BF-204E-86C0-44593E5065BF}"/>
              </a:ext>
            </a:extLst>
          </p:cNvPr>
          <p:cNvSpPr txBox="1"/>
          <p:nvPr/>
        </p:nvSpPr>
        <p:spPr>
          <a:xfrm>
            <a:off x="409960" y="1553559"/>
            <a:ext cx="61250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5ED96CD-9714-634A-AA24-0479C2A8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33668"/>
              </p:ext>
            </p:extLst>
          </p:nvPr>
        </p:nvGraphicFramePr>
        <p:xfrm>
          <a:off x="399817" y="2015223"/>
          <a:ext cx="1633566" cy="182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934">
                  <a:extLst>
                    <a:ext uri="{9D8B030D-6E8A-4147-A177-3AD203B41FA5}">
                      <a16:colId xmlns:a16="http://schemas.microsoft.com/office/drawing/2014/main" val="1950249366"/>
                    </a:ext>
                  </a:extLst>
                </a:gridCol>
              </a:tblGrid>
              <a:tr h="29270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6941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93258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5586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8AE2AC5-A17D-C243-8D75-F73591D6945F}"/>
              </a:ext>
            </a:extLst>
          </p:cNvPr>
          <p:cNvSpPr txBox="1"/>
          <p:nvPr/>
        </p:nvSpPr>
        <p:spPr>
          <a:xfrm>
            <a:off x="1022465" y="1553558"/>
            <a:ext cx="1021061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ED651F4-A2F5-294D-B018-13290DDABF7A}"/>
              </a:ext>
            </a:extLst>
          </p:cNvPr>
          <p:cNvSpPr/>
          <p:nvPr/>
        </p:nvSpPr>
        <p:spPr>
          <a:xfrm>
            <a:off x="4172022" y="2876847"/>
            <a:ext cx="1475220" cy="910667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Bloom filter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C52F38-4CC8-8C48-BFE4-D4FD5CB25AEB}"/>
              </a:ext>
            </a:extLst>
          </p:cNvPr>
          <p:cNvSpPr/>
          <p:nvPr/>
        </p:nvSpPr>
        <p:spPr>
          <a:xfrm>
            <a:off x="5913053" y="2202677"/>
            <a:ext cx="1496240" cy="498667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819FDB-F2A8-5D41-A447-7B8F278619ED}"/>
              </a:ext>
            </a:extLst>
          </p:cNvPr>
          <p:cNvSpPr/>
          <p:nvPr/>
        </p:nvSpPr>
        <p:spPr>
          <a:xfrm>
            <a:off x="4685234" y="2378340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8E4037-3EEE-854F-A4BA-5357137D330A}"/>
              </a:ext>
            </a:extLst>
          </p:cNvPr>
          <p:cNvSpPr/>
          <p:nvPr/>
        </p:nvSpPr>
        <p:spPr>
          <a:xfrm>
            <a:off x="5157839" y="2378229"/>
            <a:ext cx="150876" cy="13716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07AAB8-B780-CC49-9B4E-2E9987769C2B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5415454" y="2452011"/>
            <a:ext cx="497599" cy="5045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4D7A82-137D-6241-8F23-CB185525D3F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726846" y="2736274"/>
            <a:ext cx="445176" cy="595907"/>
          </a:xfrm>
          <a:prstGeom prst="straightConnector1">
            <a:avLst/>
          </a:prstGeom>
          <a:ln w="12700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C0E7F8-5317-AA49-9FCD-79AEE97C02A5}"/>
              </a:ext>
            </a:extLst>
          </p:cNvPr>
          <p:cNvSpPr/>
          <p:nvPr/>
        </p:nvSpPr>
        <p:spPr>
          <a:xfrm>
            <a:off x="1470453" y="212980"/>
            <a:ext cx="8192531" cy="2465797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4164A9-DC50-8F4D-93C0-45A2850E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04318"/>
              </p:ext>
            </p:extLst>
          </p:nvPr>
        </p:nvGraphicFramePr>
        <p:xfrm>
          <a:off x="1564849" y="454469"/>
          <a:ext cx="786335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22">
                  <a:extLst>
                    <a:ext uri="{9D8B030D-6E8A-4147-A177-3AD203B41FA5}">
                      <a16:colId xmlns:a16="http://schemas.microsoft.com/office/drawing/2014/main" val="4138952109"/>
                    </a:ext>
                  </a:extLst>
                </a:gridCol>
                <a:gridCol w="816578">
                  <a:extLst>
                    <a:ext uri="{9D8B030D-6E8A-4147-A177-3AD203B41FA5}">
                      <a16:colId xmlns:a16="http://schemas.microsoft.com/office/drawing/2014/main" val="2681957748"/>
                    </a:ext>
                  </a:extLst>
                </a:gridCol>
                <a:gridCol w="777444">
                  <a:extLst>
                    <a:ext uri="{9D8B030D-6E8A-4147-A177-3AD203B41FA5}">
                      <a16:colId xmlns:a16="http://schemas.microsoft.com/office/drawing/2014/main" val="1935494629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2554570016"/>
                    </a:ext>
                  </a:extLst>
                </a:gridCol>
                <a:gridCol w="963826">
                  <a:extLst>
                    <a:ext uri="{9D8B030D-6E8A-4147-A177-3AD203B41FA5}">
                      <a16:colId xmlns:a16="http://schemas.microsoft.com/office/drawing/2014/main" val="579209202"/>
                    </a:ext>
                  </a:extLst>
                </a:gridCol>
                <a:gridCol w="1482471">
                  <a:extLst>
                    <a:ext uri="{9D8B030D-6E8A-4147-A177-3AD203B41FA5}">
                      <a16:colId xmlns:a16="http://schemas.microsoft.com/office/drawing/2014/main" val="1924946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5728594"/>
                    </a:ext>
                  </a:extLst>
                </a:gridCol>
                <a:gridCol w="751356">
                  <a:extLst>
                    <a:ext uri="{9D8B030D-6E8A-4147-A177-3AD203B41FA5}">
                      <a16:colId xmlns:a16="http://schemas.microsoft.com/office/drawing/2014/main" val="286919184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KVstore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zoo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60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oldVal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989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wbuf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aark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0744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newVal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9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Microsoft Office User</cp:lastModifiedBy>
  <cp:revision>42</cp:revision>
  <dcterms:created xsi:type="dcterms:W3CDTF">2017-02-23T10:14:47Z</dcterms:created>
  <dcterms:modified xsi:type="dcterms:W3CDTF">2018-12-13T12:33:54Z</dcterms:modified>
  <cp:category/>
</cp:coreProperties>
</file>