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FFC2-8798-D243-B978-07080977D0C0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D399-6E15-EE41-9D0A-D03A455C9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630670" y="1896672"/>
            <a:ext cx="1733982" cy="1062421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758688" y="436943"/>
            <a:ext cx="2561998" cy="88499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82880" tIns="457200" rIns="182880" bIns="91440" rtlCol="0" anchor="ctr" anchorCtr="1"/>
          <a:lstStyle/>
          <a:p>
            <a:pPr algn="ctr"/>
            <a:r>
              <a:rPr lang="en-US" sz="3200" dirty="0"/>
              <a:t>index</a:t>
            </a:r>
          </a:p>
          <a:p>
            <a:pPr algn="ctr"/>
            <a:endParaRPr lang="en-US" sz="3200" dirty="0"/>
          </a:p>
        </p:txBody>
      </p:sp>
      <p:cxnSp>
        <p:nvCxnSpPr>
          <p:cNvPr id="98" name="Straight Arrow Connector 97"/>
          <p:cNvCxnSpPr>
            <a:cxnSpLocks/>
            <a:stCxn id="90" idx="3"/>
          </p:cNvCxnSpPr>
          <p:nvPr/>
        </p:nvCxnSpPr>
        <p:spPr>
          <a:xfrm>
            <a:off x="4364652" y="2427883"/>
            <a:ext cx="363118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 flipV="1">
            <a:off x="7670129" y="2417896"/>
            <a:ext cx="477259" cy="374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07072"/>
              </p:ext>
            </p:extLst>
          </p:nvPr>
        </p:nvGraphicFramePr>
        <p:xfrm>
          <a:off x="5834314" y="830508"/>
          <a:ext cx="413718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none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…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7990668" y="2869366"/>
            <a:ext cx="2922326" cy="1282152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cxnSpLocks/>
          </p:cNvCxnSpPr>
          <p:nvPr/>
        </p:nvCxnSpPr>
        <p:spPr>
          <a:xfrm>
            <a:off x="7667783" y="2780688"/>
            <a:ext cx="322885" cy="215695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5779938" y="122887"/>
            <a:ext cx="4146501" cy="57107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0"/>
                </a:schemeClr>
              </a:gs>
              <a:gs pos="35000">
                <a:schemeClr val="dk1">
                  <a:tint val="37000"/>
                  <a:satMod val="300000"/>
                  <a:alpha val="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91440" rtlCol="0" anchor="t" anchorCtr="0"/>
          <a:lstStyle/>
          <a:p>
            <a:pPr>
              <a:lnSpc>
                <a:spcPct val="150000"/>
              </a:lnSpc>
            </a:pPr>
            <a:r>
              <a:rPr lang="en-US" sz="2800" dirty="0"/>
              <a:t>PSA (pending scan array)</a:t>
            </a:r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3057181" y="4831577"/>
            <a:ext cx="1735053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kvstore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062268" y="5523525"/>
            <a:ext cx="1735053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9145844" y="2977924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karray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9145844" y="3587524"/>
            <a:ext cx="1607144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varray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6200000">
            <a:off x="7027965" y="3218055"/>
            <a:ext cx="128215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prstClr val="black"/>
                </a:solidFill>
              </a:rPr>
              <a:t>munk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2829963" y="4669740"/>
            <a:ext cx="2149091" cy="1554372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1731150" y="5154538"/>
            <a:ext cx="155437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61" name="Straight Connector 160"/>
          <p:cNvCxnSpPr>
            <a:cxnSpLocks/>
          </p:cNvCxnSpPr>
          <p:nvPr/>
        </p:nvCxnSpPr>
        <p:spPr>
          <a:xfrm flipV="1">
            <a:off x="0" y="4313007"/>
            <a:ext cx="12207459" cy="25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1118699" y="3738268"/>
            <a:ext cx="10887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prstClr val="black"/>
                </a:solidFill>
              </a:rPr>
              <a:t>RAM </a:t>
            </a:r>
          </a:p>
          <a:p>
            <a:pPr lvl="0" algn="ctr"/>
            <a:r>
              <a:rPr lang="en-US" sz="3200" dirty="0">
                <a:solidFill>
                  <a:prstClr val="black"/>
                </a:solidFill>
              </a:rPr>
              <a:t>disk</a:t>
            </a:r>
          </a:p>
        </p:txBody>
      </p:sp>
      <p:cxnSp>
        <p:nvCxnSpPr>
          <p:cNvPr id="165" name="Straight Arrow Connector 164"/>
          <p:cNvCxnSpPr>
            <a:cxnSpLocks/>
            <a:stCxn id="90" idx="2"/>
            <a:endCxn id="141" idx="0"/>
          </p:cNvCxnSpPr>
          <p:nvPr/>
        </p:nvCxnSpPr>
        <p:spPr>
          <a:xfrm>
            <a:off x="3497661" y="2959093"/>
            <a:ext cx="406848" cy="171064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6349085" y="4833772"/>
            <a:ext cx="1735053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kvstore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54172" y="5525720"/>
            <a:ext cx="1735053" cy="457200"/>
          </a:xfrm>
          <a:prstGeom prst="roundRect">
            <a:avLst/>
          </a:prstGeom>
          <a:noFill/>
          <a:ln w="1905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wbuf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6121867" y="4671934"/>
            <a:ext cx="2149091" cy="1552177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 rot="16200000">
            <a:off x="5023055" y="5156732"/>
            <a:ext cx="155437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funk</a:t>
            </a:r>
            <a:endParaRPr lang="en-US" dirty="0"/>
          </a:p>
        </p:txBody>
      </p:sp>
      <p:cxnSp>
        <p:nvCxnSpPr>
          <p:cNvPr id="174" name="Straight Arrow Connector 173"/>
          <p:cNvCxnSpPr>
            <a:cxnSpLocks/>
            <a:stCxn id="70" idx="2"/>
            <a:endCxn id="172" idx="0"/>
          </p:cNvCxnSpPr>
          <p:nvPr/>
        </p:nvCxnSpPr>
        <p:spPr>
          <a:xfrm>
            <a:off x="6800792" y="2975833"/>
            <a:ext cx="395621" cy="169610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8237706" y="2350406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491581" y="2346006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741572" y="2350406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cxnSpLocks/>
            <a:endCxn id="90" idx="0"/>
          </p:cNvCxnSpPr>
          <p:nvPr/>
        </p:nvCxnSpPr>
        <p:spPr>
          <a:xfrm flipH="1">
            <a:off x="3497661" y="1321934"/>
            <a:ext cx="122869" cy="574738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>
            <a:off x="4727770" y="1321934"/>
            <a:ext cx="1665101" cy="50808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  <a:endCxn id="70" idx="1"/>
          </p:cNvCxnSpPr>
          <p:nvPr/>
        </p:nvCxnSpPr>
        <p:spPr>
          <a:xfrm flipV="1">
            <a:off x="5545072" y="2444623"/>
            <a:ext cx="388729" cy="12926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4797322" y="2340245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051197" y="2335845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301188" y="2340245"/>
            <a:ext cx="150876" cy="137160"/>
          </a:xfrm>
          <a:prstGeom prst="ellipse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le 220"/>
          <p:cNvSpPr/>
          <p:nvPr/>
        </p:nvSpPr>
        <p:spPr>
          <a:xfrm>
            <a:off x="10305259" y="445122"/>
            <a:ext cx="1739126" cy="130266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global version (GV)</a:t>
            </a: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4270"/>
              </p:ext>
            </p:extLst>
          </p:nvPr>
        </p:nvGraphicFramePr>
        <p:xfrm>
          <a:off x="8278699" y="3218584"/>
          <a:ext cx="632587" cy="853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9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7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7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158004" y="2768331"/>
            <a:ext cx="76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PPA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5CD762C-8D2C-E044-A99B-A379022A7F0A}"/>
              </a:ext>
            </a:extLst>
          </p:cNvPr>
          <p:cNvSpPr/>
          <p:nvPr/>
        </p:nvSpPr>
        <p:spPr>
          <a:xfrm>
            <a:off x="142277" y="471042"/>
            <a:ext cx="2149091" cy="3599230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row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45EC8-24BF-204E-86C0-44593E5065BF}"/>
              </a:ext>
            </a:extLst>
          </p:cNvPr>
          <p:cNvSpPr txBox="1"/>
          <p:nvPr/>
        </p:nvSpPr>
        <p:spPr>
          <a:xfrm>
            <a:off x="409960" y="1553559"/>
            <a:ext cx="61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5ED96CD-9714-634A-AA24-0479C2A89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33668"/>
              </p:ext>
            </p:extLst>
          </p:nvPr>
        </p:nvGraphicFramePr>
        <p:xfrm>
          <a:off x="399817" y="2015223"/>
          <a:ext cx="1633566" cy="1821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934">
                  <a:extLst>
                    <a:ext uri="{9D8B030D-6E8A-4147-A177-3AD203B41FA5}">
                      <a16:colId xmlns:a16="http://schemas.microsoft.com/office/drawing/2014/main" val="1950249366"/>
                    </a:ext>
                  </a:extLst>
                </a:gridCol>
              </a:tblGrid>
              <a:tr h="292707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6941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93258"/>
                  </a:ext>
                </a:extLst>
              </a:tr>
              <a:tr h="305716"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marL="100584" marR="10058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5586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38AE2AC5-A17D-C243-8D75-F73591D6945F}"/>
              </a:ext>
            </a:extLst>
          </p:cNvPr>
          <p:cNvSpPr txBox="1"/>
          <p:nvPr/>
        </p:nvSpPr>
        <p:spPr>
          <a:xfrm>
            <a:off x="1022465" y="1553558"/>
            <a:ext cx="102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ED651F4-A2F5-294D-B018-13290DDABF7A}"/>
              </a:ext>
            </a:extLst>
          </p:cNvPr>
          <p:cNvSpPr/>
          <p:nvPr/>
        </p:nvSpPr>
        <p:spPr>
          <a:xfrm>
            <a:off x="2716383" y="2466491"/>
            <a:ext cx="1124163" cy="40193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C52F38-4CC8-8C48-BFE4-D4FD5CB25AEB}"/>
              </a:ext>
            </a:extLst>
          </p:cNvPr>
          <p:cNvSpPr/>
          <p:nvPr/>
        </p:nvSpPr>
        <p:spPr>
          <a:xfrm>
            <a:off x="5933801" y="1913412"/>
            <a:ext cx="1733982" cy="1062421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chunk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DED4A63-28CA-204B-A3DC-FAB688086288}"/>
              </a:ext>
            </a:extLst>
          </p:cNvPr>
          <p:cNvSpPr/>
          <p:nvPr/>
        </p:nvSpPr>
        <p:spPr>
          <a:xfrm>
            <a:off x="6007240" y="2444623"/>
            <a:ext cx="1124163" cy="401935"/>
          </a:xfrm>
          <a:prstGeom prst="roundRect">
            <a:avLst/>
          </a:prstGeom>
          <a:noFill/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ctr" anchorCtr="1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200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C0E7F8-5317-AA49-9FCD-79AEE97C02A5}"/>
              </a:ext>
            </a:extLst>
          </p:cNvPr>
          <p:cNvSpPr/>
          <p:nvPr/>
        </p:nvSpPr>
        <p:spPr>
          <a:xfrm>
            <a:off x="1470453" y="212980"/>
            <a:ext cx="8192531" cy="2465797"/>
          </a:xfrm>
          <a:prstGeom prst="roundRect">
            <a:avLst/>
          </a:prstGeom>
          <a:noFill/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0" rIns="182880" bIns="91440" rtlCol="0" anchor="t" anchorCtr="1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4164A9-DC50-8F4D-93C0-45A2850E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04318"/>
              </p:ext>
            </p:extLst>
          </p:nvPr>
        </p:nvGraphicFramePr>
        <p:xfrm>
          <a:off x="1564849" y="454469"/>
          <a:ext cx="786335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422">
                  <a:extLst>
                    <a:ext uri="{9D8B030D-6E8A-4147-A177-3AD203B41FA5}">
                      <a16:colId xmlns:a16="http://schemas.microsoft.com/office/drawing/2014/main" val="4138952109"/>
                    </a:ext>
                  </a:extLst>
                </a:gridCol>
                <a:gridCol w="816578">
                  <a:extLst>
                    <a:ext uri="{9D8B030D-6E8A-4147-A177-3AD203B41FA5}">
                      <a16:colId xmlns:a16="http://schemas.microsoft.com/office/drawing/2014/main" val="2681957748"/>
                    </a:ext>
                  </a:extLst>
                </a:gridCol>
                <a:gridCol w="777444">
                  <a:extLst>
                    <a:ext uri="{9D8B030D-6E8A-4147-A177-3AD203B41FA5}">
                      <a16:colId xmlns:a16="http://schemas.microsoft.com/office/drawing/2014/main" val="1935494629"/>
                    </a:ext>
                  </a:extLst>
                </a:gridCol>
                <a:gridCol w="840259">
                  <a:extLst>
                    <a:ext uri="{9D8B030D-6E8A-4147-A177-3AD203B41FA5}">
                      <a16:colId xmlns:a16="http://schemas.microsoft.com/office/drawing/2014/main" val="2554570016"/>
                    </a:ext>
                  </a:extLst>
                </a:gridCol>
                <a:gridCol w="963826">
                  <a:extLst>
                    <a:ext uri="{9D8B030D-6E8A-4147-A177-3AD203B41FA5}">
                      <a16:colId xmlns:a16="http://schemas.microsoft.com/office/drawing/2014/main" val="579209202"/>
                    </a:ext>
                  </a:extLst>
                </a:gridCol>
                <a:gridCol w="1482471">
                  <a:extLst>
                    <a:ext uri="{9D8B030D-6E8A-4147-A177-3AD203B41FA5}">
                      <a16:colId xmlns:a16="http://schemas.microsoft.com/office/drawing/2014/main" val="19249469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5728594"/>
                    </a:ext>
                  </a:extLst>
                </a:gridCol>
                <a:gridCol w="751356">
                  <a:extLst>
                    <a:ext uri="{9D8B030D-6E8A-4147-A177-3AD203B41FA5}">
                      <a16:colId xmlns:a16="http://schemas.microsoft.com/office/drawing/2014/main" val="286919184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KVstore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zoo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60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oldVal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989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wbuf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aark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0744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newVal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59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50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Microsoft Office User</cp:lastModifiedBy>
  <cp:revision>35</cp:revision>
  <dcterms:created xsi:type="dcterms:W3CDTF">2017-02-23T10:14:47Z</dcterms:created>
  <dcterms:modified xsi:type="dcterms:W3CDTF">2018-12-04T10:19:37Z</dcterms:modified>
  <cp:category/>
</cp:coreProperties>
</file>