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0058400" cy="411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-112" y="-584"/>
      </p:cViewPr>
      <p:guideLst>
        <p:guide orient="horz" pos="1296"/>
        <p:guide pos="31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8255"/>
            <a:ext cx="8549640" cy="88201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2331720"/>
            <a:ext cx="7040880" cy="10515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17DB5-7F0D-D340-B577-E044A9B37EB9}" type="datetimeFigureOut">
              <a:rPr lang="en-US" smtClean="0"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39C53-9A33-4943-BB9B-A7C22D8C4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217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17DB5-7F0D-D340-B577-E044A9B37EB9}" type="datetimeFigureOut">
              <a:rPr lang="en-US" smtClean="0"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39C53-9A33-4943-BB9B-A7C22D8C4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23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22272" y="99060"/>
            <a:ext cx="2488407" cy="210597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3562" y="99060"/>
            <a:ext cx="7301071" cy="210597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17DB5-7F0D-D340-B577-E044A9B37EB9}" type="datetimeFigureOut">
              <a:rPr lang="en-US" smtClean="0"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39C53-9A33-4943-BB9B-A7C22D8C4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03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17DB5-7F0D-D340-B577-E044A9B37EB9}" type="datetimeFigureOut">
              <a:rPr lang="en-US" smtClean="0"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39C53-9A33-4943-BB9B-A7C22D8C4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51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2644140"/>
            <a:ext cx="8549640" cy="81724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1744028"/>
            <a:ext cx="8549640" cy="90011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17DB5-7F0D-D340-B577-E044A9B37EB9}" type="datetimeFigureOut">
              <a:rPr lang="en-US" smtClean="0"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39C53-9A33-4943-BB9B-A7C22D8C4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615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3562" y="576263"/>
            <a:ext cx="4894738" cy="1628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15941" y="576263"/>
            <a:ext cx="4894739" cy="1628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17DB5-7F0D-D340-B577-E044A9B37EB9}" type="datetimeFigureOut">
              <a:rPr lang="en-US" smtClean="0"/>
              <a:t>3/14/17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39C53-9A33-4943-BB9B-A7C22D8C4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19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164783"/>
            <a:ext cx="9052560" cy="685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921068"/>
            <a:ext cx="4444207" cy="38385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1304925"/>
            <a:ext cx="4444207" cy="237077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8" y="921068"/>
            <a:ext cx="4445953" cy="38385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8" y="1304925"/>
            <a:ext cx="4445953" cy="237077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17DB5-7F0D-D340-B577-E044A9B37EB9}" type="datetimeFigureOut">
              <a:rPr lang="en-US" smtClean="0"/>
              <a:t>3/14/17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39C53-9A33-4943-BB9B-A7C22D8C4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05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17DB5-7F0D-D340-B577-E044A9B37EB9}" type="datetimeFigureOut">
              <a:rPr lang="en-US" smtClean="0"/>
              <a:t>3/14/17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39C53-9A33-4943-BB9B-A7C22D8C4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954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17DB5-7F0D-D340-B577-E044A9B37EB9}" type="datetimeFigureOut">
              <a:rPr lang="en-US" smtClean="0"/>
              <a:t>3/14/17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39C53-9A33-4943-BB9B-A7C22D8C4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61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1" y="163830"/>
            <a:ext cx="3309144" cy="6972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163830"/>
            <a:ext cx="5622925" cy="351186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1" y="861060"/>
            <a:ext cx="3309144" cy="28146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17DB5-7F0D-D340-B577-E044A9B37EB9}" type="datetimeFigureOut">
              <a:rPr lang="en-US" smtClean="0"/>
              <a:t>3/14/17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39C53-9A33-4943-BB9B-A7C22D8C4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05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2880360"/>
            <a:ext cx="6035040" cy="34004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367665"/>
            <a:ext cx="6035040" cy="24688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3220403"/>
            <a:ext cx="6035040" cy="4829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17DB5-7F0D-D340-B577-E044A9B37EB9}" type="datetimeFigureOut">
              <a:rPr lang="en-US" smtClean="0"/>
              <a:t>3/14/17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39C53-9A33-4943-BB9B-A7C22D8C4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523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164783"/>
            <a:ext cx="905256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960120"/>
            <a:ext cx="9052560" cy="2715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3813810"/>
            <a:ext cx="234696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17DB5-7F0D-D340-B577-E044A9B37EB9}" type="datetimeFigureOut">
              <a:rPr lang="en-US" smtClean="0"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3813810"/>
            <a:ext cx="318516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3813810"/>
            <a:ext cx="234696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39C53-9A33-4943-BB9B-A7C22D8C4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527337" y="1052404"/>
            <a:ext cx="1224300" cy="1228080"/>
            <a:chOff x="2637383" y="1189"/>
            <a:chExt cx="1430833" cy="1430833"/>
          </a:xfrm>
          <a:noFill/>
        </p:grpSpPr>
        <p:sp>
          <p:nvSpPr>
            <p:cNvPr id="5" name="Oval 4"/>
            <p:cNvSpPr/>
            <p:nvPr/>
          </p:nvSpPr>
          <p:spPr>
            <a:xfrm>
              <a:off x="2637383" y="1189"/>
              <a:ext cx="1430833" cy="143083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Oval 4"/>
            <p:cNvSpPr/>
            <p:nvPr/>
          </p:nvSpPr>
          <p:spPr>
            <a:xfrm>
              <a:off x="2637384" y="210730"/>
              <a:ext cx="1430832" cy="101175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>
                  <a:solidFill>
                    <a:schemeClr val="tx1"/>
                  </a:solidFill>
                </a:rPr>
                <a:t>active</a:t>
              </a:r>
              <a:endParaRPr lang="en-US" sz="28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763491" y="1052407"/>
            <a:ext cx="1224300" cy="1228080"/>
            <a:chOff x="4155976" y="1519783"/>
            <a:chExt cx="1430833" cy="1430833"/>
          </a:xfrm>
          <a:solidFill>
            <a:schemeClr val="bg1">
              <a:lumMod val="85000"/>
            </a:schemeClr>
          </a:solidFill>
        </p:grpSpPr>
        <p:sp>
          <p:nvSpPr>
            <p:cNvPr id="8" name="Oval 7"/>
            <p:cNvSpPr/>
            <p:nvPr/>
          </p:nvSpPr>
          <p:spPr>
            <a:xfrm>
              <a:off x="4155976" y="1519783"/>
              <a:ext cx="1430833" cy="143083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4155977" y="1729324"/>
              <a:ext cx="1430832" cy="101175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>
                  <a:solidFill>
                    <a:schemeClr val="tx1"/>
                  </a:solidFill>
                </a:rPr>
                <a:t>asleep</a:t>
              </a:r>
              <a:endParaRPr lang="en-US" sz="28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554836" y="2691794"/>
            <a:ext cx="1224300" cy="1228080"/>
            <a:chOff x="6693520" y="1191"/>
            <a:chExt cx="1430833" cy="1430833"/>
          </a:xfrm>
          <a:solidFill>
            <a:schemeClr val="bg1">
              <a:lumMod val="85000"/>
            </a:schemeClr>
          </a:solidFill>
        </p:grpSpPr>
        <p:sp>
          <p:nvSpPr>
            <p:cNvPr id="11" name="Oval 10"/>
            <p:cNvSpPr/>
            <p:nvPr/>
          </p:nvSpPr>
          <p:spPr>
            <a:xfrm>
              <a:off x="6693520" y="1191"/>
              <a:ext cx="1430833" cy="143083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Oval 12"/>
            <p:cNvSpPr/>
            <p:nvPr/>
          </p:nvSpPr>
          <p:spPr>
            <a:xfrm>
              <a:off x="6789119" y="208844"/>
              <a:ext cx="1221292" cy="101175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>
                  <a:solidFill>
                    <a:schemeClr val="tx1"/>
                  </a:solidFill>
                </a:rPr>
                <a:t>aged</a:t>
              </a:r>
              <a:endParaRPr lang="en-US" sz="28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24210" y="2691794"/>
            <a:ext cx="1224300" cy="1228080"/>
            <a:chOff x="1118789" y="2868813"/>
            <a:chExt cx="1430833" cy="1430833"/>
          </a:xfrm>
          <a:solidFill>
            <a:schemeClr val="bg1">
              <a:lumMod val="85000"/>
            </a:schemeClr>
          </a:solidFill>
        </p:grpSpPr>
        <p:sp>
          <p:nvSpPr>
            <p:cNvPr id="14" name="Oval 13"/>
            <p:cNvSpPr/>
            <p:nvPr/>
          </p:nvSpPr>
          <p:spPr>
            <a:xfrm>
              <a:off x="1118789" y="2868813"/>
              <a:ext cx="1430833" cy="143083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328330" y="3078354"/>
              <a:ext cx="1011751" cy="101175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>
                  <a:solidFill>
                    <a:schemeClr val="tx1"/>
                  </a:solidFill>
                </a:rPr>
                <a:t>baby</a:t>
              </a:r>
              <a:endParaRPr lang="en-US" sz="2800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Curved Down Arrow 15"/>
          <p:cNvSpPr/>
          <p:nvPr/>
        </p:nvSpPr>
        <p:spPr>
          <a:xfrm rot="10800000" flipH="1" flipV="1">
            <a:off x="4936989" y="103791"/>
            <a:ext cx="2553864" cy="854885"/>
          </a:xfrm>
          <a:prstGeom prst="curvedDown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rebalance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589432" y="2110672"/>
            <a:ext cx="147578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/>
              <a:t>done </a:t>
            </a:r>
            <a:br>
              <a:rPr lang="en-US" sz="2800" dirty="0" smtClean="0"/>
            </a:br>
            <a:r>
              <a:rPr lang="en-US" sz="2800" dirty="0" smtClean="0"/>
              <a:t>(no split)</a:t>
            </a:r>
            <a:endParaRPr lang="en-US" sz="2400" dirty="0"/>
          </a:p>
        </p:txBody>
      </p:sp>
      <p:sp>
        <p:nvSpPr>
          <p:cNvPr id="18" name="Right Arrow 17"/>
          <p:cNvSpPr/>
          <p:nvPr/>
        </p:nvSpPr>
        <p:spPr>
          <a:xfrm rot="2036857">
            <a:off x="8049353" y="2155593"/>
            <a:ext cx="901849" cy="48339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Curved Down Arrow 18"/>
          <p:cNvSpPr/>
          <p:nvPr/>
        </p:nvSpPr>
        <p:spPr>
          <a:xfrm flipH="1" flipV="1">
            <a:off x="4936988" y="2400160"/>
            <a:ext cx="2553864" cy="854885"/>
          </a:xfrm>
          <a:prstGeom prst="curvedDown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 rot="1784784">
            <a:off x="8295130" y="1399324"/>
            <a:ext cx="106569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split</a:t>
            </a:r>
          </a:p>
          <a:p>
            <a:r>
              <a:rPr lang="en-US" sz="2800" dirty="0" smtClean="0"/>
              <a:t>chunk</a:t>
            </a:r>
            <a:endParaRPr lang="en-US" sz="2800" dirty="0"/>
          </a:p>
        </p:txBody>
      </p:sp>
      <p:sp>
        <p:nvSpPr>
          <p:cNvPr id="21" name="Rectangle 20"/>
          <p:cNvSpPr/>
          <p:nvPr/>
        </p:nvSpPr>
        <p:spPr>
          <a:xfrm rot="19123231">
            <a:off x="773443" y="1849061"/>
            <a:ext cx="9797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index</a:t>
            </a:r>
            <a:endParaRPr lang="en-US" sz="28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1751522" y="1049870"/>
            <a:ext cx="1224300" cy="1228080"/>
            <a:chOff x="1118789" y="2868813"/>
            <a:chExt cx="1430833" cy="1430833"/>
          </a:xfrm>
          <a:noFill/>
        </p:grpSpPr>
        <p:sp>
          <p:nvSpPr>
            <p:cNvPr id="23" name="Oval 22"/>
            <p:cNvSpPr/>
            <p:nvPr/>
          </p:nvSpPr>
          <p:spPr>
            <a:xfrm>
              <a:off x="1118789" y="2868813"/>
              <a:ext cx="1430833" cy="143083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Oval 14"/>
            <p:cNvSpPr/>
            <p:nvPr/>
          </p:nvSpPr>
          <p:spPr>
            <a:xfrm>
              <a:off x="1328330" y="3078354"/>
              <a:ext cx="1011751" cy="101175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>
                  <a:solidFill>
                    <a:schemeClr val="tx1"/>
                  </a:solidFill>
                </a:rPr>
                <a:t>child</a:t>
              </a:r>
              <a:endParaRPr lang="en-US" sz="2800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Right Arrow 24"/>
          <p:cNvSpPr/>
          <p:nvPr/>
        </p:nvSpPr>
        <p:spPr>
          <a:xfrm rot="2546329">
            <a:off x="2660673" y="2302108"/>
            <a:ext cx="734471" cy="48339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353735" y="1512021"/>
            <a:ext cx="83478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split </a:t>
            </a:r>
            <a:br>
              <a:rPr lang="en-US" sz="2800" dirty="0" smtClean="0"/>
            </a:br>
            <a:r>
              <a:rPr lang="en-US" sz="2800" dirty="0" smtClean="0"/>
              <a:t>funk</a:t>
            </a:r>
            <a:endParaRPr lang="en-US" sz="28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3169614" y="2697472"/>
            <a:ext cx="1224300" cy="1228080"/>
            <a:chOff x="4155976" y="1519783"/>
            <a:chExt cx="1430833" cy="1430833"/>
          </a:xfrm>
          <a:solidFill>
            <a:schemeClr val="bg1">
              <a:lumMod val="85000"/>
            </a:schemeClr>
          </a:solidFill>
        </p:grpSpPr>
        <p:sp>
          <p:nvSpPr>
            <p:cNvPr id="28" name="Oval 27"/>
            <p:cNvSpPr/>
            <p:nvPr/>
          </p:nvSpPr>
          <p:spPr>
            <a:xfrm>
              <a:off x="4155976" y="1519783"/>
              <a:ext cx="1430833" cy="143083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Oval 8"/>
            <p:cNvSpPr/>
            <p:nvPr/>
          </p:nvSpPr>
          <p:spPr>
            <a:xfrm>
              <a:off x="4155977" y="1729324"/>
              <a:ext cx="1430832" cy="101175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>
                  <a:solidFill>
                    <a:schemeClr val="tx1"/>
                  </a:solidFill>
                </a:rPr>
                <a:t>asleep</a:t>
              </a:r>
              <a:endParaRPr lang="en-US" sz="2800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30" name="Right Arrow 29"/>
          <p:cNvSpPr/>
          <p:nvPr/>
        </p:nvSpPr>
        <p:spPr>
          <a:xfrm rot="19127322">
            <a:off x="4100824" y="2252909"/>
            <a:ext cx="734471" cy="48339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19127322">
            <a:off x="1234171" y="2171152"/>
            <a:ext cx="734471" cy="48339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38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</Words>
  <Application>Microsoft Macintosh PowerPoint</Application>
  <PresentationFormat>Custom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Manager/>
  <Company>Yahoo, Inc.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Idit Keidar</dc:creator>
  <cp:keywords/>
  <dc:description/>
  <cp:lastModifiedBy>Idit Keidar</cp:lastModifiedBy>
  <cp:revision>1</cp:revision>
  <dcterms:created xsi:type="dcterms:W3CDTF">2017-03-14T10:30:19Z</dcterms:created>
  <dcterms:modified xsi:type="dcterms:W3CDTF">2017-03-14T10:31:56Z</dcterms:modified>
  <cp:category/>
</cp:coreProperties>
</file>