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0058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12" y="-416"/>
      </p:cViewPr>
      <p:guideLst>
        <p:guide orient="horz" pos="144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20287"/>
            <a:ext cx="8549640" cy="980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590800"/>
            <a:ext cx="70408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83095"/>
            <a:ext cx="2263140" cy="39010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83095"/>
            <a:ext cx="6621780" cy="39010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2937937"/>
            <a:ext cx="854964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1937809"/>
            <a:ext cx="854964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66803"/>
            <a:ext cx="444246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066803"/>
            <a:ext cx="4442460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5" y="1023409"/>
            <a:ext cx="4444207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5" y="1449917"/>
            <a:ext cx="4444207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3" y="1023409"/>
            <a:ext cx="4445953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3" y="1449917"/>
            <a:ext cx="4445953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182033"/>
            <a:ext cx="3309144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182038"/>
            <a:ext cx="56229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956737"/>
            <a:ext cx="3309144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200401"/>
            <a:ext cx="60350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408518"/>
            <a:ext cx="60350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3578226"/>
            <a:ext cx="60350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83092"/>
            <a:ext cx="90525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66803"/>
            <a:ext cx="90525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9"/>
            <a:ext cx="234696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FFC2-8798-D243-B978-07080977D0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4237569"/>
            <a:ext cx="318516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4237569"/>
            <a:ext cx="234696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15676" y="796661"/>
            <a:ext cx="1430833" cy="953889"/>
            <a:chOff x="2637383" y="1189"/>
            <a:chExt cx="1430833" cy="1430833"/>
          </a:xfrm>
          <a:noFill/>
        </p:grpSpPr>
        <p:sp>
          <p:nvSpPr>
            <p:cNvPr id="21" name="Oval 20"/>
            <p:cNvSpPr/>
            <p:nvPr/>
          </p:nvSpPr>
          <p:spPr>
            <a:xfrm>
              <a:off x="2637383" y="1189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"/>
            <p:cNvSpPr/>
            <p:nvPr/>
          </p:nvSpPr>
          <p:spPr>
            <a:xfrm>
              <a:off x="2637384" y="210730"/>
              <a:ext cx="1430832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normal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51832" y="796663"/>
            <a:ext cx="1430833" cy="953889"/>
            <a:chOff x="4155976" y="1519783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17" name="Oval 16"/>
            <p:cNvSpPr/>
            <p:nvPr/>
          </p:nvSpPr>
          <p:spPr>
            <a:xfrm>
              <a:off x="4155976" y="151978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8"/>
            <p:cNvSpPr/>
            <p:nvPr/>
          </p:nvSpPr>
          <p:spPr>
            <a:xfrm>
              <a:off x="4155977" y="1729324"/>
              <a:ext cx="1430832" cy="1011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frozen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43177" y="1994796"/>
            <a:ext cx="1430833" cy="953889"/>
            <a:chOff x="6693520" y="1191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6693520" y="1191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2"/>
            <p:cNvSpPr/>
            <p:nvPr/>
          </p:nvSpPr>
          <p:spPr>
            <a:xfrm>
              <a:off x="6789119" y="208844"/>
              <a:ext cx="1221292" cy="1011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expired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2551" y="1994796"/>
            <a:ext cx="1430833" cy="953889"/>
            <a:chOff x="1118789" y="2868813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11" name="Oval 10"/>
            <p:cNvSpPr/>
            <p:nvPr/>
          </p:nvSpPr>
          <p:spPr>
            <a:xfrm>
              <a:off x="1118789" y="286881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4"/>
            <p:cNvSpPr/>
            <p:nvPr/>
          </p:nvSpPr>
          <p:spPr>
            <a:xfrm>
              <a:off x="1328330" y="3078354"/>
              <a:ext cx="1011751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infant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Curved Down Arrow 22"/>
          <p:cNvSpPr/>
          <p:nvPr/>
        </p:nvSpPr>
        <p:spPr>
          <a:xfrm rot="10800000" flipH="1" flipV="1">
            <a:off x="4725329" y="165729"/>
            <a:ext cx="2553864" cy="569923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rebalance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9703602">
            <a:off x="1176147" y="1666522"/>
            <a:ext cx="734471" cy="322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77774" y="1637342"/>
            <a:ext cx="14757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done </a:t>
            </a:r>
            <a:br>
              <a:rPr lang="en-US" sz="2800" dirty="0" smtClean="0"/>
            </a:br>
            <a:r>
              <a:rPr lang="en-US" sz="2800" dirty="0" smtClean="0"/>
              <a:t>(no split)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 rot="2036857">
            <a:off x="7837695" y="1667289"/>
            <a:ext cx="901849" cy="322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rved Down Arrow 27"/>
          <p:cNvSpPr/>
          <p:nvPr/>
        </p:nvSpPr>
        <p:spPr>
          <a:xfrm flipH="1" flipV="1">
            <a:off x="4725328" y="1830334"/>
            <a:ext cx="2553864" cy="569923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784784">
            <a:off x="8083472" y="1004092"/>
            <a:ext cx="1065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split</a:t>
            </a:r>
          </a:p>
          <a:p>
            <a:r>
              <a:rPr lang="en-US" sz="2800" dirty="0" smtClean="0"/>
              <a:t>chunk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 rot="19798522">
            <a:off x="717743" y="1349248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835498" y="793256"/>
            <a:ext cx="1430833" cy="953889"/>
            <a:chOff x="1118789" y="2868813"/>
            <a:chExt cx="1430833" cy="1430833"/>
          </a:xfrm>
          <a:noFill/>
        </p:grpSpPr>
        <p:sp>
          <p:nvSpPr>
            <p:cNvPr id="35" name="Oval 34"/>
            <p:cNvSpPr/>
            <p:nvPr/>
          </p:nvSpPr>
          <p:spPr>
            <a:xfrm>
              <a:off x="1118789" y="286881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14"/>
            <p:cNvSpPr/>
            <p:nvPr/>
          </p:nvSpPr>
          <p:spPr>
            <a:xfrm>
              <a:off x="1328330" y="3078354"/>
              <a:ext cx="1011751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child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3447785" y="1276817"/>
            <a:ext cx="734471" cy="3222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95195" y="661528"/>
            <a:ext cx="8347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split </a:t>
            </a:r>
            <a:br>
              <a:rPr lang="en-US" sz="2800" dirty="0" smtClean="0"/>
            </a:br>
            <a:r>
              <a:rPr lang="en-US" sz="2800" dirty="0" smtClean="0"/>
              <a:t>funk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315676" y="1194991"/>
            <a:ext cx="1430833" cy="1430834"/>
            <a:chOff x="2637383" y="1189"/>
            <a:chExt cx="1430833" cy="1430833"/>
          </a:xfrm>
          <a:noFill/>
        </p:grpSpPr>
        <p:sp>
          <p:nvSpPr>
            <p:cNvPr id="27" name="Oval 26"/>
            <p:cNvSpPr/>
            <p:nvPr/>
          </p:nvSpPr>
          <p:spPr>
            <a:xfrm>
              <a:off x="2637383" y="1189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/>
            <p:cNvSpPr/>
            <p:nvPr/>
          </p:nvSpPr>
          <p:spPr>
            <a:xfrm>
              <a:off x="2637384" y="210730"/>
              <a:ext cx="1430832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normal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51830" y="1194994"/>
            <a:ext cx="1430833" cy="1430834"/>
            <a:chOff x="4155976" y="1519783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/>
            <p:nvPr/>
          </p:nvSpPr>
          <p:spPr>
            <a:xfrm>
              <a:off x="4155976" y="151978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8"/>
            <p:cNvSpPr/>
            <p:nvPr/>
          </p:nvSpPr>
          <p:spPr>
            <a:xfrm>
              <a:off x="4155977" y="1729324"/>
              <a:ext cx="1430832" cy="1011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frozen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43175" y="2992192"/>
            <a:ext cx="1430833" cy="1430834"/>
            <a:chOff x="6693520" y="1191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6693520" y="1191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12"/>
            <p:cNvSpPr/>
            <p:nvPr/>
          </p:nvSpPr>
          <p:spPr>
            <a:xfrm>
              <a:off x="6789119" y="208844"/>
              <a:ext cx="1221292" cy="10117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expired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2549" y="2992192"/>
            <a:ext cx="1430833" cy="1430834"/>
            <a:chOff x="1118789" y="2868813"/>
            <a:chExt cx="1430833" cy="1430833"/>
          </a:xfrm>
          <a:solidFill>
            <a:schemeClr val="bg1">
              <a:lumMod val="85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1118789" y="286881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14"/>
            <p:cNvSpPr/>
            <p:nvPr/>
          </p:nvSpPr>
          <p:spPr>
            <a:xfrm>
              <a:off x="1328330" y="3078354"/>
              <a:ext cx="1011751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infant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Curved Down Arrow 37"/>
          <p:cNvSpPr/>
          <p:nvPr/>
        </p:nvSpPr>
        <p:spPr>
          <a:xfrm rot="10800000" flipH="1" flipV="1">
            <a:off x="4725329" y="248593"/>
            <a:ext cx="2553864" cy="854885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rebalance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9703602">
            <a:off x="1176146" y="2499782"/>
            <a:ext cx="734471" cy="483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77772" y="2456012"/>
            <a:ext cx="14757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done </a:t>
            </a:r>
            <a:br>
              <a:rPr lang="en-US" sz="2800" dirty="0" smtClean="0"/>
            </a:br>
            <a:r>
              <a:rPr lang="en-US" sz="2800" dirty="0" smtClean="0"/>
              <a:t>(no split)</a:t>
            </a:r>
            <a:endParaRPr lang="en-US" sz="2400" dirty="0"/>
          </a:p>
        </p:txBody>
      </p:sp>
      <p:sp>
        <p:nvSpPr>
          <p:cNvPr id="41" name="Right Arrow 40"/>
          <p:cNvSpPr/>
          <p:nvPr/>
        </p:nvSpPr>
        <p:spPr>
          <a:xfrm rot="2036857">
            <a:off x="7837693" y="2500933"/>
            <a:ext cx="901849" cy="483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urved Down Arrow 41"/>
          <p:cNvSpPr/>
          <p:nvPr/>
        </p:nvSpPr>
        <p:spPr>
          <a:xfrm flipH="1" flipV="1">
            <a:off x="4725328" y="2745500"/>
            <a:ext cx="2553864" cy="854885"/>
          </a:xfrm>
          <a:prstGeom prst="curved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784784">
            <a:off x="8083470" y="1744664"/>
            <a:ext cx="1065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split</a:t>
            </a:r>
          </a:p>
          <a:p>
            <a:r>
              <a:rPr lang="en-US" sz="2800" dirty="0" smtClean="0"/>
              <a:t>chunk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 rot="19798522">
            <a:off x="717741" y="2154676"/>
            <a:ext cx="97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35496" y="1189883"/>
            <a:ext cx="1430833" cy="1430834"/>
            <a:chOff x="1118789" y="2868813"/>
            <a:chExt cx="1430833" cy="1430833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118789" y="2868813"/>
              <a:ext cx="1430833" cy="14308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14"/>
            <p:cNvSpPr/>
            <p:nvPr/>
          </p:nvSpPr>
          <p:spPr>
            <a:xfrm>
              <a:off x="1328330" y="3078354"/>
              <a:ext cx="1011751" cy="10117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chemeClr val="tx1"/>
                  </a:solidFill>
                </a:rPr>
                <a:t>child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447783" y="1915225"/>
            <a:ext cx="734471" cy="483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95195" y="992291"/>
            <a:ext cx="8347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split </a:t>
            </a:r>
            <a:br>
              <a:rPr lang="en-US" sz="2800" dirty="0" smtClean="0"/>
            </a:br>
            <a:r>
              <a:rPr lang="en-US" sz="2800" dirty="0" smtClean="0"/>
              <a:t>funk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09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22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32</cp:revision>
  <dcterms:created xsi:type="dcterms:W3CDTF">2017-02-23T10:14:47Z</dcterms:created>
  <dcterms:modified xsi:type="dcterms:W3CDTF">2017-03-09T14:24:54Z</dcterms:modified>
  <cp:category/>
</cp:coreProperties>
</file>