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GWork\CLSM\Src\latex\trunk\Figures\OSDI-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Read Throughput</a:t>
            </a:r>
          </a:p>
        </c:rich>
      </c:tx>
      <c:layout/>
    </c:title>
    <c:plotArea>
      <c:layout/>
      <c:barChart>
        <c:barDir val="col"/>
        <c:grouping val="clustered"/>
        <c:ser>
          <c:idx val="4"/>
          <c:order val="0"/>
          <c:tx>
            <c:strRef>
              <c:f>'100% read , 0% write'!$C$24</c:f>
              <c:strCache>
                <c:ptCount val="1"/>
                <c:pt idx="0">
                  <c:v>rocksDB</c:v>
                </c:pt>
              </c:strCache>
            </c:strRef>
          </c:tx>
          <c:spPr>
            <a:pattFill prst="narHorz">
              <a:fgClr>
                <a:srgbClr val="000000"/>
              </a:fgClr>
              <a:bgClr>
                <a:srgbClr val="FFFFFF"/>
              </a:bgClr>
            </a:pattFill>
          </c:spPr>
          <c:val>
            <c:numRef>
              <c:f>'100% read , 0% write'!$D$24:$K$24</c:f>
              <c:numCache>
                <c:formatCode>General</c:formatCode>
                <c:ptCount val="8"/>
                <c:pt idx="0">
                  <c:v>32414</c:v>
                </c:pt>
                <c:pt idx="1">
                  <c:v>77658</c:v>
                </c:pt>
                <c:pt idx="2">
                  <c:v>155738</c:v>
                </c:pt>
                <c:pt idx="3">
                  <c:v>321824</c:v>
                </c:pt>
                <c:pt idx="4">
                  <c:v>360600</c:v>
                </c:pt>
                <c:pt idx="5">
                  <c:v>398371</c:v>
                </c:pt>
                <c:pt idx="6">
                  <c:v>594495</c:v>
                </c:pt>
                <c:pt idx="7">
                  <c:v>662128</c:v>
                </c:pt>
              </c:numCache>
            </c:numRef>
          </c:val>
        </c:ser>
        <c:ser>
          <c:idx val="2"/>
          <c:order val="1"/>
          <c:tx>
            <c:strRef>
              <c:f>'0% read , 100% write'!$C$34</c:f>
              <c:strCache>
                <c:ptCount val="1"/>
                <c:pt idx="0">
                  <c:v>bLSM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cat>
            <c:numRef>
              <c:f>'100% read , 0% write'!$D$19:$K$19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'100% read , 0% write'!$D$23:$K$23</c:f>
              <c:numCache>
                <c:formatCode>General</c:formatCode>
                <c:ptCount val="8"/>
                <c:pt idx="0">
                  <c:v>226853</c:v>
                </c:pt>
                <c:pt idx="1">
                  <c:v>277069</c:v>
                </c:pt>
                <c:pt idx="2">
                  <c:v>289782</c:v>
                </c:pt>
                <c:pt idx="3">
                  <c:v>307211</c:v>
                </c:pt>
                <c:pt idx="4">
                  <c:v>266682</c:v>
                </c:pt>
                <c:pt idx="5">
                  <c:v>240013.80000000002</c:v>
                </c:pt>
                <c:pt idx="6">
                  <c:v>216012.41999999998</c:v>
                </c:pt>
                <c:pt idx="7">
                  <c:v>194411.17800000001</c:v>
                </c:pt>
              </c:numCache>
            </c:numRef>
          </c:val>
        </c:ser>
        <c:ser>
          <c:idx val="0"/>
          <c:order val="2"/>
          <c:tx>
            <c:strRef>
              <c:f>'0% read , 100% write'!$C$20</c:f>
              <c:strCache>
                <c:ptCount val="1"/>
                <c:pt idx="0">
                  <c:v>LevelDB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cat>
            <c:numRef>
              <c:f>'100% read , 0% write'!$D$19:$K$19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'100% read , 0% write'!$D$20:$K$20</c:f>
              <c:numCache>
                <c:formatCode>General</c:formatCode>
                <c:ptCount val="8"/>
                <c:pt idx="0">
                  <c:v>79765</c:v>
                </c:pt>
                <c:pt idx="1">
                  <c:v>225984</c:v>
                </c:pt>
                <c:pt idx="2">
                  <c:v>450297</c:v>
                </c:pt>
                <c:pt idx="3">
                  <c:v>704193</c:v>
                </c:pt>
                <c:pt idx="4">
                  <c:v>639229</c:v>
                </c:pt>
                <c:pt idx="5">
                  <c:v>692164</c:v>
                </c:pt>
                <c:pt idx="6">
                  <c:v>696921</c:v>
                </c:pt>
                <c:pt idx="7">
                  <c:v>703077</c:v>
                </c:pt>
              </c:numCache>
            </c:numRef>
          </c:val>
        </c:ser>
        <c:ser>
          <c:idx val="1"/>
          <c:order val="3"/>
          <c:tx>
            <c:strRef>
              <c:f>'0% read , 100% write'!$C$22</c:f>
              <c:strCache>
                <c:ptCount val="1"/>
                <c:pt idx="0">
                  <c:v>HyperLevelDB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c:spPr>
          <c:cat>
            <c:numRef>
              <c:f>'100% read , 0% write'!$D$19:$K$19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'100% read , 0% write'!$D$22:$K$22</c:f>
              <c:numCache>
                <c:formatCode>General</c:formatCode>
                <c:ptCount val="8"/>
                <c:pt idx="0">
                  <c:v>114603</c:v>
                </c:pt>
                <c:pt idx="1">
                  <c:v>236532</c:v>
                </c:pt>
                <c:pt idx="2">
                  <c:v>456711</c:v>
                </c:pt>
                <c:pt idx="3">
                  <c:v>761962</c:v>
                </c:pt>
                <c:pt idx="4">
                  <c:v>643516</c:v>
                </c:pt>
                <c:pt idx="5">
                  <c:v>45675</c:v>
                </c:pt>
                <c:pt idx="6">
                  <c:v>9664</c:v>
                </c:pt>
                <c:pt idx="7">
                  <c:v>9628</c:v>
                </c:pt>
              </c:numCache>
            </c:numRef>
          </c:val>
        </c:ser>
        <c:ser>
          <c:idx val="3"/>
          <c:order val="4"/>
          <c:tx>
            <c:strRef>
              <c:f>'0% read , 100% write'!$C$21</c:f>
              <c:strCache>
                <c:ptCount val="1"/>
                <c:pt idx="0">
                  <c:v>cLSM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cat>
            <c:numRef>
              <c:f>'100% read , 0% write'!$D$19:$K$19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'100% read , 0% write'!$D$21:$K$21</c:f>
              <c:numCache>
                <c:formatCode>General</c:formatCode>
                <c:ptCount val="8"/>
                <c:pt idx="0">
                  <c:v>102880</c:v>
                </c:pt>
                <c:pt idx="1">
                  <c:v>223955</c:v>
                </c:pt>
                <c:pt idx="2">
                  <c:v>441842</c:v>
                </c:pt>
                <c:pt idx="3">
                  <c:v>851114</c:v>
                </c:pt>
                <c:pt idx="4">
                  <c:v>1249275</c:v>
                </c:pt>
                <c:pt idx="5">
                  <c:v>1448900</c:v>
                </c:pt>
                <c:pt idx="6">
                  <c:v>1577768</c:v>
                </c:pt>
                <c:pt idx="7">
                  <c:v>1772068</c:v>
                </c:pt>
              </c:numCache>
            </c:numRef>
          </c:val>
        </c:ser>
        <c:axId val="58953088"/>
        <c:axId val="62916096"/>
      </c:barChart>
      <c:catAx>
        <c:axId val="589530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Worker Threads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2916096"/>
        <c:crosses val="autoZero"/>
        <c:auto val="1"/>
        <c:lblAlgn val="ctr"/>
        <c:lblOffset val="100"/>
      </c:catAx>
      <c:valAx>
        <c:axId val="62916096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8953088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2.2371364653243939E-2"/>
                <c:y val="0.33860045146727041"/>
              </c:manualLayout>
            </c:layout>
            <c:tx>
              <c:rich>
                <a:bodyPr/>
                <a:lstStyle/>
                <a:p>
                  <a:pPr>
                    <a:defRPr sz="1400"/>
                  </a:pPr>
                  <a:r>
                    <a:rPr lang="fr-FR" sz="1400" b="1" i="0" baseline="0">
                      <a:effectLst/>
                    </a:rPr>
                    <a:t>ops/sec x 10</a:t>
                  </a:r>
                  <a:r>
                    <a:rPr lang="fr-FR" sz="1400" b="1" i="0" baseline="30000">
                      <a:effectLst/>
                    </a:rPr>
                    <a:t>3</a:t>
                  </a:r>
                  <a:endParaRPr lang="fr-FR" sz="1400">
                    <a:effectLst/>
                  </a:endParaRPr>
                </a:p>
              </c:rich>
            </c:tx>
          </c:dispUnitsLbl>
        </c:dispUnits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0" y="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 Gueta</dc:creator>
  <cp:lastModifiedBy>Guy Gueta</cp:lastModifiedBy>
  <cp:revision>12</cp:revision>
  <dcterms:created xsi:type="dcterms:W3CDTF">2006-08-16T00:00:00Z</dcterms:created>
  <dcterms:modified xsi:type="dcterms:W3CDTF">2014-10-06T11:02:45Z</dcterms:modified>
</cp:coreProperties>
</file>