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 sz="1800"/>
            </a:pPr>
            <a:r>
              <a:rPr lang="en-US" sz="1800" baseline="0"/>
              <a:t>RMW Throughput</a:t>
            </a:r>
            <a:endParaRPr lang="en-US" sz="18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'100% RMW '!$C$20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cat>
            <c:numRef>
              <c:f>'100% RMW 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'100% RMW '!$D$20:$H$20</c:f>
              <c:numCache>
                <c:formatCode>General</c:formatCode>
                <c:ptCount val="5"/>
                <c:pt idx="0">
                  <c:v>44692</c:v>
                </c:pt>
                <c:pt idx="1">
                  <c:v>62265</c:v>
                </c:pt>
                <c:pt idx="2">
                  <c:v>112408</c:v>
                </c:pt>
                <c:pt idx="3">
                  <c:v>138338</c:v>
                </c:pt>
                <c:pt idx="4">
                  <c:v>153582</c:v>
                </c:pt>
              </c:numCache>
            </c:numRef>
          </c:val>
        </c:ser>
        <c:ser>
          <c:idx val="1"/>
          <c:order val="1"/>
          <c:tx>
            <c:strRef>
              <c:f>'100% RMW '!$C$21</c:f>
              <c:strCache>
                <c:ptCount val="1"/>
                <c:pt idx="0">
                  <c:v>cLSM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numRef>
              <c:f>'100% RMW '!$D$19:$H$19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'100% RMW '!$D$21:$H$21</c:f>
              <c:numCache>
                <c:formatCode>General</c:formatCode>
                <c:ptCount val="5"/>
                <c:pt idx="0">
                  <c:v>58822</c:v>
                </c:pt>
                <c:pt idx="1">
                  <c:v>80299</c:v>
                </c:pt>
                <c:pt idx="2">
                  <c:v>146180</c:v>
                </c:pt>
                <c:pt idx="3">
                  <c:v>291002</c:v>
                </c:pt>
                <c:pt idx="4">
                  <c:v>391056</c:v>
                </c:pt>
              </c:numCache>
            </c:numRef>
          </c:val>
        </c:ser>
        <c:axId val="64427904"/>
        <c:axId val="65349120"/>
      </c:barChart>
      <c:catAx>
        <c:axId val="64427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Writer threads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5349120"/>
        <c:crosses val="autoZero"/>
        <c:auto val="1"/>
        <c:lblAlgn val="ctr"/>
        <c:lblOffset val="100"/>
      </c:catAx>
      <c:valAx>
        <c:axId val="65349120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4427904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7843654077138709E-2"/>
                <c:y val="0.280555555555556"/>
              </c:manualLayout>
            </c:layout>
            <c:tx>
              <c:rich>
                <a:bodyPr/>
                <a:lstStyle/>
                <a:p>
                  <a:pPr>
                    <a:defRPr sz="1400"/>
                  </a:pPr>
                  <a:r>
                    <a:rPr lang="fr-FR" sz="1400" b="1" i="0" baseline="0">
                      <a:effectLst/>
                    </a:rPr>
                    <a:t>ops/sec x 10</a:t>
                  </a:r>
                  <a:r>
                    <a:rPr lang="fr-FR" sz="1400" b="1" i="0" baseline="30000">
                      <a:effectLst/>
                    </a:rPr>
                    <a:t>3</a:t>
                  </a:r>
                  <a:endParaRPr lang="fr-FR" sz="1400">
                    <a:effectLst/>
                  </a:endParaRPr>
                </a:p>
              </c:rich>
            </c:tx>
          </c:dispUnitsLbl>
        </c:dispUnits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2</cp:revision>
  <dcterms:created xsi:type="dcterms:W3CDTF">2006-08-16T00:00:00Z</dcterms:created>
  <dcterms:modified xsi:type="dcterms:W3CDTF">2014-09-29T09:40:40Z</dcterms:modified>
</cp:coreProperties>
</file>