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Write</a:t>
            </a:r>
            <a:r>
              <a:rPr lang="en-US" sz="1800" baseline="0"/>
              <a:t> Throughput</a:t>
            </a:r>
            <a:endParaRPr lang="en-US" sz="1800"/>
          </a:p>
        </c:rich>
      </c:tx>
      <c:layout>
        <c:manualLayout>
          <c:xMode val="edge"/>
          <c:yMode val="edge"/>
          <c:x val="0.29579347883528001"/>
          <c:y val="5.8690744920993403E-2"/>
        </c:manualLayout>
      </c:layout>
    </c:title>
    <c:plotArea>
      <c:layout/>
      <c:barChart>
        <c:barDir val="col"/>
        <c:grouping val="clustered"/>
        <c:ser>
          <c:idx val="4"/>
          <c:order val="0"/>
          <c:tx>
            <c:strRef>
              <c:f>'0% read , 100% write'!$C$24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'0% read , 100% write'!$D$24:$H$24</c:f>
              <c:numCache>
                <c:formatCode>General</c:formatCode>
                <c:ptCount val="5"/>
                <c:pt idx="0">
                  <c:v>60976</c:v>
                </c:pt>
                <c:pt idx="1">
                  <c:v>39213</c:v>
                </c:pt>
                <c:pt idx="2">
                  <c:v>39159</c:v>
                </c:pt>
                <c:pt idx="3">
                  <c:v>55555</c:v>
                </c:pt>
                <c:pt idx="4">
                  <c:v>65482</c:v>
                </c:pt>
              </c:numCache>
            </c:numRef>
          </c:val>
        </c:ser>
        <c:ser>
          <c:idx val="2"/>
          <c:order val="1"/>
          <c:tx>
            <c:strRef>
              <c:f>'0% read , 100% write'!$C$34</c:f>
              <c:strCache>
                <c:ptCount val="1"/>
                <c:pt idx="0">
                  <c:v>bLSM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cat>
            <c:numRef>
              <c:f>'0% read , 100%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'0% read , 100% write'!$D$23:$H$23</c:f>
              <c:numCache>
                <c:formatCode>General</c:formatCode>
                <c:ptCount val="5"/>
                <c:pt idx="0">
                  <c:v>99289</c:v>
                </c:pt>
                <c:pt idx="1">
                  <c:v>107074</c:v>
                </c:pt>
                <c:pt idx="2">
                  <c:v>78031</c:v>
                </c:pt>
                <c:pt idx="3">
                  <c:v>74816</c:v>
                </c:pt>
                <c:pt idx="4">
                  <c:v>72509</c:v>
                </c:pt>
              </c:numCache>
            </c:numRef>
          </c:val>
        </c:ser>
        <c:ser>
          <c:idx val="0"/>
          <c:order val="2"/>
          <c:tx>
            <c:strRef>
              <c:f>'0% read , 100% write'!$C$20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'0% read , 100%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'0% read , 100% write'!$D$20:$H$20</c:f>
              <c:numCache>
                <c:formatCode>General</c:formatCode>
                <c:ptCount val="5"/>
                <c:pt idx="0">
                  <c:v>162994</c:v>
                </c:pt>
                <c:pt idx="1">
                  <c:v>93076</c:v>
                </c:pt>
                <c:pt idx="2">
                  <c:v>80547</c:v>
                </c:pt>
                <c:pt idx="3">
                  <c:v>92364</c:v>
                </c:pt>
                <c:pt idx="4">
                  <c:v>95739</c:v>
                </c:pt>
              </c:numCache>
            </c:numRef>
          </c:val>
        </c:ser>
        <c:ser>
          <c:idx val="1"/>
          <c:order val="3"/>
          <c:tx>
            <c:strRef>
              <c:f>'0% read , 100% write'!$C$22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'0% read , 100%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'0% read , 100% write'!$D$22:$H$22</c:f>
              <c:numCache>
                <c:formatCode>General</c:formatCode>
                <c:ptCount val="5"/>
                <c:pt idx="0">
                  <c:v>178284</c:v>
                </c:pt>
                <c:pt idx="1">
                  <c:v>218273</c:v>
                </c:pt>
                <c:pt idx="2">
                  <c:v>236788</c:v>
                </c:pt>
                <c:pt idx="3">
                  <c:v>204397</c:v>
                </c:pt>
                <c:pt idx="4">
                  <c:v>47082</c:v>
                </c:pt>
              </c:numCache>
            </c:numRef>
          </c:val>
        </c:ser>
        <c:ser>
          <c:idx val="3"/>
          <c:order val="4"/>
          <c:tx>
            <c:strRef>
              <c:f>'0% read , 100% write'!$C$21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'0% read , 100%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'0% read , 100% write'!$D$21:$H$21</c:f>
              <c:numCache>
                <c:formatCode>General</c:formatCode>
                <c:ptCount val="5"/>
                <c:pt idx="0">
                  <c:v>173506</c:v>
                </c:pt>
                <c:pt idx="1">
                  <c:v>246617</c:v>
                </c:pt>
                <c:pt idx="2">
                  <c:v>333371</c:v>
                </c:pt>
                <c:pt idx="3">
                  <c:v>431060</c:v>
                </c:pt>
                <c:pt idx="4">
                  <c:v>386918</c:v>
                </c:pt>
              </c:numCache>
            </c:numRef>
          </c:val>
        </c:ser>
        <c:axId val="73013888"/>
        <c:axId val="73021312"/>
      </c:barChart>
      <c:catAx>
        <c:axId val="73013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3021312"/>
        <c:crosses val="autoZero"/>
        <c:auto val="1"/>
        <c:lblAlgn val="ctr"/>
        <c:lblOffset val="100"/>
      </c:catAx>
      <c:valAx>
        <c:axId val="7302131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ops/sec x 10</a:t>
                </a:r>
                <a:r>
                  <a:rPr lang="en-US" sz="1400" baseline="30000"/>
                  <a:t>3</a:t>
                </a:r>
              </a:p>
            </c:rich>
          </c:tx>
          <c:layout>
            <c:manualLayout>
              <c:xMode val="edge"/>
              <c:yMode val="edge"/>
              <c:x val="1.7897091722595106E-2"/>
              <c:y val="0.2922332757185839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3013888"/>
        <c:crosses val="autoZero"/>
        <c:crossBetween val="between"/>
        <c:dispUnits>
          <c:builtInUnit val="thousands"/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11</cp:revision>
  <dcterms:created xsi:type="dcterms:W3CDTF">2006-08-16T00:00:00Z</dcterms:created>
  <dcterms:modified xsi:type="dcterms:W3CDTF">2014-10-06T10:45:11Z</dcterms:modified>
</cp:coreProperties>
</file>