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GWork\CLSM\Src\latex\trunk\Figures\OSDI-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800"/>
            </a:pPr>
            <a:r>
              <a:rPr lang="en-US" sz="1800"/>
              <a:t>Mixed Read/Write</a:t>
            </a:r>
            <a:r>
              <a:rPr lang="en-US" sz="1800" baseline="0"/>
              <a:t> Throughput (8 threads)</a:t>
            </a:r>
            <a:endParaRPr lang="en-US" sz="180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'var buffer size'!$C$27</c:f>
              <c:strCache>
                <c:ptCount val="1"/>
                <c:pt idx="0">
                  <c:v>LevelDB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cat>
            <c:numRef>
              <c:f>'var buffer size'!$D$26:$J$26</c:f>
              <c:numCache>
                <c:formatCode>General</c:formatCode>
                <c:ptCount val="7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</c:numCache>
            </c:numRef>
          </c:cat>
          <c:val>
            <c:numRef>
              <c:f>'var buffer size'!$D$27:$J$27</c:f>
              <c:numCache>
                <c:formatCode>General</c:formatCode>
                <c:ptCount val="7"/>
                <c:pt idx="0">
                  <c:v>102819</c:v>
                </c:pt>
                <c:pt idx="1">
                  <c:v>138660</c:v>
                </c:pt>
                <c:pt idx="2">
                  <c:v>136284</c:v>
                </c:pt>
                <c:pt idx="3">
                  <c:v>147368</c:v>
                </c:pt>
                <c:pt idx="4">
                  <c:v>141410</c:v>
                </c:pt>
                <c:pt idx="5">
                  <c:v>137262</c:v>
                </c:pt>
                <c:pt idx="6">
                  <c:v>136775</c:v>
                </c:pt>
              </c:numCache>
            </c:numRef>
          </c:val>
        </c:ser>
        <c:ser>
          <c:idx val="1"/>
          <c:order val="1"/>
          <c:tx>
            <c:strRef>
              <c:f>'var buffer size'!$C$28</c:f>
              <c:strCache>
                <c:ptCount val="1"/>
                <c:pt idx="0">
                  <c:v>cLSM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cat>
            <c:numRef>
              <c:f>'var buffer size'!$D$26:$J$26</c:f>
              <c:numCache>
                <c:formatCode>General</c:formatCode>
                <c:ptCount val="7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</c:numCache>
            </c:numRef>
          </c:cat>
          <c:val>
            <c:numRef>
              <c:f>'var buffer size'!$D$28:$J$28</c:f>
              <c:numCache>
                <c:formatCode>General</c:formatCode>
                <c:ptCount val="7"/>
                <c:pt idx="0">
                  <c:v>295579</c:v>
                </c:pt>
                <c:pt idx="1">
                  <c:v>331837</c:v>
                </c:pt>
                <c:pt idx="2">
                  <c:v>390513</c:v>
                </c:pt>
                <c:pt idx="3">
                  <c:v>454502</c:v>
                </c:pt>
                <c:pt idx="4">
                  <c:v>508223</c:v>
                </c:pt>
                <c:pt idx="5">
                  <c:v>537163</c:v>
                </c:pt>
                <c:pt idx="6">
                  <c:v>545682</c:v>
                </c:pt>
              </c:numCache>
            </c:numRef>
          </c:val>
        </c:ser>
        <c:axId val="64854656"/>
        <c:axId val="65389312"/>
      </c:barChart>
      <c:catAx>
        <c:axId val="648546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Memory</a:t>
                </a:r>
                <a:r>
                  <a:rPr lang="en-US" sz="1400" baseline="0"/>
                  <a:t> Component Size (MB)</a:t>
                </a:r>
                <a:endParaRPr lang="en-US" sz="140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5389312"/>
        <c:crosses val="autoZero"/>
        <c:auto val="1"/>
        <c:lblAlgn val="ctr"/>
        <c:lblOffset val="100"/>
      </c:catAx>
      <c:valAx>
        <c:axId val="65389312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4854656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2.5870646766169247E-2"/>
                <c:y val="0.34891454137423089"/>
              </c:manualLayout>
            </c:layout>
            <c:tx>
              <c:rich>
                <a:bodyPr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4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fr-FR" sz="1400" b="1" i="0" baseline="0">
                      <a:effectLst/>
                    </a:rPr>
                    <a:t>ops/sec x 10</a:t>
                  </a:r>
                  <a:r>
                    <a:rPr lang="fr-FR" sz="1400" b="1" i="0" baseline="30000">
                      <a:effectLst/>
                    </a:rPr>
                    <a:t>3</a:t>
                  </a:r>
                  <a:endParaRPr lang="fr-FR" sz="1400">
                    <a:effectLst/>
                  </a:endParaRPr>
                </a:p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4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 sz="1400"/>
                </a:p>
              </c:rich>
            </c:tx>
          </c:dispUnitsLbl>
        </c:dispUnits>
      </c:valAx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0" y="-1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 Gueta</dc:creator>
  <cp:lastModifiedBy>Guy Gueta</cp:lastModifiedBy>
  <cp:revision>2</cp:revision>
  <dcterms:created xsi:type="dcterms:W3CDTF">2006-08-16T00:00:00Z</dcterms:created>
  <dcterms:modified xsi:type="dcterms:W3CDTF">2014-09-29T12:08:54Z</dcterms:modified>
</cp:coreProperties>
</file>