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GWork\CLSM\Src\latex\trunk\Figures\OSDI-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Mixed</a:t>
            </a:r>
            <a:r>
              <a:rPr lang="en-US" sz="1800" baseline="0"/>
              <a:t> Read/Write Throughput</a:t>
            </a:r>
            <a:endParaRPr lang="en-US" sz="1800"/>
          </a:p>
        </c:rich>
      </c:tx>
      <c:layout/>
    </c:title>
    <c:plotArea>
      <c:layout/>
      <c:barChart>
        <c:barDir val="col"/>
        <c:grouping val="clustered"/>
        <c:ser>
          <c:idx val="4"/>
          <c:order val="0"/>
          <c:tx>
            <c:strRef>
              <c:f>'50% read , 50% write'!$C$24</c:f>
              <c:strCache>
                <c:ptCount val="1"/>
                <c:pt idx="0">
                  <c:v>rocksDB</c:v>
                </c:pt>
              </c:strCache>
            </c:strRef>
          </c:tx>
          <c:spPr>
            <a:pattFill prst="narHorz">
              <a:fgClr>
                <a:srgbClr val="000000"/>
              </a:fgClr>
              <a:bgClr>
                <a:srgbClr val="FFFFFF"/>
              </a:bgClr>
            </a:pattFill>
          </c:spPr>
          <c:val>
            <c:numRef>
              <c:f>'50% read , 50% write'!$D$24:$H$24</c:f>
              <c:numCache>
                <c:formatCode>General</c:formatCode>
                <c:ptCount val="5"/>
                <c:pt idx="0">
                  <c:v>18314</c:v>
                </c:pt>
                <c:pt idx="1">
                  <c:v>37829</c:v>
                </c:pt>
                <c:pt idx="2">
                  <c:v>51417</c:v>
                </c:pt>
                <c:pt idx="3">
                  <c:v>90808</c:v>
                </c:pt>
                <c:pt idx="4">
                  <c:v>113778</c:v>
                </c:pt>
              </c:numCache>
            </c:numRef>
          </c:val>
        </c:ser>
        <c:ser>
          <c:idx val="0"/>
          <c:order val="1"/>
          <c:tx>
            <c:strRef>
              <c:f>'50% read , 50% write'!$C$23</c:f>
              <c:strCache>
                <c:ptCount val="1"/>
                <c:pt idx="0">
                  <c:v>bLSM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cat>
            <c:numRef>
              <c:f>'50% read , 50% write'!$D$19:$H$19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'50% read , 50% write'!$D$23:$H$23</c:f>
              <c:numCache>
                <c:formatCode>General</c:formatCode>
                <c:ptCount val="5"/>
                <c:pt idx="0">
                  <c:v>135351</c:v>
                </c:pt>
                <c:pt idx="1">
                  <c:v>115977</c:v>
                </c:pt>
                <c:pt idx="2">
                  <c:v>107074</c:v>
                </c:pt>
                <c:pt idx="3">
                  <c:v>107292</c:v>
                </c:pt>
                <c:pt idx="4">
                  <c:v>105072</c:v>
                </c:pt>
              </c:numCache>
            </c:numRef>
          </c:val>
        </c:ser>
        <c:ser>
          <c:idx val="1"/>
          <c:order val="2"/>
          <c:tx>
            <c:strRef>
              <c:f>'50% read , 50% write'!$C$20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cat>
            <c:numRef>
              <c:f>'50% read , 50% write'!$D$19:$H$19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'50% read , 50% write'!$D$20:$H$20</c:f>
              <c:numCache>
                <c:formatCode>General</c:formatCode>
                <c:ptCount val="5"/>
                <c:pt idx="0">
                  <c:v>86268</c:v>
                </c:pt>
                <c:pt idx="1">
                  <c:v>120788</c:v>
                </c:pt>
                <c:pt idx="2">
                  <c:v>137493</c:v>
                </c:pt>
                <c:pt idx="3">
                  <c:v>142541</c:v>
                </c:pt>
                <c:pt idx="4">
                  <c:v>159686</c:v>
                </c:pt>
              </c:numCache>
            </c:numRef>
          </c:val>
        </c:ser>
        <c:ser>
          <c:idx val="2"/>
          <c:order val="3"/>
          <c:tx>
            <c:strRef>
              <c:f>'50% read , 50% write'!$C$22</c:f>
              <c:strCache>
                <c:ptCount val="1"/>
                <c:pt idx="0">
                  <c:v>HyperLevelDB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c:spPr>
          <c:cat>
            <c:numRef>
              <c:f>'50% read , 50% write'!$D$19:$H$19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'50% read , 50% write'!$D$22:$H$22</c:f>
              <c:numCache>
                <c:formatCode>General</c:formatCode>
                <c:ptCount val="5"/>
                <c:pt idx="0">
                  <c:v>100406</c:v>
                </c:pt>
                <c:pt idx="1">
                  <c:v>160024</c:v>
                </c:pt>
                <c:pt idx="2">
                  <c:v>283404</c:v>
                </c:pt>
                <c:pt idx="3">
                  <c:v>340899</c:v>
                </c:pt>
                <c:pt idx="4">
                  <c:v>68733</c:v>
                </c:pt>
              </c:numCache>
            </c:numRef>
          </c:val>
        </c:ser>
        <c:ser>
          <c:idx val="3"/>
          <c:order val="4"/>
          <c:tx>
            <c:strRef>
              <c:f>'50% read , 50% write'!$C$21</c:f>
              <c:strCache>
                <c:ptCount val="1"/>
                <c:pt idx="0">
                  <c:v>cLSM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cat>
            <c:numRef>
              <c:f>'50% read , 50% write'!$D$19:$H$19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'50% read , 50% write'!$D$21:$H$21</c:f>
              <c:numCache>
                <c:formatCode>General</c:formatCode>
                <c:ptCount val="5"/>
                <c:pt idx="0">
                  <c:v>89385</c:v>
                </c:pt>
                <c:pt idx="1">
                  <c:v>138356</c:v>
                </c:pt>
                <c:pt idx="2">
                  <c:v>254672</c:v>
                </c:pt>
                <c:pt idx="3">
                  <c:v>524508</c:v>
                </c:pt>
                <c:pt idx="4">
                  <c:v>731136</c:v>
                </c:pt>
              </c:numCache>
            </c:numRef>
          </c:val>
        </c:ser>
        <c:axId val="75698560"/>
        <c:axId val="75700480"/>
      </c:barChart>
      <c:catAx>
        <c:axId val="756985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Worker threads</a:t>
                </a:r>
              </a:p>
            </c:rich>
          </c:tx>
          <c:layout>
            <c:manualLayout>
              <c:xMode val="edge"/>
              <c:yMode val="edge"/>
              <c:x val="0.37301653376130589"/>
              <c:y val="0.8964289927928385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5700480"/>
        <c:crosses val="autoZero"/>
        <c:auto val="1"/>
        <c:lblAlgn val="ctr"/>
        <c:lblOffset val="100"/>
      </c:catAx>
      <c:valAx>
        <c:axId val="75700480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5698560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2.5380744604376712E-2"/>
                <c:y val="0.32784400728410801"/>
              </c:manualLayout>
            </c:layout>
            <c:tx>
              <c:rich>
                <a:bodyPr/>
                <a:lstStyle/>
                <a:p>
                  <a:pPr>
                    <a:defRPr sz="1400"/>
                  </a:pPr>
                  <a:r>
                    <a:rPr lang="fr-FR" sz="1400" b="1" i="0" baseline="0">
                      <a:effectLst/>
                    </a:rPr>
                    <a:t>ops/sec x 10</a:t>
                  </a:r>
                  <a:r>
                    <a:rPr lang="fr-FR" sz="1400" b="1" i="0" baseline="30000">
                      <a:effectLst/>
                    </a:rPr>
                    <a:t>3</a:t>
                  </a:r>
                  <a:endParaRPr lang="fr-FR" sz="1400">
                    <a:effectLst/>
                  </a:endParaRPr>
                </a:p>
              </c:rich>
            </c:tx>
          </c:dispUnitsLbl>
        </c:dispUnits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0" y="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Gueta</dc:creator>
  <cp:lastModifiedBy>Guy Gueta</cp:lastModifiedBy>
  <cp:revision>3</cp:revision>
  <dcterms:created xsi:type="dcterms:W3CDTF">2006-08-16T00:00:00Z</dcterms:created>
  <dcterms:modified xsi:type="dcterms:W3CDTF">2014-10-06T10:47:43Z</dcterms:modified>
</cp:coreProperties>
</file>