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GGWork\CLSM\Src\latex\trunk\Figures\OSDI-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Dataset 2</a:t>
            </a:r>
          </a:p>
        </c:rich>
      </c:tx>
      <c:layout/>
      <c:overlay val="1"/>
    </c:title>
    <c:plotArea>
      <c:layout/>
      <c:barChart>
        <c:barDir val="col"/>
        <c:grouping val="clustered"/>
        <c:ser>
          <c:idx val="3"/>
          <c:order val="0"/>
          <c:tx>
            <c:strRef>
              <c:f>ProdB!$C$23</c:f>
              <c:strCache>
                <c:ptCount val="1"/>
                <c:pt idx="0">
                  <c:v>rocksDB</c:v>
                </c:pt>
              </c:strCache>
            </c:strRef>
          </c:tx>
          <c:spPr>
            <a:pattFill prst="narHorz">
              <a:fgClr>
                <a:srgbClr val="000000"/>
              </a:fgClr>
              <a:bgClr>
                <a:srgbClr val="FFFFFF"/>
              </a:bgClr>
            </a:pattFill>
          </c:spPr>
          <c:val>
            <c:numRef>
              <c:f>ProdB!$D$23:$H$23</c:f>
              <c:numCache>
                <c:formatCode>General</c:formatCode>
                <c:ptCount val="5"/>
                <c:pt idx="0">
                  <c:v>49757</c:v>
                </c:pt>
                <c:pt idx="1">
                  <c:v>57258</c:v>
                </c:pt>
                <c:pt idx="2">
                  <c:v>99774</c:v>
                </c:pt>
                <c:pt idx="3">
                  <c:v>196601</c:v>
                </c:pt>
                <c:pt idx="4">
                  <c:v>271941</c:v>
                </c:pt>
              </c:numCache>
            </c:numRef>
          </c:val>
        </c:ser>
        <c:ser>
          <c:idx val="0"/>
          <c:order val="1"/>
          <c:tx>
            <c:strRef>
              <c:f>ProdB!$C$20</c:f>
              <c:strCache>
                <c:ptCount val="1"/>
                <c:pt idx="0">
                  <c:v>LevelDB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cat>
            <c:numRef>
              <c:f>ProdB!$D$19:$H$19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ProdB!$D$20:$H$20</c:f>
              <c:numCache>
                <c:formatCode>General</c:formatCode>
                <c:ptCount val="5"/>
                <c:pt idx="0">
                  <c:v>148943</c:v>
                </c:pt>
                <c:pt idx="1">
                  <c:v>176513</c:v>
                </c:pt>
                <c:pt idx="2">
                  <c:v>290460</c:v>
                </c:pt>
                <c:pt idx="3">
                  <c:v>436914</c:v>
                </c:pt>
                <c:pt idx="4">
                  <c:v>394516</c:v>
                </c:pt>
              </c:numCache>
            </c:numRef>
          </c:val>
        </c:ser>
        <c:ser>
          <c:idx val="2"/>
          <c:order val="2"/>
          <c:tx>
            <c:strRef>
              <c:f>ProdB!$C$22</c:f>
              <c:strCache>
                <c:ptCount val="1"/>
                <c:pt idx="0">
                  <c:v>HyperLevelDB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c:spPr>
          <c:cat>
            <c:numRef>
              <c:f>ProdB!$D$19:$H$19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ProdB!$D$22:$H$22</c:f>
              <c:numCache>
                <c:formatCode>General</c:formatCode>
                <c:ptCount val="5"/>
                <c:pt idx="0">
                  <c:v>155371</c:v>
                </c:pt>
                <c:pt idx="1">
                  <c:v>184039</c:v>
                </c:pt>
                <c:pt idx="2">
                  <c:v>314523</c:v>
                </c:pt>
                <c:pt idx="3">
                  <c:v>502706</c:v>
                </c:pt>
                <c:pt idx="4">
                  <c:v>568008</c:v>
                </c:pt>
              </c:numCache>
            </c:numRef>
          </c:val>
        </c:ser>
        <c:ser>
          <c:idx val="1"/>
          <c:order val="3"/>
          <c:tx>
            <c:strRef>
              <c:f>ProdB!$C$21</c:f>
              <c:strCache>
                <c:ptCount val="1"/>
                <c:pt idx="0">
                  <c:v>cLSM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cat>
            <c:numRef>
              <c:f>ProdB!$D$19:$H$19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ProdB!$D$21:$H$21</c:f>
              <c:numCache>
                <c:formatCode>General</c:formatCode>
                <c:ptCount val="5"/>
                <c:pt idx="0">
                  <c:v>137720</c:v>
                </c:pt>
                <c:pt idx="1">
                  <c:v>165541</c:v>
                </c:pt>
                <c:pt idx="2">
                  <c:v>295644</c:v>
                </c:pt>
                <c:pt idx="3">
                  <c:v>527357</c:v>
                </c:pt>
                <c:pt idx="4">
                  <c:v>728140</c:v>
                </c:pt>
              </c:numCache>
            </c:numRef>
          </c:val>
        </c:ser>
        <c:axId val="70851968"/>
        <c:axId val="76680192"/>
      </c:barChart>
      <c:catAx>
        <c:axId val="708519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Worker Threads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76680192"/>
        <c:crosses val="autoZero"/>
        <c:auto val="1"/>
        <c:lblAlgn val="ctr"/>
        <c:lblOffset val="100"/>
      </c:catAx>
      <c:valAx>
        <c:axId val="76680192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 b="1" i="0" baseline="0">
                    <a:effectLst/>
                  </a:rPr>
                  <a:t>ops/sec x 10</a:t>
                </a:r>
                <a:r>
                  <a:rPr lang="fr-FR" sz="1400" b="1" i="0" baseline="30000">
                    <a:effectLst/>
                  </a:rPr>
                  <a:t>3</a:t>
                </a:r>
                <a:endParaRPr lang="fr-FR" sz="1400">
                  <a:effectLst/>
                </a:endParaRPr>
              </a:p>
            </c:rich>
          </c:tx>
          <c:layout>
            <c:manualLayout>
              <c:xMode val="edge"/>
              <c:yMode val="edge"/>
              <c:x val="3.0911901081916614E-2"/>
              <c:y val="0.3147319705897693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70851968"/>
        <c:crosses val="autoZero"/>
        <c:crossBetween val="between"/>
        <c:dispUnits>
          <c:builtInUnit val="thousands"/>
        </c:dispUnits>
      </c:valAx>
    </c:plotArea>
    <c:legend>
      <c:legendPos val="r"/>
      <c:layout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-1" y="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Guy Gueta</dc:creator>
  <cp:lastModifiedBy>Guy Gueta</cp:lastModifiedBy>
  <cp:revision>2</cp:revision>
  <dcterms:created xsi:type="dcterms:W3CDTF">2006-08-16T00:00:00Z</dcterms:created>
  <dcterms:modified xsi:type="dcterms:W3CDTF">2014-10-06T10:50:38Z</dcterms:modified>
</cp:coreProperties>
</file>