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4E45-19F3-447A-94F9-27DF7682098B}" type="datetimeFigureOut">
              <a:rPr lang="en-US" smtClean="0"/>
              <a:t>09/10/14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6874-D804-4A96-AB2C-CBA6F088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447800" y="2057400"/>
            <a:ext cx="4572000" cy="533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ts</a:t>
            </a:r>
            <a:r>
              <a:rPr lang="en-US" dirty="0" smtClean="0">
                <a:solidFill>
                  <a:schemeClr val="tx1"/>
                </a:solidFill>
              </a:rPr>
              <a:t>=98                         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insert(a,v,98)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828800"/>
            <a:ext cx="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ut(a, v)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429000" y="3581400"/>
            <a:ext cx="11049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s1=99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3364468"/>
            <a:ext cx="126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s1=</a:t>
            </a:r>
            <a:r>
              <a:rPr lang="en-US" dirty="0" err="1" smtClean="0"/>
              <a:t>getSnap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799924" y="3569732"/>
            <a:ext cx="12573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b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3352800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next(s1)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412935" y="2743200"/>
            <a:ext cx="2311465" cy="533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ts</a:t>
            </a:r>
            <a:r>
              <a:rPr lang="en-US" dirty="0" smtClean="0">
                <a:solidFill>
                  <a:schemeClr val="tx1"/>
                </a:solidFill>
              </a:rPr>
              <a:t>=99   insert(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,v’,99)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2514600"/>
            <a:ext cx="103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ut(</a:t>
            </a:r>
            <a:r>
              <a:rPr lang="en-US" dirty="0"/>
              <a:t>b</a:t>
            </a:r>
            <a:r>
              <a:rPr lang="en-US" dirty="0" smtClean="0"/>
              <a:t>, v’)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85950" y="3846057"/>
            <a:ext cx="495500" cy="212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4288" y="3962400"/>
            <a:ext cx="74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s1=97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235571" y="3569732"/>
            <a:ext cx="12573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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3847" y="3352800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next(s1)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7095" y="3962400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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15807" y="3868115"/>
            <a:ext cx="861888" cy="180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2133600" y="4495800"/>
            <a:ext cx="11049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s2=98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5000" y="4278868"/>
            <a:ext cx="126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s2=</a:t>
            </a:r>
            <a:r>
              <a:rPr lang="en-US" dirty="0" err="1" smtClean="0"/>
              <a:t>getSnap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337429" y="4484132"/>
            <a:ext cx="12573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a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5705" y="4267200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next(s2)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190550" y="4760457"/>
            <a:ext cx="495500" cy="212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8888" y="4876800"/>
            <a:ext cx="74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s2=97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7734300" y="4484132"/>
            <a:ext cx="12573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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82576" y="4267200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next(s2)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24600" y="4876800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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453312" y="4782515"/>
            <a:ext cx="861888" cy="180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6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>
            <a:off x="1447800" y="4495800"/>
            <a:ext cx="11049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s=98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4278868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s=</a:t>
            </a:r>
            <a:r>
              <a:rPr lang="en-US" dirty="0" err="1" smtClean="0"/>
              <a:t>getSnap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337429" y="4484132"/>
            <a:ext cx="1257300" cy="533400"/>
          </a:xfrm>
          <a:prstGeom prst="rightArrow">
            <a:avLst>
              <a:gd name="adj1" fmla="val 50000"/>
              <a:gd name="adj2" fmla="val 301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a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5705" y="4267200"/>
            <a:ext cx="82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24600" y="4876800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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453312" y="4782515"/>
            <a:ext cx="861888" cy="180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6878" y="3669268"/>
            <a:ext cx="154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Active.add</a:t>
            </a:r>
            <a:r>
              <a:rPr lang="en-US" dirty="0" smtClean="0"/>
              <a:t>(98)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419600" y="3897868"/>
            <a:ext cx="137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400" y="3897868"/>
            <a:ext cx="77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e-run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447800" y="3593068"/>
            <a:ext cx="4572000" cy="533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ts</a:t>
            </a:r>
            <a:r>
              <a:rPr lang="en-US" dirty="0" smtClean="0">
                <a:solidFill>
                  <a:schemeClr val="tx1"/>
                </a:solidFill>
              </a:rPr>
              <a:t>=98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insert(a,v,98)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3364468"/>
            <a:ext cx="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ut(a,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10978</TotalTime>
  <Words>123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Keidar</dc:creator>
  <cp:lastModifiedBy>Eshcar Hillel</cp:lastModifiedBy>
  <cp:revision>17</cp:revision>
  <cp:lastPrinted>2014-10-02T19:28:03Z</cp:lastPrinted>
  <dcterms:created xsi:type="dcterms:W3CDTF">2014-04-11T12:21:23Z</dcterms:created>
  <dcterms:modified xsi:type="dcterms:W3CDTF">2014-10-09T07:05:52Z</dcterms:modified>
</cp:coreProperties>
</file>