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19736"/>
            <a:ext cx="1411834" cy="1339999"/>
          </a:xfrm>
          <a:prstGeom prst="rect">
            <a:avLst/>
          </a:prstGeom>
          <a:noFill/>
        </p:spPr>
      </p:pic>
      <p:sp>
        <p:nvSpPr>
          <p:cNvPr id="1028" name="computr1"/>
          <p:cNvSpPr>
            <a:spLocks noEditPoints="1" noChangeArrowheads="1"/>
          </p:cNvSpPr>
          <p:nvPr/>
        </p:nvSpPr>
        <p:spPr bwMode="auto">
          <a:xfrm>
            <a:off x="5105400" y="1066800"/>
            <a:ext cx="1676400" cy="15240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Front-end machine</a:t>
            </a:r>
            <a:endParaRPr lang="en-US" sz="1400" dirty="0"/>
          </a:p>
        </p:txBody>
      </p:sp>
      <p:sp>
        <p:nvSpPr>
          <p:cNvPr id="1029" name="server"/>
          <p:cNvSpPr>
            <a:spLocks noEditPoints="1" noChangeArrowheads="1"/>
          </p:cNvSpPr>
          <p:nvPr/>
        </p:nvSpPr>
        <p:spPr bwMode="auto">
          <a:xfrm>
            <a:off x="5029200" y="3657600"/>
            <a:ext cx="1905000" cy="1752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/>
          </a:p>
        </p:txBody>
      </p:sp>
      <p:sp>
        <p:nvSpPr>
          <p:cNvPr id="8" name="Flowchart: Magnetic Disk 7"/>
          <p:cNvSpPr/>
          <p:nvPr/>
        </p:nvSpPr>
        <p:spPr>
          <a:xfrm>
            <a:off x="1295400" y="4038600"/>
            <a:ext cx="10668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Interaction Log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800" y="14478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3801" y="1143000"/>
            <a:ext cx="246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user requests Web page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96000" y="2590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19800" y="2674203"/>
            <a:ext cx="114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(2) request forwarded to model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791200" y="2590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19600" y="2667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(3) response represents an arm pull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667000" y="2209800"/>
            <a:ext cx="2362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91869" y="1871246"/>
            <a:ext cx="216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(4) user receives instrumented response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28799" y="2362200"/>
            <a:ext cx="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52601" y="2656582"/>
            <a:ext cx="114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(5) user’s interaction with page is logged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2201" y="4215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(6) Interaction is interpreted as reward and updates model</a:t>
            </a:r>
            <a:endParaRPr lang="en-US" sz="1600" dirty="0"/>
          </a:p>
        </p:txBody>
      </p:sp>
      <p:sp>
        <p:nvSpPr>
          <p:cNvPr id="56" name="Vertical Scroll 55"/>
          <p:cNvSpPr/>
          <p:nvPr/>
        </p:nvSpPr>
        <p:spPr>
          <a:xfrm>
            <a:off x="3505200" y="2438400"/>
            <a:ext cx="609600" cy="609600"/>
          </a:xfrm>
          <a:prstGeom prst="verticalScroll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Web page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1031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0386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3434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457200" cy="457200"/>
          </a:xfrm>
          <a:prstGeom prst="rect">
            <a:avLst/>
          </a:prstGeom>
          <a:noFill/>
        </p:spPr>
      </p:pic>
      <p:pic>
        <p:nvPicPr>
          <p:cNvPr id="66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76800"/>
            <a:ext cx="457200" cy="457200"/>
          </a:xfrm>
          <a:prstGeom prst="rect">
            <a:avLst/>
          </a:prstGeom>
          <a:noFill/>
        </p:spPr>
      </p:pic>
      <p:sp>
        <p:nvSpPr>
          <p:cNvPr id="67" name="Rounded Rectangle 66"/>
          <p:cNvSpPr/>
          <p:nvPr/>
        </p:nvSpPr>
        <p:spPr>
          <a:xfrm>
            <a:off x="6096000" y="4876800"/>
            <a:ext cx="7620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 Server</a:t>
            </a:r>
            <a:endParaRPr 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286000" y="44958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91000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191000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91000"/>
            <a:ext cx="457200" cy="457200"/>
          </a:xfrm>
          <a:prstGeom prst="rect">
            <a:avLst/>
          </a:prstGeom>
          <a:noFill/>
        </p:spPr>
      </p:pic>
      <p:pic>
        <p:nvPicPr>
          <p:cNvPr id="66" name="Picture 7" descr="https://encrypted-tbn0.gstatic.com/images?q=tbn:ANd9GcRfc-rYZkNBuNYBrph9YJNHex0hQuQMlP65iYXJHhD_r0hWoJk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191000"/>
            <a:ext cx="457200" cy="457200"/>
          </a:xfrm>
          <a:prstGeom prst="rect">
            <a:avLst/>
          </a:prstGeom>
          <a:noFill/>
        </p:spPr>
      </p:pic>
      <p:grpSp>
        <p:nvGrpSpPr>
          <p:cNvPr id="58" name="Group 57"/>
          <p:cNvGrpSpPr/>
          <p:nvPr/>
        </p:nvGrpSpPr>
        <p:grpSpPr>
          <a:xfrm>
            <a:off x="76200" y="2362201"/>
            <a:ext cx="4800600" cy="1750124"/>
            <a:chOff x="381000" y="3581400"/>
            <a:chExt cx="4800600" cy="1738472"/>
          </a:xfrm>
        </p:grpSpPr>
        <p:sp>
          <p:nvSpPr>
            <p:cNvPr id="55" name="Rectangle 54"/>
            <p:cNvSpPr/>
            <p:nvPr/>
          </p:nvSpPr>
          <p:spPr>
            <a:xfrm>
              <a:off x="381000" y="3581400"/>
              <a:ext cx="4800600" cy="16764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computr1"/>
            <p:cNvSpPr>
              <a:spLocks noEditPoints="1" noChangeArrowheads="1"/>
            </p:cNvSpPr>
            <p:nvPr/>
          </p:nvSpPr>
          <p:spPr bwMode="auto">
            <a:xfrm>
              <a:off x="457200" y="3657600"/>
              <a:ext cx="1219200" cy="121920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Front-end machine</a:t>
              </a:r>
              <a:endParaRPr lang="en-US" sz="1400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981200" y="36576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05200" y="3657600"/>
              <a:ext cx="1143000" cy="1066800"/>
              <a:chOff x="5029200" y="3657600"/>
              <a:chExt cx="1066800" cy="1143000"/>
            </a:xfrm>
          </p:grpSpPr>
          <p:sp>
            <p:nvSpPr>
              <p:cNvPr id="1029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sp>
          <p:nvSpPr>
            <p:cNvPr id="24" name="computr1"/>
            <p:cNvSpPr>
              <a:spLocks noEditPoints="1" noChangeArrowheads="1"/>
            </p:cNvSpPr>
            <p:nvPr/>
          </p:nvSpPr>
          <p:spPr bwMode="auto">
            <a:xfrm>
              <a:off x="609600" y="3810000"/>
              <a:ext cx="1219200" cy="121920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Front-end machine</a:t>
              </a:r>
              <a:endParaRPr lang="en-US" sz="1400" dirty="0"/>
            </a:p>
          </p:txBody>
        </p:sp>
        <p:sp>
          <p:nvSpPr>
            <p:cNvPr id="25" name="computr1"/>
            <p:cNvSpPr>
              <a:spLocks noEditPoints="1" noChangeArrowheads="1"/>
            </p:cNvSpPr>
            <p:nvPr/>
          </p:nvSpPr>
          <p:spPr bwMode="auto">
            <a:xfrm>
              <a:off x="762000" y="3962400"/>
              <a:ext cx="1219200" cy="121920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 smtClean="0"/>
                <a:t>Front end machine</a:t>
              </a:r>
              <a:endParaRPr lang="en-US" sz="1050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657600" y="3810000"/>
              <a:ext cx="1143000" cy="1066800"/>
              <a:chOff x="5029200" y="3657600"/>
              <a:chExt cx="1066800" cy="1143000"/>
            </a:xfrm>
          </p:grpSpPr>
          <p:sp>
            <p:nvSpPr>
              <p:cNvPr id="31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810000" y="3962400"/>
              <a:ext cx="1143000" cy="1066800"/>
              <a:chOff x="5029200" y="3657600"/>
              <a:chExt cx="1066800" cy="1143000"/>
            </a:xfrm>
          </p:grpSpPr>
          <p:sp>
            <p:nvSpPr>
              <p:cNvPr id="38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962400" y="4114800"/>
              <a:ext cx="1143000" cy="1066800"/>
              <a:chOff x="5029200" y="3657600"/>
              <a:chExt cx="1066800" cy="1143000"/>
            </a:xfrm>
          </p:grpSpPr>
          <p:sp>
            <p:nvSpPr>
              <p:cNvPr id="43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sp>
          <p:nvSpPr>
            <p:cNvPr id="45" name="Flowchart: Magnetic Disk 44"/>
            <p:cNvSpPr/>
            <p:nvPr/>
          </p:nvSpPr>
          <p:spPr>
            <a:xfrm>
              <a:off x="2133600" y="38100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2286000" y="39624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2438400" y="41148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50" name="Flowchart: Magnetic Disk 49"/>
            <p:cNvSpPr/>
            <p:nvPr/>
          </p:nvSpPr>
          <p:spPr>
            <a:xfrm>
              <a:off x="2133600" y="38100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51" name="Flowchart: Magnetic Disk 50"/>
            <p:cNvSpPr/>
            <p:nvPr/>
          </p:nvSpPr>
          <p:spPr>
            <a:xfrm>
              <a:off x="2286000" y="39624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2438400" y="41148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2590800" y="42672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0" y="4952999"/>
              <a:ext cx="1471941" cy="3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Center 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057400" y="4724400"/>
            <a:ext cx="4800600" cy="1740932"/>
            <a:chOff x="381000" y="3581400"/>
            <a:chExt cx="4800600" cy="1740932"/>
          </a:xfrm>
        </p:grpSpPr>
        <p:sp>
          <p:nvSpPr>
            <p:cNvPr id="60" name="Rectangle 59"/>
            <p:cNvSpPr/>
            <p:nvPr/>
          </p:nvSpPr>
          <p:spPr>
            <a:xfrm>
              <a:off x="381000" y="3581400"/>
              <a:ext cx="4800600" cy="16764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mputr1"/>
            <p:cNvSpPr>
              <a:spLocks noEditPoints="1" noChangeArrowheads="1"/>
            </p:cNvSpPr>
            <p:nvPr/>
          </p:nvSpPr>
          <p:spPr bwMode="auto">
            <a:xfrm>
              <a:off x="457200" y="3657600"/>
              <a:ext cx="1219200" cy="121920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Front-end machine</a:t>
              </a:r>
              <a:endParaRPr lang="en-US" sz="1400" dirty="0"/>
            </a:p>
          </p:txBody>
        </p:sp>
        <p:sp>
          <p:nvSpPr>
            <p:cNvPr id="62" name="Flowchart: Magnetic Disk 61"/>
            <p:cNvSpPr/>
            <p:nvPr/>
          </p:nvSpPr>
          <p:spPr>
            <a:xfrm>
              <a:off x="1981200" y="36576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grpSp>
          <p:nvGrpSpPr>
            <p:cNvPr id="63" name="Group 26"/>
            <p:cNvGrpSpPr/>
            <p:nvPr/>
          </p:nvGrpSpPr>
          <p:grpSpPr>
            <a:xfrm>
              <a:off x="3505200" y="3657600"/>
              <a:ext cx="1143000" cy="1066800"/>
              <a:chOff x="5029200" y="3657600"/>
              <a:chExt cx="1066800" cy="1143000"/>
            </a:xfrm>
          </p:grpSpPr>
          <p:sp>
            <p:nvSpPr>
              <p:cNvPr id="88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sp>
          <p:nvSpPr>
            <p:cNvPr id="68" name="computr1"/>
            <p:cNvSpPr>
              <a:spLocks noEditPoints="1" noChangeArrowheads="1"/>
            </p:cNvSpPr>
            <p:nvPr/>
          </p:nvSpPr>
          <p:spPr bwMode="auto">
            <a:xfrm>
              <a:off x="609600" y="3810000"/>
              <a:ext cx="1219200" cy="121920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Front-end machine</a:t>
              </a:r>
              <a:endParaRPr lang="en-US" sz="1400" dirty="0"/>
            </a:p>
          </p:txBody>
        </p:sp>
        <p:sp>
          <p:nvSpPr>
            <p:cNvPr id="69" name="computr1"/>
            <p:cNvSpPr>
              <a:spLocks noEditPoints="1" noChangeArrowheads="1"/>
            </p:cNvSpPr>
            <p:nvPr/>
          </p:nvSpPr>
          <p:spPr bwMode="auto">
            <a:xfrm>
              <a:off x="762000" y="3962400"/>
              <a:ext cx="1219200" cy="121920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 smtClean="0"/>
                <a:t>Front end machine</a:t>
              </a:r>
              <a:endParaRPr lang="en-US" sz="1050" b="1" dirty="0"/>
            </a:p>
          </p:txBody>
        </p:sp>
        <p:grpSp>
          <p:nvGrpSpPr>
            <p:cNvPr id="70" name="Group 27"/>
            <p:cNvGrpSpPr/>
            <p:nvPr/>
          </p:nvGrpSpPr>
          <p:grpSpPr>
            <a:xfrm>
              <a:off x="3657600" y="3810000"/>
              <a:ext cx="1143000" cy="1066800"/>
              <a:chOff x="5029200" y="3657600"/>
              <a:chExt cx="1066800" cy="1143000"/>
            </a:xfrm>
          </p:grpSpPr>
          <p:sp>
            <p:nvSpPr>
              <p:cNvPr id="86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grpSp>
          <p:nvGrpSpPr>
            <p:cNvPr id="71" name="Group 34"/>
            <p:cNvGrpSpPr/>
            <p:nvPr/>
          </p:nvGrpSpPr>
          <p:grpSpPr>
            <a:xfrm>
              <a:off x="3810000" y="3962400"/>
              <a:ext cx="1143000" cy="1066800"/>
              <a:chOff x="5029200" y="3657600"/>
              <a:chExt cx="1066800" cy="1143000"/>
            </a:xfrm>
          </p:grpSpPr>
          <p:sp>
            <p:nvSpPr>
              <p:cNvPr id="84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grpSp>
          <p:nvGrpSpPr>
            <p:cNvPr id="73" name="Group 41"/>
            <p:cNvGrpSpPr/>
            <p:nvPr/>
          </p:nvGrpSpPr>
          <p:grpSpPr>
            <a:xfrm>
              <a:off x="3962400" y="4114800"/>
              <a:ext cx="1143000" cy="1066800"/>
              <a:chOff x="5029200" y="3657600"/>
              <a:chExt cx="1066800" cy="1143000"/>
            </a:xfrm>
          </p:grpSpPr>
          <p:sp>
            <p:nvSpPr>
              <p:cNvPr id="82" name="server"/>
              <p:cNvSpPr>
                <a:spLocks noEditPoints="1" noChangeArrowheads="1"/>
              </p:cNvSpPr>
              <p:nvPr/>
            </p:nvSpPr>
            <p:spPr bwMode="auto">
              <a:xfrm>
                <a:off x="5029200" y="3657600"/>
                <a:ext cx="1066800" cy="11430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5105400" y="4495800"/>
                <a:ext cx="947928" cy="25510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Model Server</a:t>
                </a:r>
                <a:endParaRPr lang="en-US" sz="1000" b="1" dirty="0"/>
              </a:p>
            </p:txBody>
          </p:sp>
        </p:grpSp>
        <p:sp>
          <p:nvSpPr>
            <p:cNvPr id="74" name="Flowchart: Magnetic Disk 73"/>
            <p:cNvSpPr/>
            <p:nvPr/>
          </p:nvSpPr>
          <p:spPr>
            <a:xfrm>
              <a:off x="2133600" y="38100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75" name="Flowchart: Magnetic Disk 74"/>
            <p:cNvSpPr/>
            <p:nvPr/>
          </p:nvSpPr>
          <p:spPr>
            <a:xfrm>
              <a:off x="2286000" y="39624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2438400" y="41148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77" name="Flowchart: Magnetic Disk 76"/>
            <p:cNvSpPr/>
            <p:nvPr/>
          </p:nvSpPr>
          <p:spPr>
            <a:xfrm>
              <a:off x="2133600" y="38100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2286000" y="39624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79" name="Flowchart: Magnetic Disk 78"/>
            <p:cNvSpPr/>
            <p:nvPr/>
          </p:nvSpPr>
          <p:spPr>
            <a:xfrm>
              <a:off x="2438400" y="41148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80" name="Flowchart: Magnetic Disk 79"/>
            <p:cNvSpPr/>
            <p:nvPr/>
          </p:nvSpPr>
          <p:spPr>
            <a:xfrm>
              <a:off x="2590800" y="4267200"/>
              <a:ext cx="8382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Interaction Log</a:t>
              </a:r>
              <a:endParaRPr lang="en-US" sz="11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6000" y="4953000"/>
              <a:ext cx="1471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Center 2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828800" y="4267200"/>
            <a:ext cx="275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…Single underlying MAB instance…</a:t>
            </a:r>
            <a:endParaRPr lang="en-US" sz="14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76200" y="4876800"/>
            <a:ext cx="1524000" cy="1447800"/>
            <a:chOff x="152400" y="4648200"/>
            <a:chExt cx="2021434" cy="1949599"/>
          </a:xfrm>
        </p:grpSpPr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4648200"/>
              <a:ext cx="1411834" cy="1339999"/>
            </a:xfrm>
            <a:prstGeom prst="rect">
              <a:avLst/>
            </a:prstGeom>
            <a:noFill/>
          </p:spPr>
        </p:pic>
        <p:pic>
          <p:nvPicPr>
            <p:cNvPr id="91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4800600"/>
              <a:ext cx="1411834" cy="1339999"/>
            </a:xfrm>
            <a:prstGeom prst="rect">
              <a:avLst/>
            </a:prstGeom>
            <a:noFill/>
          </p:spPr>
        </p:pic>
        <p:pic>
          <p:nvPicPr>
            <p:cNvPr id="92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4953000"/>
              <a:ext cx="1411834" cy="1339999"/>
            </a:xfrm>
            <a:prstGeom prst="rect">
              <a:avLst/>
            </a:prstGeom>
            <a:noFill/>
          </p:spPr>
        </p:pic>
        <p:pic>
          <p:nvPicPr>
            <p:cNvPr id="93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5105400"/>
              <a:ext cx="1411834" cy="1339999"/>
            </a:xfrm>
            <a:prstGeom prst="rect">
              <a:avLst/>
            </a:prstGeom>
            <a:noFill/>
          </p:spPr>
        </p:pic>
        <p:pic>
          <p:nvPicPr>
            <p:cNvPr id="94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5257800"/>
              <a:ext cx="1411834" cy="1339999"/>
            </a:xfrm>
            <a:prstGeom prst="rect">
              <a:avLst/>
            </a:prstGeom>
            <a:noFill/>
          </p:spPr>
        </p:pic>
      </p:grpSp>
      <p:grpSp>
        <p:nvGrpSpPr>
          <p:cNvPr id="107" name="Group 106"/>
          <p:cNvGrpSpPr/>
          <p:nvPr/>
        </p:nvGrpSpPr>
        <p:grpSpPr>
          <a:xfrm>
            <a:off x="5334000" y="2362200"/>
            <a:ext cx="1524000" cy="1447800"/>
            <a:chOff x="5105400" y="2362200"/>
            <a:chExt cx="1905000" cy="1930451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362200"/>
              <a:ext cx="1371600" cy="1397051"/>
              <a:chOff x="5105400" y="2362200"/>
              <a:chExt cx="1371600" cy="1397051"/>
            </a:xfrm>
          </p:grpSpPr>
          <p:pic>
            <p:nvPicPr>
              <p:cNvPr id="100" name="Picture 3" descr="C:\Program Files (x86)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400" y="2362200"/>
                <a:ext cx="1219200" cy="1244651"/>
              </a:xfrm>
              <a:prstGeom prst="rect">
                <a:avLst/>
              </a:prstGeom>
              <a:noFill/>
            </p:spPr>
          </p:pic>
          <p:pic>
            <p:nvPicPr>
              <p:cNvPr id="101" name="Picture 3" descr="C:\Program Files (x86)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2514600"/>
                <a:ext cx="1219200" cy="1244651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5486400" y="2743200"/>
              <a:ext cx="1524000" cy="1549451"/>
              <a:chOff x="6934200" y="2819400"/>
              <a:chExt cx="1524000" cy="1549451"/>
            </a:xfrm>
          </p:grpSpPr>
          <p:pic>
            <p:nvPicPr>
              <p:cNvPr id="1027" name="Picture 3" descr="C:\Program Files (x86)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34200" y="2819400"/>
                <a:ext cx="1219200" cy="1244651"/>
              </a:xfrm>
              <a:prstGeom prst="rect">
                <a:avLst/>
              </a:prstGeom>
              <a:noFill/>
            </p:spPr>
          </p:pic>
          <p:pic>
            <p:nvPicPr>
              <p:cNvPr id="102" name="Picture 3" descr="C:\Program Files (x86)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86600" y="2971800"/>
                <a:ext cx="1219200" cy="1244651"/>
              </a:xfrm>
              <a:prstGeom prst="rect">
                <a:avLst/>
              </a:prstGeom>
              <a:noFill/>
            </p:spPr>
          </p:pic>
          <p:pic>
            <p:nvPicPr>
              <p:cNvPr id="103" name="Picture 3" descr="C:\Program Files (x86)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239000" y="3124200"/>
                <a:ext cx="1219200" cy="12446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08" name="Left-Right Arrow 107"/>
          <p:cNvSpPr/>
          <p:nvPr/>
        </p:nvSpPr>
        <p:spPr>
          <a:xfrm>
            <a:off x="4953000" y="3325368"/>
            <a:ext cx="606552" cy="1798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-Right Arrow 108"/>
          <p:cNvSpPr/>
          <p:nvPr/>
        </p:nvSpPr>
        <p:spPr>
          <a:xfrm>
            <a:off x="1295400" y="5105400"/>
            <a:ext cx="606552" cy="179832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83676" y="392668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sketch of multi-server in multi-</a:t>
            </a:r>
            <a:r>
              <a:rPr lang="en-US" dirty="0" err="1" smtClean="0"/>
              <a:t>colos</a:t>
            </a:r>
            <a:r>
              <a:rPr lang="en-US" dirty="0" smtClean="0"/>
              <a:t> setting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138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Ronny Lempel</dc:creator>
  <cp:lastModifiedBy>Yahoo!</cp:lastModifiedBy>
  <cp:revision>9</cp:revision>
  <dcterms:created xsi:type="dcterms:W3CDTF">2006-08-16T00:00:00Z</dcterms:created>
  <dcterms:modified xsi:type="dcterms:W3CDTF">2012-10-21T15:07:22Z</dcterms:modified>
</cp:coreProperties>
</file>