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3" r:id="rId5"/>
    <p:sldId id="298" r:id="rId6"/>
    <p:sldId id="285" r:id="rId7"/>
    <p:sldId id="305" r:id="rId8"/>
    <p:sldId id="299" r:id="rId9"/>
    <p:sldId id="287" r:id="rId10"/>
    <p:sldId id="294" r:id="rId11"/>
    <p:sldId id="301" r:id="rId12"/>
    <p:sldId id="302" r:id="rId13"/>
    <p:sldId id="303" r:id="rId14"/>
    <p:sldId id="304" r:id="rId15"/>
    <p:sldId id="306" r:id="rId16"/>
    <p:sldId id="289"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A2F"/>
    <a:srgbClr val="474134"/>
    <a:srgbClr val="554D3D"/>
    <a:srgbClr val="595515"/>
    <a:srgbClr val="5A532C"/>
    <a:srgbClr val="5B542C"/>
    <a:srgbClr val="59522B"/>
    <a:srgbClr val="5D562D"/>
    <a:srgbClr val="655D31"/>
    <a:srgbClr val="6B6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5725B-E058-45A5-8D5B-763A48DA6616}" v="63" dt="2025-03-08T21:52:03.127"/>
    <p1510:client id="{6566FC45-0C6A-42A9-98DE-62DA9D64B489}" v="309" dt="2025-03-08T21:44:58.057"/>
    <p1510:client id="{F73B3463-0440-6F0E-06A6-EC6A52AEB803}" v="1514" dt="2025-03-08T20:38:32.872"/>
  </p1510:revLst>
</p1510:revInfo>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4"/>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Esha" userId="3ae141462a90bc6c" providerId="Windows Live" clId="Web-{F73B3463-0440-6F0E-06A6-EC6A52AEB803}"/>
    <pc:docChg chg="addSld delSld modSld addMainMaster delMainMaster">
      <pc:chgData name="Ms. Esha" userId="3ae141462a90bc6c" providerId="Windows Live" clId="Web-{F73B3463-0440-6F0E-06A6-EC6A52AEB803}" dt="2025-03-08T20:38:32.872" v="1362" actId="14100"/>
      <pc:docMkLst>
        <pc:docMk/>
      </pc:docMkLst>
      <pc:sldChg chg="addSp delSp modSp mod setBg modClrScheme chgLayout">
        <pc:chgData name="Ms. Esha" userId="3ae141462a90bc6c" providerId="Windows Live" clId="Web-{F73B3463-0440-6F0E-06A6-EC6A52AEB803}" dt="2025-03-08T19:03:02.603" v="726" actId="20577"/>
        <pc:sldMkLst>
          <pc:docMk/>
          <pc:sldMk cId="1479628283" sldId="283"/>
        </pc:sldMkLst>
        <pc:spChg chg="add del mod">
          <ac:chgData name="Ms. Esha" userId="3ae141462a90bc6c" providerId="Windows Live" clId="Web-{F73B3463-0440-6F0E-06A6-EC6A52AEB803}" dt="2025-03-08T18:04:05.475" v="12"/>
          <ac:spMkLst>
            <pc:docMk/>
            <pc:sldMk cId="1479628283" sldId="283"/>
            <ac:spMk id="2" creationId="{C1CEEB61-515B-BE99-2838-7DE1C536D1BE}"/>
          </ac:spMkLst>
        </pc:spChg>
        <pc:spChg chg="mod ord">
          <ac:chgData name="Ms. Esha" userId="3ae141462a90bc6c" providerId="Windows Live" clId="Web-{F73B3463-0440-6F0E-06A6-EC6A52AEB803}" dt="2025-03-08T19:03:02.603" v="726" actId="20577"/>
          <ac:spMkLst>
            <pc:docMk/>
            <pc:sldMk cId="1479628283" sldId="283"/>
            <ac:spMk id="3" creationId="{47B1341B-74CE-99E1-8A79-DB717AB6EAEF}"/>
          </ac:spMkLst>
        </pc:spChg>
        <pc:spChg chg="mod ord">
          <ac:chgData name="Ms. Esha" userId="3ae141462a90bc6c" providerId="Windows Live" clId="Web-{F73B3463-0440-6F0E-06A6-EC6A52AEB803}" dt="2025-03-08T18:05:22.008" v="20" actId="20577"/>
          <ac:spMkLst>
            <pc:docMk/>
            <pc:sldMk cId="1479628283" sldId="283"/>
            <ac:spMk id="4" creationId="{D1867331-230D-9C0A-257F-D767A3E56A5E}"/>
          </ac:spMkLst>
        </pc:spChg>
        <pc:spChg chg="add mod">
          <ac:chgData name="Ms. Esha" userId="3ae141462a90bc6c" providerId="Windows Live" clId="Web-{F73B3463-0440-6F0E-06A6-EC6A52AEB803}" dt="2025-03-08T18:12:15.198" v="117" actId="20577"/>
          <ac:spMkLst>
            <pc:docMk/>
            <pc:sldMk cId="1479628283" sldId="283"/>
            <ac:spMk id="7" creationId="{1834C849-3230-B35F-0603-06BE7ED8D1EC}"/>
          </ac:spMkLst>
        </pc:spChg>
        <pc:spChg chg="add mod">
          <ac:chgData name="Ms. Esha" userId="3ae141462a90bc6c" providerId="Windows Live" clId="Web-{F73B3463-0440-6F0E-06A6-EC6A52AEB803}" dt="2025-03-08T18:11:35.400" v="113" actId="1076"/>
          <ac:spMkLst>
            <pc:docMk/>
            <pc:sldMk cId="1479628283" sldId="283"/>
            <ac:spMk id="8" creationId="{55AA0D08-E926-9823-FCAB-6068B655FCB6}"/>
          </ac:spMkLst>
        </pc:spChg>
        <pc:spChg chg="add mod">
          <ac:chgData name="Ms. Esha" userId="3ae141462a90bc6c" providerId="Windows Live" clId="Web-{F73B3463-0440-6F0E-06A6-EC6A52AEB803}" dt="2025-03-08T18:12:05.542" v="114" actId="20577"/>
          <ac:spMkLst>
            <pc:docMk/>
            <pc:sldMk cId="1479628283" sldId="283"/>
            <ac:spMk id="11" creationId="{4FA4E651-C3D8-4DB8-A026-E8531C6AFACC}"/>
          </ac:spMkLst>
        </pc:spChg>
        <pc:picChg chg="mod ord">
          <ac:chgData name="Ms. Esha" userId="3ae141462a90bc6c" providerId="Windows Live" clId="Web-{F73B3463-0440-6F0E-06A6-EC6A52AEB803}" dt="2025-03-08T18:03:54.287" v="8"/>
          <ac:picMkLst>
            <pc:docMk/>
            <pc:sldMk cId="1479628283" sldId="283"/>
            <ac:picMk id="6" creationId="{C260DAAE-F925-11DA-1392-452BA0DFE2E5}"/>
          </ac:picMkLst>
        </pc:picChg>
      </pc:sldChg>
      <pc:sldChg chg="addSp delSp modSp mod setBg modClrScheme chgLayout">
        <pc:chgData name="Ms. Esha" userId="3ae141462a90bc6c" providerId="Windows Live" clId="Web-{F73B3463-0440-6F0E-06A6-EC6A52AEB803}" dt="2025-03-08T18:46:29.063" v="660"/>
        <pc:sldMkLst>
          <pc:docMk/>
          <pc:sldMk cId="3168852605" sldId="285"/>
        </pc:sldMkLst>
        <pc:spChg chg="add del mod">
          <ac:chgData name="Ms. Esha" userId="3ae141462a90bc6c" providerId="Windows Live" clId="Web-{F73B3463-0440-6F0E-06A6-EC6A52AEB803}" dt="2025-03-08T18:46:29.063" v="660"/>
          <ac:spMkLst>
            <pc:docMk/>
            <pc:sldMk cId="3168852605" sldId="285"/>
            <ac:spMk id="2" creationId="{18D154CA-2FAF-C08E-6AAB-7D32FEF0BDB9}"/>
          </ac:spMkLst>
        </pc:spChg>
        <pc:spChg chg="mod ord">
          <ac:chgData name="Ms. Esha" userId="3ae141462a90bc6c" providerId="Windows Live" clId="Web-{F73B3463-0440-6F0E-06A6-EC6A52AEB803}" dt="2025-03-08T18:45:15.670" v="642" actId="14100"/>
          <ac:spMkLst>
            <pc:docMk/>
            <pc:sldMk cId="3168852605" sldId="285"/>
            <ac:spMk id="3" creationId="{F59025BC-7A1A-3FAF-3BC0-13AF568A2A2E}"/>
          </ac:spMkLst>
        </pc:spChg>
        <pc:spChg chg="mod ord">
          <ac:chgData name="Ms. Esha" userId="3ae141462a90bc6c" providerId="Windows Live" clId="Web-{F73B3463-0440-6F0E-06A6-EC6A52AEB803}" dt="2025-03-08T18:46:05.344" v="656" actId="14100"/>
          <ac:spMkLst>
            <pc:docMk/>
            <pc:sldMk cId="3168852605" sldId="285"/>
            <ac:spMk id="4" creationId="{E752DFB8-B7A2-DE8A-3E38-FC3170612720}"/>
          </ac:spMkLst>
        </pc:spChg>
        <pc:spChg chg="mod ord">
          <ac:chgData name="Ms. Esha" userId="3ae141462a90bc6c" providerId="Windows Live" clId="Web-{F73B3463-0440-6F0E-06A6-EC6A52AEB803}" dt="2025-03-08T18:41:43.232" v="619"/>
          <ac:spMkLst>
            <pc:docMk/>
            <pc:sldMk cId="3168852605" sldId="285"/>
            <ac:spMk id="9" creationId="{5AF93863-763B-590D-9D57-2E4C5A8E97A8}"/>
          </ac:spMkLst>
        </pc:spChg>
        <pc:spChg chg="mod ord">
          <ac:chgData name="Ms. Esha" userId="3ae141462a90bc6c" providerId="Windows Live" clId="Web-{F73B3463-0440-6F0E-06A6-EC6A52AEB803}" dt="2025-03-08T18:46:14.797" v="657" actId="1076"/>
          <ac:spMkLst>
            <pc:docMk/>
            <pc:sldMk cId="3168852605" sldId="285"/>
            <ac:spMk id="10" creationId="{C90F9375-7D60-5547-02DC-A2AF4BE09B30}"/>
          </ac:spMkLst>
        </pc:spChg>
        <pc:spChg chg="mod ord">
          <ac:chgData name="Ms. Esha" userId="3ae141462a90bc6c" providerId="Windows Live" clId="Web-{F73B3463-0440-6F0E-06A6-EC6A52AEB803}" dt="2025-03-08T18:41:43.232" v="619"/>
          <ac:spMkLst>
            <pc:docMk/>
            <pc:sldMk cId="3168852605" sldId="285"/>
            <ac:spMk id="11" creationId="{3A127E98-F085-5A66-9D65-E2BAC77B0E66}"/>
          </ac:spMkLst>
        </pc:spChg>
        <pc:spChg chg="add">
          <ac:chgData name="Ms. Esha" userId="3ae141462a90bc6c" providerId="Windows Live" clId="Web-{F73B3463-0440-6F0E-06A6-EC6A52AEB803}" dt="2025-03-08T18:41:43.232" v="619"/>
          <ac:spMkLst>
            <pc:docMk/>
            <pc:sldMk cId="3168852605" sldId="285"/>
            <ac:spMk id="16" creationId="{9D25F302-27C5-414F-97F8-6EA0A6C028BA}"/>
          </ac:spMkLst>
        </pc:spChg>
        <pc:spChg chg="add">
          <ac:chgData name="Ms. Esha" userId="3ae141462a90bc6c" providerId="Windows Live" clId="Web-{F73B3463-0440-6F0E-06A6-EC6A52AEB803}" dt="2025-03-08T18:41:43.232" v="619"/>
          <ac:spMkLst>
            <pc:docMk/>
            <pc:sldMk cId="3168852605" sldId="285"/>
            <ac:spMk id="18" creationId="{830A36F8-48C2-4842-A87B-8CE8DF4E7FD2}"/>
          </ac:spMkLst>
        </pc:spChg>
        <pc:spChg chg="add">
          <ac:chgData name="Ms. Esha" userId="3ae141462a90bc6c" providerId="Windows Live" clId="Web-{F73B3463-0440-6F0E-06A6-EC6A52AEB803}" dt="2025-03-08T18:41:43.232" v="619"/>
          <ac:spMkLst>
            <pc:docMk/>
            <pc:sldMk cId="3168852605" sldId="285"/>
            <ac:spMk id="20" creationId="{51C89C42-AF83-451A-81EA-4728447557EF}"/>
          </ac:spMkLst>
        </pc:spChg>
        <pc:picChg chg="mod ord">
          <ac:chgData name="Ms. Esha" userId="3ae141462a90bc6c" providerId="Windows Live" clId="Web-{F73B3463-0440-6F0E-06A6-EC6A52AEB803}" dt="2025-03-08T18:43:06.891" v="622"/>
          <ac:picMkLst>
            <pc:docMk/>
            <pc:sldMk cId="3168852605" sldId="285"/>
            <ac:picMk id="6" creationId="{E06013D7-A986-C5B1-63AC-31DEC6FB89F8}"/>
          </ac:picMkLst>
        </pc:picChg>
      </pc:sldChg>
      <pc:sldChg chg="addSp delSp modSp mod setBg modClrScheme chgLayout">
        <pc:chgData name="Ms. Esha" userId="3ae141462a90bc6c" providerId="Windows Live" clId="Web-{F73B3463-0440-6F0E-06A6-EC6A52AEB803}" dt="2025-03-08T19:43:02.807" v="991"/>
        <pc:sldMkLst>
          <pc:docMk/>
          <pc:sldMk cId="481054831" sldId="287"/>
        </pc:sldMkLst>
        <pc:spChg chg="mod ord">
          <ac:chgData name="Ms. Esha" userId="3ae141462a90bc6c" providerId="Windows Live" clId="Web-{F73B3463-0440-6F0E-06A6-EC6A52AEB803}" dt="2025-03-08T19:41:38.539" v="970" actId="20577"/>
          <ac:spMkLst>
            <pc:docMk/>
            <pc:sldMk cId="481054831" sldId="287"/>
            <ac:spMk id="2" creationId="{7A45AFD3-F0EF-D088-D9F6-0111FE57B812}"/>
          </ac:spMkLst>
        </pc:spChg>
        <pc:spChg chg="mod ord">
          <ac:chgData name="Ms. Esha" userId="3ae141462a90bc6c" providerId="Windows Live" clId="Web-{F73B3463-0440-6F0E-06A6-EC6A52AEB803}" dt="2025-03-08T19:39:17.800" v="955"/>
          <ac:spMkLst>
            <pc:docMk/>
            <pc:sldMk cId="481054831" sldId="287"/>
            <ac:spMk id="3" creationId="{E86D0F1C-0C5D-BE89-49DE-F1F7DF191B2A}"/>
          </ac:spMkLst>
        </pc:spChg>
        <pc:spChg chg="del mod ord">
          <ac:chgData name="Ms. Esha" userId="3ae141462a90bc6c" providerId="Windows Live" clId="Web-{F73B3463-0440-6F0E-06A6-EC6A52AEB803}" dt="2025-03-08T19:43:02.807" v="991"/>
          <ac:spMkLst>
            <pc:docMk/>
            <pc:sldMk cId="481054831" sldId="287"/>
            <ac:spMk id="5" creationId="{73A0704B-DC40-1BB3-5C20-8E865815B623}"/>
          </ac:spMkLst>
        </pc:spChg>
        <pc:spChg chg="mod ord">
          <ac:chgData name="Ms. Esha" userId="3ae141462a90bc6c" providerId="Windows Live" clId="Web-{F73B3463-0440-6F0E-06A6-EC6A52AEB803}" dt="2025-03-08T19:39:34.894" v="957"/>
          <ac:spMkLst>
            <pc:docMk/>
            <pc:sldMk cId="481054831" sldId="287"/>
            <ac:spMk id="6" creationId="{6F202D71-F202-B767-2704-F4AC06C53703}"/>
          </ac:spMkLst>
        </pc:spChg>
        <pc:spChg chg="add del mod">
          <ac:chgData name="Ms. Esha" userId="3ae141462a90bc6c" providerId="Windows Live" clId="Web-{F73B3463-0440-6F0E-06A6-EC6A52AEB803}" dt="2025-03-08T19:39:01.050" v="953"/>
          <ac:spMkLst>
            <pc:docMk/>
            <pc:sldMk cId="481054831" sldId="287"/>
            <ac:spMk id="8" creationId="{6E4FE7C3-24EF-EE4D-AE3F-10847A13B18D}"/>
          </ac:spMkLst>
        </pc:spChg>
        <pc:spChg chg="add mod">
          <ac:chgData name="Ms. Esha" userId="3ae141462a90bc6c" providerId="Windows Live" clId="Web-{F73B3463-0440-6F0E-06A6-EC6A52AEB803}" dt="2025-03-08T19:42:48.088" v="989" actId="20577"/>
          <ac:spMkLst>
            <pc:docMk/>
            <pc:sldMk cId="481054831" sldId="287"/>
            <ac:spMk id="13" creationId="{EE993A8E-AA1D-382B-D906-4E012EFF6C66}"/>
          </ac:spMkLst>
        </pc:spChg>
        <pc:spChg chg="add del">
          <ac:chgData name="Ms. Esha" userId="3ae141462a90bc6c" providerId="Windows Live" clId="Web-{F73B3463-0440-6F0E-06A6-EC6A52AEB803}" dt="2025-03-08T19:39:34.894" v="957"/>
          <ac:spMkLst>
            <pc:docMk/>
            <pc:sldMk cId="481054831" sldId="287"/>
            <ac:spMk id="16" creationId="{04812C46-200A-4DEB-A05E-3ED6C68C2387}"/>
          </ac:spMkLst>
        </pc:spChg>
        <pc:spChg chg="add del">
          <ac:chgData name="Ms. Esha" userId="3ae141462a90bc6c" providerId="Windows Live" clId="Web-{F73B3463-0440-6F0E-06A6-EC6A52AEB803}" dt="2025-03-08T19:39:34.894" v="957"/>
          <ac:spMkLst>
            <pc:docMk/>
            <pc:sldMk cId="481054831" sldId="287"/>
            <ac:spMk id="18" creationId="{D1EA859B-E555-4109-94F3-6700E046E008}"/>
          </ac:spMkLst>
        </pc:spChg>
        <pc:spChg chg="add del">
          <ac:chgData name="Ms. Esha" userId="3ae141462a90bc6c" providerId="Windows Live" clId="Web-{F73B3463-0440-6F0E-06A6-EC6A52AEB803}" dt="2025-03-08T19:41:57.571" v="974"/>
          <ac:spMkLst>
            <pc:docMk/>
            <pc:sldMk cId="481054831" sldId="287"/>
            <ac:spMk id="23" creationId="{F13C74B1-5B17-4795-BED0-7140497B445A}"/>
          </ac:spMkLst>
        </pc:spChg>
        <pc:spChg chg="add del">
          <ac:chgData name="Ms. Esha" userId="3ae141462a90bc6c" providerId="Windows Live" clId="Web-{F73B3463-0440-6F0E-06A6-EC6A52AEB803}" dt="2025-03-08T19:41:57.571" v="973"/>
          <ac:spMkLst>
            <pc:docMk/>
            <pc:sldMk cId="481054831" sldId="287"/>
            <ac:spMk id="25" creationId="{D4974D33-8DC5-464E-8C6D-BE58F0669C17}"/>
          </ac:spMkLst>
        </pc:spChg>
        <pc:graphicFrameChg chg="del mod ord modGraphic">
          <ac:chgData name="Ms. Esha" userId="3ae141462a90bc6c" providerId="Windows Live" clId="Web-{F73B3463-0440-6F0E-06A6-EC6A52AEB803}" dt="2025-03-08T19:33:28.583" v="949"/>
          <ac:graphicFrameMkLst>
            <pc:docMk/>
            <pc:sldMk cId="481054831" sldId="287"/>
            <ac:graphicFrameMk id="4" creationId="{98AFEAF5-9B54-24D0-0679-F8275B7A4525}"/>
          </ac:graphicFrameMkLst>
        </pc:graphicFrameChg>
        <pc:picChg chg="add mod ord">
          <ac:chgData name="Ms. Esha" userId="3ae141462a90bc6c" providerId="Windows Live" clId="Web-{F73B3463-0440-6F0E-06A6-EC6A52AEB803}" dt="2025-03-08T19:39:34.894" v="957"/>
          <ac:picMkLst>
            <pc:docMk/>
            <pc:sldMk cId="481054831" sldId="287"/>
            <ac:picMk id="9" creationId="{9A2ABA7D-DE2E-948B-734F-C65CBD8C9083}"/>
          </ac:picMkLst>
        </pc:picChg>
      </pc:sldChg>
      <pc:sldChg chg="modSp mod modClrScheme chgLayout">
        <pc:chgData name="Ms. Esha" userId="3ae141462a90bc6c" providerId="Windows Live" clId="Web-{F73B3463-0440-6F0E-06A6-EC6A52AEB803}" dt="2025-03-08T18:01:57.939" v="5"/>
        <pc:sldMkLst>
          <pc:docMk/>
          <pc:sldMk cId="1625759874" sldId="288"/>
        </pc:sldMkLst>
        <pc:spChg chg="mod ord">
          <ac:chgData name="Ms. Esha" userId="3ae141462a90bc6c" providerId="Windows Live" clId="Web-{F73B3463-0440-6F0E-06A6-EC6A52AEB803}" dt="2025-03-08T18:01:57.939" v="5"/>
          <ac:spMkLst>
            <pc:docMk/>
            <pc:sldMk cId="1625759874" sldId="288"/>
            <ac:spMk id="2" creationId="{517D8761-2537-7A8E-AAF5-0200BA27447A}"/>
          </ac:spMkLst>
        </pc:spChg>
        <pc:spChg chg="mod ord">
          <ac:chgData name="Ms. Esha" userId="3ae141462a90bc6c" providerId="Windows Live" clId="Web-{F73B3463-0440-6F0E-06A6-EC6A52AEB803}" dt="2025-03-08T18:01:57.939" v="5"/>
          <ac:spMkLst>
            <pc:docMk/>
            <pc:sldMk cId="1625759874" sldId="288"/>
            <ac:spMk id="11" creationId="{5C6928F1-4E3C-0C3A-F853-910AF3D19460}"/>
          </ac:spMkLst>
        </pc:spChg>
        <pc:spChg chg="mod ord">
          <ac:chgData name="Ms. Esha" userId="3ae141462a90bc6c" providerId="Windows Live" clId="Web-{F73B3463-0440-6F0E-06A6-EC6A52AEB803}" dt="2025-03-08T18:01:57.939" v="5"/>
          <ac:spMkLst>
            <pc:docMk/>
            <pc:sldMk cId="1625759874" sldId="288"/>
            <ac:spMk id="12" creationId="{C07C030C-4EF2-A28B-3096-012353B7BA33}"/>
          </ac:spMkLst>
        </pc:spChg>
        <pc:spChg chg="mod ord">
          <ac:chgData name="Ms. Esha" userId="3ae141462a90bc6c" providerId="Windows Live" clId="Web-{F73B3463-0440-6F0E-06A6-EC6A52AEB803}" dt="2025-03-08T18:01:57.939" v="5"/>
          <ac:spMkLst>
            <pc:docMk/>
            <pc:sldMk cId="1625759874" sldId="288"/>
            <ac:spMk id="13" creationId="{D48DB40D-F8D7-F5E6-8321-429766754196}"/>
          </ac:spMkLst>
        </pc:spChg>
        <pc:picChg chg="mod ord">
          <ac:chgData name="Ms. Esha" userId="3ae141462a90bc6c" providerId="Windows Live" clId="Web-{F73B3463-0440-6F0E-06A6-EC6A52AEB803}" dt="2025-03-08T18:01:57.939" v="5"/>
          <ac:picMkLst>
            <pc:docMk/>
            <pc:sldMk cId="1625759874" sldId="288"/>
            <ac:picMk id="8" creationId="{3E013DA2-B732-4592-2541-5EA872C21604}"/>
          </ac:picMkLst>
        </pc:picChg>
      </pc:sldChg>
      <pc:sldChg chg="modSp mod modClrScheme chgLayout">
        <pc:chgData name="Ms. Esha" userId="3ae141462a90bc6c" providerId="Windows Live" clId="Web-{F73B3463-0440-6F0E-06A6-EC6A52AEB803}" dt="2025-03-08T18:01:57.939" v="5"/>
        <pc:sldMkLst>
          <pc:docMk/>
          <pc:sldMk cId="3553386845" sldId="289"/>
        </pc:sldMkLst>
        <pc:spChg chg="mod ord">
          <ac:chgData name="Ms. Esha" userId="3ae141462a90bc6c" providerId="Windows Live" clId="Web-{F73B3463-0440-6F0E-06A6-EC6A52AEB803}" dt="2025-03-08T18:01:57.939" v="5"/>
          <ac:spMkLst>
            <pc:docMk/>
            <pc:sldMk cId="3553386845" sldId="289"/>
            <ac:spMk id="2" creationId="{0D9AEB5D-C504-369F-0181-B40549076849}"/>
          </ac:spMkLst>
        </pc:spChg>
        <pc:spChg chg="mod ord">
          <ac:chgData name="Ms. Esha" userId="3ae141462a90bc6c" providerId="Windows Live" clId="Web-{F73B3463-0440-6F0E-06A6-EC6A52AEB803}" dt="2025-03-08T18:01:57.939" v="5"/>
          <ac:spMkLst>
            <pc:docMk/>
            <pc:sldMk cId="3553386845" sldId="289"/>
            <ac:spMk id="3" creationId="{7B09CBDF-8587-28A0-CAD5-7A42FF72228C}"/>
          </ac:spMkLst>
        </pc:spChg>
        <pc:spChg chg="mod ord">
          <ac:chgData name="Ms. Esha" userId="3ae141462a90bc6c" providerId="Windows Live" clId="Web-{F73B3463-0440-6F0E-06A6-EC6A52AEB803}" dt="2025-03-08T18:01:57.939" v="5"/>
          <ac:spMkLst>
            <pc:docMk/>
            <pc:sldMk cId="3553386845" sldId="289"/>
            <ac:spMk id="6" creationId="{C7AC2FFE-50C5-9217-F17B-6F445151A7FD}"/>
          </ac:spMkLst>
        </pc:spChg>
        <pc:spChg chg="mod ord">
          <ac:chgData name="Ms. Esha" userId="3ae141462a90bc6c" providerId="Windows Live" clId="Web-{F73B3463-0440-6F0E-06A6-EC6A52AEB803}" dt="2025-03-08T18:01:57.939" v="5"/>
          <ac:spMkLst>
            <pc:docMk/>
            <pc:sldMk cId="3553386845" sldId="289"/>
            <ac:spMk id="7" creationId="{55086353-5676-19E6-895A-6E5719BD8B35}"/>
          </ac:spMkLst>
        </pc:spChg>
        <pc:spChg chg="mod ord">
          <ac:chgData name="Ms. Esha" userId="3ae141462a90bc6c" providerId="Windows Live" clId="Web-{F73B3463-0440-6F0E-06A6-EC6A52AEB803}" dt="2025-03-08T18:01:57.939" v="5"/>
          <ac:spMkLst>
            <pc:docMk/>
            <pc:sldMk cId="3553386845" sldId="289"/>
            <ac:spMk id="8" creationId="{9A841990-F92B-71BE-C206-FC1157F6592B}"/>
          </ac:spMkLst>
        </pc:spChg>
      </pc:sldChg>
      <pc:sldChg chg="modSp del mod modClrScheme chgLayout">
        <pc:chgData name="Ms. Esha" userId="3ae141462a90bc6c" providerId="Windows Live" clId="Web-{F73B3463-0440-6F0E-06A6-EC6A52AEB803}" dt="2025-03-08T20:04:10.287" v="1165"/>
        <pc:sldMkLst>
          <pc:docMk/>
          <pc:sldMk cId="1774859872" sldId="290"/>
        </pc:sldMkLst>
        <pc:spChg chg="mod ord">
          <ac:chgData name="Ms. Esha" userId="3ae141462a90bc6c" providerId="Windows Live" clId="Web-{F73B3463-0440-6F0E-06A6-EC6A52AEB803}" dt="2025-03-08T18:01:57.939" v="5"/>
          <ac:spMkLst>
            <pc:docMk/>
            <pc:sldMk cId="1774859872" sldId="290"/>
            <ac:spMk id="2" creationId="{490681E4-10A1-80A0-6D65-F7842C6AEFBC}"/>
          </ac:spMkLst>
        </pc:spChg>
        <pc:spChg chg="mod ord">
          <ac:chgData name="Ms. Esha" userId="3ae141462a90bc6c" providerId="Windows Live" clId="Web-{F73B3463-0440-6F0E-06A6-EC6A52AEB803}" dt="2025-03-08T18:01:57.939" v="5"/>
          <ac:spMkLst>
            <pc:docMk/>
            <pc:sldMk cId="1774859872" sldId="290"/>
            <ac:spMk id="3" creationId="{EC10A679-B51C-06EA-490E-779EDFB66D40}"/>
          </ac:spMkLst>
        </pc:spChg>
        <pc:spChg chg="mod ord">
          <ac:chgData name="Ms. Esha" userId="3ae141462a90bc6c" providerId="Windows Live" clId="Web-{F73B3463-0440-6F0E-06A6-EC6A52AEB803}" dt="2025-03-08T18:01:57.939" v="5"/>
          <ac:spMkLst>
            <pc:docMk/>
            <pc:sldMk cId="1774859872" sldId="290"/>
            <ac:spMk id="4" creationId="{DBA8A8AB-0624-0198-0EB3-BF1230CBA72F}"/>
          </ac:spMkLst>
        </pc:spChg>
        <pc:spChg chg="mod ord">
          <ac:chgData name="Ms. Esha" userId="3ae141462a90bc6c" providerId="Windows Live" clId="Web-{F73B3463-0440-6F0E-06A6-EC6A52AEB803}" dt="2025-03-08T18:01:57.939" v="5"/>
          <ac:spMkLst>
            <pc:docMk/>
            <pc:sldMk cId="1774859872" sldId="290"/>
            <ac:spMk id="5" creationId="{95DCA6DD-B2B6-0FD4-3C8B-ADF78FCE5641}"/>
          </ac:spMkLst>
        </pc:spChg>
        <pc:spChg chg="mod ord">
          <ac:chgData name="Ms. Esha" userId="3ae141462a90bc6c" providerId="Windows Live" clId="Web-{F73B3463-0440-6F0E-06A6-EC6A52AEB803}" dt="2025-03-08T18:01:57.939" v="5"/>
          <ac:spMkLst>
            <pc:docMk/>
            <pc:sldMk cId="1774859872" sldId="290"/>
            <ac:spMk id="6" creationId="{7D70AA50-991E-F424-7DDE-F5D7D394A906}"/>
          </ac:spMkLst>
        </pc:spChg>
        <pc:spChg chg="mod ord">
          <ac:chgData name="Ms. Esha" userId="3ae141462a90bc6c" providerId="Windows Live" clId="Web-{F73B3463-0440-6F0E-06A6-EC6A52AEB803}" dt="2025-03-08T18:01:57.939" v="5"/>
          <ac:spMkLst>
            <pc:docMk/>
            <pc:sldMk cId="1774859872" sldId="290"/>
            <ac:spMk id="7" creationId="{4A96B038-0065-25FF-D501-4719BAF38BDA}"/>
          </ac:spMkLst>
        </pc:spChg>
        <pc:spChg chg="mod ord">
          <ac:chgData name="Ms. Esha" userId="3ae141462a90bc6c" providerId="Windows Live" clId="Web-{F73B3463-0440-6F0E-06A6-EC6A52AEB803}" dt="2025-03-08T18:01:57.939" v="5"/>
          <ac:spMkLst>
            <pc:docMk/>
            <pc:sldMk cId="1774859872" sldId="290"/>
            <ac:spMk id="8" creationId="{C20C9F7D-0331-291A-B35E-9ED1806F7522}"/>
          </ac:spMkLst>
        </pc:spChg>
        <pc:spChg chg="mod ord">
          <ac:chgData name="Ms. Esha" userId="3ae141462a90bc6c" providerId="Windows Live" clId="Web-{F73B3463-0440-6F0E-06A6-EC6A52AEB803}" dt="2025-03-08T18:01:57.939" v="5"/>
          <ac:spMkLst>
            <pc:docMk/>
            <pc:sldMk cId="1774859872" sldId="290"/>
            <ac:spMk id="16" creationId="{F3A5445B-F7AA-FFFF-6ED5-385FF529E809}"/>
          </ac:spMkLst>
        </pc:spChg>
        <pc:spChg chg="mod ord">
          <ac:chgData name="Ms. Esha" userId="3ae141462a90bc6c" providerId="Windows Live" clId="Web-{F73B3463-0440-6F0E-06A6-EC6A52AEB803}" dt="2025-03-08T18:01:57.939" v="5"/>
          <ac:spMkLst>
            <pc:docMk/>
            <pc:sldMk cId="1774859872" sldId="290"/>
            <ac:spMk id="17" creationId="{ACF8BF3A-C363-DEDE-C8AA-BE89F56B6DA0}"/>
          </ac:spMkLst>
        </pc:spChg>
        <pc:spChg chg="mod ord">
          <ac:chgData name="Ms. Esha" userId="3ae141462a90bc6c" providerId="Windows Live" clId="Web-{F73B3463-0440-6F0E-06A6-EC6A52AEB803}" dt="2025-03-08T18:01:57.939" v="5"/>
          <ac:spMkLst>
            <pc:docMk/>
            <pc:sldMk cId="1774859872" sldId="290"/>
            <ac:spMk id="18" creationId="{E1767FB5-192A-E3F6-5996-C7EE38AA9C15}"/>
          </ac:spMkLst>
        </pc:spChg>
      </pc:sldChg>
      <pc:sldChg chg="modSp del mod modClrScheme chgLayout">
        <pc:chgData name="Ms. Esha" userId="3ae141462a90bc6c" providerId="Windows Live" clId="Web-{F73B3463-0440-6F0E-06A6-EC6A52AEB803}" dt="2025-03-08T20:04:08.865" v="1164"/>
        <pc:sldMkLst>
          <pc:docMk/>
          <pc:sldMk cId="565802569" sldId="291"/>
        </pc:sldMkLst>
        <pc:spChg chg="mod ord">
          <ac:chgData name="Ms. Esha" userId="3ae141462a90bc6c" providerId="Windows Live" clId="Web-{F73B3463-0440-6F0E-06A6-EC6A52AEB803}" dt="2025-03-08T18:01:57.939" v="5"/>
          <ac:spMkLst>
            <pc:docMk/>
            <pc:sldMk cId="565802569" sldId="291"/>
            <ac:spMk id="2" creationId="{0C27BA72-039E-DC2E-355E-F1172D227B9F}"/>
          </ac:spMkLst>
        </pc:spChg>
        <pc:spChg chg="mod ord">
          <ac:chgData name="Ms. Esha" userId="3ae141462a90bc6c" providerId="Windows Live" clId="Web-{F73B3463-0440-6F0E-06A6-EC6A52AEB803}" dt="2025-03-08T18:01:57.939" v="5"/>
          <ac:spMkLst>
            <pc:docMk/>
            <pc:sldMk cId="565802569" sldId="291"/>
            <ac:spMk id="3" creationId="{04CDDCB8-0DA6-16F3-B3CA-CF93D0760B5D}"/>
          </ac:spMkLst>
        </pc:spChg>
        <pc:spChg chg="mod ord">
          <ac:chgData name="Ms. Esha" userId="3ae141462a90bc6c" providerId="Windows Live" clId="Web-{F73B3463-0440-6F0E-06A6-EC6A52AEB803}" dt="2025-03-08T18:01:57.939" v="5"/>
          <ac:spMkLst>
            <pc:docMk/>
            <pc:sldMk cId="565802569" sldId="291"/>
            <ac:spMk id="4" creationId="{49BC2971-7886-2287-75E6-F484F930D599}"/>
          </ac:spMkLst>
        </pc:spChg>
        <pc:spChg chg="mod ord">
          <ac:chgData name="Ms. Esha" userId="3ae141462a90bc6c" providerId="Windows Live" clId="Web-{F73B3463-0440-6F0E-06A6-EC6A52AEB803}" dt="2025-03-08T18:01:57.939" v="5"/>
          <ac:spMkLst>
            <pc:docMk/>
            <pc:sldMk cId="565802569" sldId="291"/>
            <ac:spMk id="5" creationId="{D104A013-8896-5CD5-72E8-3B8EEA1D6441}"/>
          </ac:spMkLst>
        </pc:spChg>
        <pc:spChg chg="mod ord">
          <ac:chgData name="Ms. Esha" userId="3ae141462a90bc6c" providerId="Windows Live" clId="Web-{F73B3463-0440-6F0E-06A6-EC6A52AEB803}" dt="2025-03-08T18:01:57.939" v="5"/>
          <ac:spMkLst>
            <pc:docMk/>
            <pc:sldMk cId="565802569" sldId="291"/>
            <ac:spMk id="6" creationId="{80B2AD00-6CD2-E80D-01B6-8AF25A1EB87B}"/>
          </ac:spMkLst>
        </pc:spChg>
        <pc:spChg chg="mod ord">
          <ac:chgData name="Ms. Esha" userId="3ae141462a90bc6c" providerId="Windows Live" clId="Web-{F73B3463-0440-6F0E-06A6-EC6A52AEB803}" dt="2025-03-08T18:01:57.939" v="5"/>
          <ac:spMkLst>
            <pc:docMk/>
            <pc:sldMk cId="565802569" sldId="291"/>
            <ac:spMk id="13" creationId="{BC0CFEBF-213D-E499-0C6B-AC54D1E989A9}"/>
          </ac:spMkLst>
        </pc:spChg>
        <pc:spChg chg="mod ord">
          <ac:chgData name="Ms. Esha" userId="3ae141462a90bc6c" providerId="Windows Live" clId="Web-{F73B3463-0440-6F0E-06A6-EC6A52AEB803}" dt="2025-03-08T18:01:57.939" v="5"/>
          <ac:spMkLst>
            <pc:docMk/>
            <pc:sldMk cId="565802569" sldId="291"/>
            <ac:spMk id="14" creationId="{65ECF71F-9B83-DC76-FA0B-F6ED68A71B51}"/>
          </ac:spMkLst>
        </pc:spChg>
        <pc:spChg chg="mod ord">
          <ac:chgData name="Ms. Esha" userId="3ae141462a90bc6c" providerId="Windows Live" clId="Web-{F73B3463-0440-6F0E-06A6-EC6A52AEB803}" dt="2025-03-08T18:01:57.939" v="5"/>
          <ac:spMkLst>
            <pc:docMk/>
            <pc:sldMk cId="565802569" sldId="291"/>
            <ac:spMk id="15" creationId="{1A815897-F8B8-2427-BC3B-2B4F48408A55}"/>
          </ac:spMkLst>
        </pc:spChg>
        <pc:picChg chg="mod ord">
          <ac:chgData name="Ms. Esha" userId="3ae141462a90bc6c" providerId="Windows Live" clId="Web-{F73B3463-0440-6F0E-06A6-EC6A52AEB803}" dt="2025-03-08T18:01:57.939" v="5"/>
          <ac:picMkLst>
            <pc:docMk/>
            <pc:sldMk cId="565802569" sldId="291"/>
            <ac:picMk id="50" creationId="{2916D8C7-8EA5-2E6F-F81A-B14A1E3F975F}"/>
          </ac:picMkLst>
        </pc:picChg>
      </pc:sldChg>
      <pc:sldChg chg="modSp del mod modClrScheme chgLayout">
        <pc:chgData name="Ms. Esha" userId="3ae141462a90bc6c" providerId="Windows Live" clId="Web-{F73B3463-0440-6F0E-06A6-EC6A52AEB803}" dt="2025-03-08T20:04:07.677" v="1163"/>
        <pc:sldMkLst>
          <pc:docMk/>
          <pc:sldMk cId="425413424" sldId="292"/>
        </pc:sldMkLst>
        <pc:spChg chg="mod ord">
          <ac:chgData name="Ms. Esha" userId="3ae141462a90bc6c" providerId="Windows Live" clId="Web-{F73B3463-0440-6F0E-06A6-EC6A52AEB803}" dt="2025-03-08T18:01:57.939" v="5"/>
          <ac:spMkLst>
            <pc:docMk/>
            <pc:sldMk cId="425413424" sldId="292"/>
            <ac:spMk id="3" creationId="{92A6F68E-E7A4-A84E-C30D-3E5F505C0487}"/>
          </ac:spMkLst>
        </pc:spChg>
        <pc:spChg chg="mod ord">
          <ac:chgData name="Ms. Esha" userId="3ae141462a90bc6c" providerId="Windows Live" clId="Web-{F73B3463-0440-6F0E-06A6-EC6A52AEB803}" dt="2025-03-08T18:01:57.939" v="5"/>
          <ac:spMkLst>
            <pc:docMk/>
            <pc:sldMk cId="425413424" sldId="292"/>
            <ac:spMk id="5" creationId="{FA844652-9E61-DD54-124F-5B9165C6C330}"/>
          </ac:spMkLst>
        </pc:spChg>
        <pc:spChg chg="mod ord">
          <ac:chgData name="Ms. Esha" userId="3ae141462a90bc6c" providerId="Windows Live" clId="Web-{F73B3463-0440-6F0E-06A6-EC6A52AEB803}" dt="2025-03-08T18:01:57.939" v="5"/>
          <ac:spMkLst>
            <pc:docMk/>
            <pc:sldMk cId="425413424" sldId="292"/>
            <ac:spMk id="6" creationId="{74CDDBE4-8914-13F7-5C18-C0852B4472CC}"/>
          </ac:spMkLst>
        </pc:spChg>
        <pc:spChg chg="mod ord">
          <ac:chgData name="Ms. Esha" userId="3ae141462a90bc6c" providerId="Windows Live" clId="Web-{F73B3463-0440-6F0E-06A6-EC6A52AEB803}" dt="2025-03-08T18:01:57.939" v="5"/>
          <ac:spMkLst>
            <pc:docMk/>
            <pc:sldMk cId="425413424" sldId="292"/>
            <ac:spMk id="7" creationId="{4615201F-C25F-E02A-E5B9-551D5347D8DE}"/>
          </ac:spMkLst>
        </pc:spChg>
        <pc:spChg chg="mod ord">
          <ac:chgData name="Ms. Esha" userId="3ae141462a90bc6c" providerId="Windows Live" clId="Web-{F73B3463-0440-6F0E-06A6-EC6A52AEB803}" dt="2025-03-08T18:01:57.939" v="5"/>
          <ac:spMkLst>
            <pc:docMk/>
            <pc:sldMk cId="425413424" sldId="292"/>
            <ac:spMk id="8" creationId="{FAC0EACC-920C-8DAB-3C82-72BB2DB8F417}"/>
          </ac:spMkLst>
        </pc:spChg>
        <pc:spChg chg="mod ord">
          <ac:chgData name="Ms. Esha" userId="3ae141462a90bc6c" providerId="Windows Live" clId="Web-{F73B3463-0440-6F0E-06A6-EC6A52AEB803}" dt="2025-03-08T18:01:57.939" v="5"/>
          <ac:spMkLst>
            <pc:docMk/>
            <pc:sldMk cId="425413424" sldId="292"/>
            <ac:spMk id="12" creationId="{F2EE0554-4B11-BFC9-F4CC-37F1E198EBD3}"/>
          </ac:spMkLst>
        </pc:spChg>
        <pc:spChg chg="mod ord">
          <ac:chgData name="Ms. Esha" userId="3ae141462a90bc6c" providerId="Windows Live" clId="Web-{F73B3463-0440-6F0E-06A6-EC6A52AEB803}" dt="2025-03-08T18:01:57.939" v="5"/>
          <ac:spMkLst>
            <pc:docMk/>
            <pc:sldMk cId="425413424" sldId="292"/>
            <ac:spMk id="13" creationId="{4482DB0E-BFC5-6EA0-ED7E-2C1A27B3ADCE}"/>
          </ac:spMkLst>
        </pc:spChg>
        <pc:spChg chg="mod ord">
          <ac:chgData name="Ms. Esha" userId="3ae141462a90bc6c" providerId="Windows Live" clId="Web-{F73B3463-0440-6F0E-06A6-EC6A52AEB803}" dt="2025-03-08T18:01:57.939" v="5"/>
          <ac:spMkLst>
            <pc:docMk/>
            <pc:sldMk cId="425413424" sldId="292"/>
            <ac:spMk id="36" creationId="{2AC30668-7DA1-A900-B11F-674327C34915}"/>
          </ac:spMkLst>
        </pc:spChg>
        <pc:spChg chg="mod ord">
          <ac:chgData name="Ms. Esha" userId="3ae141462a90bc6c" providerId="Windows Live" clId="Web-{F73B3463-0440-6F0E-06A6-EC6A52AEB803}" dt="2025-03-08T18:01:57.939" v="5"/>
          <ac:spMkLst>
            <pc:docMk/>
            <pc:sldMk cId="425413424" sldId="292"/>
            <ac:spMk id="37" creationId="{947472B9-8B6A-B6D9-CDE4-427F692E4E8D}"/>
          </ac:spMkLst>
        </pc:spChg>
        <pc:spChg chg="mod ord">
          <ac:chgData name="Ms. Esha" userId="3ae141462a90bc6c" providerId="Windows Live" clId="Web-{F73B3463-0440-6F0E-06A6-EC6A52AEB803}" dt="2025-03-08T18:01:57.939" v="5"/>
          <ac:spMkLst>
            <pc:docMk/>
            <pc:sldMk cId="425413424" sldId="292"/>
            <ac:spMk id="38" creationId="{73EA7DFA-840C-C60B-C770-356361666618}"/>
          </ac:spMkLst>
        </pc:spChg>
      </pc:sldChg>
      <pc:sldChg chg="modSp del mod modClrScheme chgLayout">
        <pc:chgData name="Ms. Esha" userId="3ae141462a90bc6c" providerId="Windows Live" clId="Web-{F73B3463-0440-6F0E-06A6-EC6A52AEB803}" dt="2025-03-08T20:04:06.802" v="1162"/>
        <pc:sldMkLst>
          <pc:docMk/>
          <pc:sldMk cId="1699596032" sldId="293"/>
        </pc:sldMkLst>
        <pc:spChg chg="mod ord">
          <ac:chgData name="Ms. Esha" userId="3ae141462a90bc6c" providerId="Windows Live" clId="Web-{F73B3463-0440-6F0E-06A6-EC6A52AEB803}" dt="2025-03-08T18:01:57.939" v="5"/>
          <ac:spMkLst>
            <pc:docMk/>
            <pc:sldMk cId="1699596032" sldId="293"/>
            <ac:spMk id="15" creationId="{04D4D02F-6C26-0504-EA3C-656C7E0E7951}"/>
          </ac:spMkLst>
        </pc:spChg>
        <pc:spChg chg="mod ord">
          <ac:chgData name="Ms. Esha" userId="3ae141462a90bc6c" providerId="Windows Live" clId="Web-{F73B3463-0440-6F0E-06A6-EC6A52AEB803}" dt="2025-03-08T18:01:57.939" v="5"/>
          <ac:spMkLst>
            <pc:docMk/>
            <pc:sldMk cId="1699596032" sldId="293"/>
            <ac:spMk id="16" creationId="{B46A68C5-625F-D2FB-7C49-18EA59AE9186}"/>
          </ac:spMkLst>
        </pc:spChg>
        <pc:spChg chg="mod ord">
          <ac:chgData name="Ms. Esha" userId="3ae141462a90bc6c" providerId="Windows Live" clId="Web-{F73B3463-0440-6F0E-06A6-EC6A52AEB803}" dt="2025-03-08T18:01:57.939" v="5"/>
          <ac:spMkLst>
            <pc:docMk/>
            <pc:sldMk cId="1699596032" sldId="293"/>
            <ac:spMk id="17" creationId="{E43D535A-42E0-89A0-974B-6D70A6F7BFB0}"/>
          </ac:spMkLst>
        </pc:spChg>
        <pc:spChg chg="mod ord">
          <ac:chgData name="Ms. Esha" userId="3ae141462a90bc6c" providerId="Windows Live" clId="Web-{F73B3463-0440-6F0E-06A6-EC6A52AEB803}" dt="2025-03-08T18:01:57.939" v="5"/>
          <ac:spMkLst>
            <pc:docMk/>
            <pc:sldMk cId="1699596032" sldId="293"/>
            <ac:spMk id="18" creationId="{420E684B-901E-703B-0B33-8BAA174DCF44}"/>
          </ac:spMkLst>
        </pc:spChg>
        <pc:spChg chg="mod ord">
          <ac:chgData name="Ms. Esha" userId="3ae141462a90bc6c" providerId="Windows Live" clId="Web-{F73B3463-0440-6F0E-06A6-EC6A52AEB803}" dt="2025-03-08T18:01:57.939" v="5"/>
          <ac:spMkLst>
            <pc:docMk/>
            <pc:sldMk cId="1699596032" sldId="293"/>
            <ac:spMk id="19" creationId="{A2FFF066-0D5B-A2B5-4C1C-3456E8FD17CD}"/>
          </ac:spMkLst>
        </pc:spChg>
        <pc:spChg chg="mod ord">
          <ac:chgData name="Ms. Esha" userId="3ae141462a90bc6c" providerId="Windows Live" clId="Web-{F73B3463-0440-6F0E-06A6-EC6A52AEB803}" dt="2025-03-08T18:01:57.939" v="5"/>
          <ac:spMkLst>
            <pc:docMk/>
            <pc:sldMk cId="1699596032" sldId="293"/>
            <ac:spMk id="23" creationId="{20410F17-64F4-CE1C-23DD-9D6AB5BCDFBB}"/>
          </ac:spMkLst>
        </pc:spChg>
        <pc:spChg chg="mod ord">
          <ac:chgData name="Ms. Esha" userId="3ae141462a90bc6c" providerId="Windows Live" clId="Web-{F73B3463-0440-6F0E-06A6-EC6A52AEB803}" dt="2025-03-08T18:01:57.939" v="5"/>
          <ac:spMkLst>
            <pc:docMk/>
            <pc:sldMk cId="1699596032" sldId="293"/>
            <ac:spMk id="24" creationId="{BFCE275E-DEC7-8BE6-16C8-BF6EC3D71708}"/>
          </ac:spMkLst>
        </pc:spChg>
        <pc:spChg chg="mod ord">
          <ac:chgData name="Ms. Esha" userId="3ae141462a90bc6c" providerId="Windows Live" clId="Web-{F73B3463-0440-6F0E-06A6-EC6A52AEB803}" dt="2025-03-08T18:01:57.939" v="5"/>
          <ac:spMkLst>
            <pc:docMk/>
            <pc:sldMk cId="1699596032" sldId="293"/>
            <ac:spMk id="27" creationId="{3A18FB64-03FF-94A9-83EA-3239585DA9F8}"/>
          </ac:spMkLst>
        </pc:spChg>
        <pc:spChg chg="mod ord">
          <ac:chgData name="Ms. Esha" userId="3ae141462a90bc6c" providerId="Windows Live" clId="Web-{F73B3463-0440-6F0E-06A6-EC6A52AEB803}" dt="2025-03-08T18:01:57.939" v="5"/>
          <ac:spMkLst>
            <pc:docMk/>
            <pc:sldMk cId="1699596032" sldId="293"/>
            <ac:spMk id="54" creationId="{8AA90FFA-CF1B-1CB0-D5A3-80259E0C3CC8}"/>
          </ac:spMkLst>
        </pc:spChg>
        <pc:spChg chg="mod ord">
          <ac:chgData name="Ms. Esha" userId="3ae141462a90bc6c" providerId="Windows Live" clId="Web-{F73B3463-0440-6F0E-06A6-EC6A52AEB803}" dt="2025-03-08T18:01:57.939" v="5"/>
          <ac:spMkLst>
            <pc:docMk/>
            <pc:sldMk cId="1699596032" sldId="293"/>
            <ac:spMk id="56" creationId="{E5AABDF8-B356-3937-740C-BF125AAAF489}"/>
          </ac:spMkLst>
        </pc:spChg>
      </pc:sldChg>
      <pc:sldChg chg="addSp delSp modSp mod setBg modClrScheme chgLayout">
        <pc:chgData name="Ms. Esha" userId="3ae141462a90bc6c" providerId="Windows Live" clId="Web-{F73B3463-0440-6F0E-06A6-EC6A52AEB803}" dt="2025-03-08T20:02:44.018" v="1159" actId="20577"/>
        <pc:sldMkLst>
          <pc:docMk/>
          <pc:sldMk cId="2146925108" sldId="294"/>
        </pc:sldMkLst>
        <pc:spChg chg="mod ord">
          <ac:chgData name="Ms. Esha" userId="3ae141462a90bc6c" providerId="Windows Live" clId="Web-{F73B3463-0440-6F0E-06A6-EC6A52AEB803}" dt="2025-03-08T19:55:12.001" v="1090"/>
          <ac:spMkLst>
            <pc:docMk/>
            <pc:sldMk cId="2146925108" sldId="294"/>
            <ac:spMk id="2" creationId="{BF97B505-A442-09AA-E04D-D58275607BA3}"/>
          </ac:spMkLst>
        </pc:spChg>
        <pc:spChg chg="mod ord">
          <ac:chgData name="Ms. Esha" userId="3ae141462a90bc6c" providerId="Windows Live" clId="Web-{F73B3463-0440-6F0E-06A6-EC6A52AEB803}" dt="2025-03-08T20:01:38.075" v="1143" actId="14100"/>
          <ac:spMkLst>
            <pc:docMk/>
            <pc:sldMk cId="2146925108" sldId="294"/>
            <ac:spMk id="3" creationId="{B5B19C86-33A9-9600-DA3A-926F0E8A980F}"/>
          </ac:spMkLst>
        </pc:spChg>
        <pc:spChg chg="del mod ord">
          <ac:chgData name="Ms. Esha" userId="3ae141462a90bc6c" providerId="Windows Live" clId="Web-{F73B3463-0440-6F0E-06A6-EC6A52AEB803}" dt="2025-03-08T19:52:57.044" v="1075"/>
          <ac:spMkLst>
            <pc:docMk/>
            <pc:sldMk cId="2146925108" sldId="294"/>
            <ac:spMk id="4" creationId="{564C4B61-4FF1-B5E2-765D-7400F598617E}"/>
          </ac:spMkLst>
        </pc:spChg>
        <pc:spChg chg="del mod ord">
          <ac:chgData name="Ms. Esha" userId="3ae141462a90bc6c" providerId="Windows Live" clId="Web-{F73B3463-0440-6F0E-06A6-EC6A52AEB803}" dt="2025-03-08T19:56:54.254" v="1108"/>
          <ac:spMkLst>
            <pc:docMk/>
            <pc:sldMk cId="2146925108" sldId="294"/>
            <ac:spMk id="5" creationId="{847A5FDE-1153-51BC-BC63-9067CD01372E}"/>
          </ac:spMkLst>
        </pc:spChg>
        <pc:spChg chg="mod ord">
          <ac:chgData name="Ms. Esha" userId="3ae141462a90bc6c" providerId="Windows Live" clId="Web-{F73B3463-0440-6F0E-06A6-EC6A52AEB803}" dt="2025-03-08T19:55:12.001" v="1090"/>
          <ac:spMkLst>
            <pc:docMk/>
            <pc:sldMk cId="2146925108" sldId="294"/>
            <ac:spMk id="6" creationId="{627018BA-623E-D51E-BE0E-F23E62CC335B}"/>
          </ac:spMkLst>
        </pc:spChg>
        <pc:spChg chg="add del mod">
          <ac:chgData name="Ms. Esha" userId="3ae141462a90bc6c" providerId="Windows Live" clId="Web-{F73B3463-0440-6F0E-06A6-EC6A52AEB803}" dt="2025-03-08T19:51:07.634" v="1064"/>
          <ac:spMkLst>
            <pc:docMk/>
            <pc:sldMk cId="2146925108" sldId="294"/>
            <ac:spMk id="10" creationId="{A4C26459-E4F5-6389-899E-4929BEEA0459}"/>
          </ac:spMkLst>
        </pc:spChg>
        <pc:spChg chg="add del">
          <ac:chgData name="Ms. Esha" userId="3ae141462a90bc6c" providerId="Windows Live" clId="Web-{F73B3463-0440-6F0E-06A6-EC6A52AEB803}" dt="2025-03-08T19:53:29.920" v="1080"/>
          <ac:spMkLst>
            <pc:docMk/>
            <pc:sldMk cId="2146925108" sldId="294"/>
            <ac:spMk id="11" creationId="{2D82A42F-AEBE-4065-9792-036A904D8564}"/>
          </ac:spMkLst>
        </pc:spChg>
        <pc:spChg chg="add del mod">
          <ac:chgData name="Ms. Esha" userId="3ae141462a90bc6c" providerId="Windows Live" clId="Web-{F73B3463-0440-6F0E-06A6-EC6A52AEB803}" dt="2025-03-08T19:53:03.747" v="1076"/>
          <ac:spMkLst>
            <pc:docMk/>
            <pc:sldMk cId="2146925108" sldId="294"/>
            <ac:spMk id="12" creationId="{E0D3209F-E211-B160-14EA-6A86E0E51FEE}"/>
          </ac:spMkLst>
        </pc:spChg>
        <pc:spChg chg="add del">
          <ac:chgData name="Ms. Esha" userId="3ae141462a90bc6c" providerId="Windows Live" clId="Web-{F73B3463-0440-6F0E-06A6-EC6A52AEB803}" dt="2025-03-08T19:53:29.920" v="1081"/>
          <ac:spMkLst>
            <pc:docMk/>
            <pc:sldMk cId="2146925108" sldId="294"/>
            <ac:spMk id="13" creationId="{798FE0E0-D95D-46EF-A375-475D4DB0ED45}"/>
          </ac:spMkLst>
        </pc:spChg>
        <pc:spChg chg="add del">
          <ac:chgData name="Ms. Esha" userId="3ae141462a90bc6c" providerId="Windows Live" clId="Web-{F73B3463-0440-6F0E-06A6-EC6A52AEB803}" dt="2025-03-08T19:54:06.765" v="1083"/>
          <ac:spMkLst>
            <pc:docMk/>
            <pc:sldMk cId="2146925108" sldId="294"/>
            <ac:spMk id="14" creationId="{EC3FE92E-FF21-46DB-BE36-B3A5D4149B10}"/>
          </ac:spMkLst>
        </pc:spChg>
        <pc:spChg chg="add del">
          <ac:chgData name="Ms. Esha" userId="3ae141462a90bc6c" providerId="Windows Live" clId="Web-{F73B3463-0440-6F0E-06A6-EC6A52AEB803}" dt="2025-03-08T19:51:34.573" v="1069"/>
          <ac:spMkLst>
            <pc:docMk/>
            <pc:sldMk cId="2146925108" sldId="294"/>
            <ac:spMk id="15" creationId="{676A1B86-DC99-46B9-B5AA-A7E928EA9CF7}"/>
          </ac:spMkLst>
        </pc:spChg>
        <pc:spChg chg="add del">
          <ac:chgData name="Ms. Esha" userId="3ae141462a90bc6c" providerId="Windows Live" clId="Web-{F73B3463-0440-6F0E-06A6-EC6A52AEB803}" dt="2025-03-08T19:54:06.765" v="1083"/>
          <ac:spMkLst>
            <pc:docMk/>
            <pc:sldMk cId="2146925108" sldId="294"/>
            <ac:spMk id="16" creationId="{7E9DFFEE-526A-4D56-A70C-EADE7289BEE5}"/>
          </ac:spMkLst>
        </pc:spChg>
        <pc:spChg chg="add del">
          <ac:chgData name="Ms. Esha" userId="3ae141462a90bc6c" providerId="Windows Live" clId="Web-{F73B3463-0440-6F0E-06A6-EC6A52AEB803}" dt="2025-03-08T19:51:34.573" v="1069"/>
          <ac:spMkLst>
            <pc:docMk/>
            <pc:sldMk cId="2146925108" sldId="294"/>
            <ac:spMk id="17" creationId="{E9304FFE-74E9-4316-B822-F35A685E2D09}"/>
          </ac:spMkLst>
        </pc:spChg>
        <pc:spChg chg="add">
          <ac:chgData name="Ms. Esha" userId="3ae141462a90bc6c" providerId="Windows Live" clId="Web-{F73B3463-0440-6F0E-06A6-EC6A52AEB803}" dt="2025-03-08T19:55:12.001" v="1090"/>
          <ac:spMkLst>
            <pc:docMk/>
            <pc:sldMk cId="2146925108" sldId="294"/>
            <ac:spMk id="18" creationId="{676A1B86-DC99-46B9-B5AA-A7E928EA9CF7}"/>
          </ac:spMkLst>
        </pc:spChg>
        <pc:spChg chg="add">
          <ac:chgData name="Ms. Esha" userId="3ae141462a90bc6c" providerId="Windows Live" clId="Web-{F73B3463-0440-6F0E-06A6-EC6A52AEB803}" dt="2025-03-08T19:55:12.001" v="1090"/>
          <ac:spMkLst>
            <pc:docMk/>
            <pc:sldMk cId="2146925108" sldId="294"/>
            <ac:spMk id="19" creationId="{E9304FFE-74E9-4316-B822-F35A685E2D09}"/>
          </ac:spMkLst>
        </pc:spChg>
        <pc:spChg chg="add mod">
          <ac:chgData name="Ms. Esha" userId="3ae141462a90bc6c" providerId="Windows Live" clId="Web-{F73B3463-0440-6F0E-06A6-EC6A52AEB803}" dt="2025-03-08T20:01:45.982" v="1145" actId="14100"/>
          <ac:spMkLst>
            <pc:docMk/>
            <pc:sldMk cId="2146925108" sldId="294"/>
            <ac:spMk id="20" creationId="{99573696-7368-F30B-AEE7-25249C5722CD}"/>
          </ac:spMkLst>
        </pc:spChg>
        <pc:spChg chg="add del">
          <ac:chgData name="Ms. Esha" userId="3ae141462a90bc6c" providerId="Windows Live" clId="Web-{F73B3463-0440-6F0E-06A6-EC6A52AEB803}" dt="2025-03-08T19:54:38.922" v="1088"/>
          <ac:spMkLst>
            <pc:docMk/>
            <pc:sldMk cId="2146925108" sldId="294"/>
            <ac:spMk id="21" creationId="{798FE0E0-D95D-46EF-A375-475D4DB0ED45}"/>
          </ac:spMkLst>
        </pc:spChg>
        <pc:spChg chg="add del">
          <ac:chgData name="Ms. Esha" userId="3ae141462a90bc6c" providerId="Windows Live" clId="Web-{F73B3463-0440-6F0E-06A6-EC6A52AEB803}" dt="2025-03-08T19:53:03.747" v="1078"/>
          <ac:spMkLst>
            <pc:docMk/>
            <pc:sldMk cId="2146925108" sldId="294"/>
            <ac:spMk id="22" creationId="{798FE0E0-D95D-46EF-A375-475D4DB0ED45}"/>
          </ac:spMkLst>
        </pc:spChg>
        <pc:spChg chg="add del">
          <ac:chgData name="Ms. Esha" userId="3ae141462a90bc6c" providerId="Windows Live" clId="Web-{F73B3463-0440-6F0E-06A6-EC6A52AEB803}" dt="2025-03-08T19:54:38.922" v="1087"/>
          <ac:spMkLst>
            <pc:docMk/>
            <pc:sldMk cId="2146925108" sldId="294"/>
            <ac:spMk id="23" creationId="{2D82A42F-AEBE-4065-9792-036A904D8564}"/>
          </ac:spMkLst>
        </pc:spChg>
        <pc:spChg chg="add del">
          <ac:chgData name="Ms. Esha" userId="3ae141462a90bc6c" providerId="Windows Live" clId="Web-{F73B3463-0440-6F0E-06A6-EC6A52AEB803}" dt="2025-03-08T19:53:03.747" v="1077"/>
          <ac:spMkLst>
            <pc:docMk/>
            <pc:sldMk cId="2146925108" sldId="294"/>
            <ac:spMk id="24" creationId="{2D82A42F-AEBE-4065-9792-036A904D8564}"/>
          </ac:spMkLst>
        </pc:spChg>
        <pc:spChg chg="add mod">
          <ac:chgData name="Ms. Esha" userId="3ae141462a90bc6c" providerId="Windows Live" clId="Web-{F73B3463-0440-6F0E-06A6-EC6A52AEB803}" dt="2025-03-08T20:01:57.279" v="1147" actId="14100"/>
          <ac:spMkLst>
            <pc:docMk/>
            <pc:sldMk cId="2146925108" sldId="294"/>
            <ac:spMk id="25" creationId="{F117FBFD-3BAA-8FD8-C0D9-3674CB194D82}"/>
          </ac:spMkLst>
        </pc:spChg>
        <pc:spChg chg="add mod">
          <ac:chgData name="Ms. Esha" userId="3ae141462a90bc6c" providerId="Windows Live" clId="Web-{F73B3463-0440-6F0E-06A6-EC6A52AEB803}" dt="2025-03-08T20:02:07.623" v="1149" actId="14100"/>
          <ac:spMkLst>
            <pc:docMk/>
            <pc:sldMk cId="2146925108" sldId="294"/>
            <ac:spMk id="26" creationId="{0F33A9A4-A709-D8E2-5ACD-1E868FF5D2BB}"/>
          </ac:spMkLst>
        </pc:spChg>
        <pc:spChg chg="add mod">
          <ac:chgData name="Ms. Esha" userId="3ae141462a90bc6c" providerId="Windows Live" clId="Web-{F73B3463-0440-6F0E-06A6-EC6A52AEB803}" dt="2025-03-08T20:02:44.018" v="1159" actId="20577"/>
          <ac:spMkLst>
            <pc:docMk/>
            <pc:sldMk cId="2146925108" sldId="294"/>
            <ac:spMk id="27" creationId="{352F1176-F125-4EC2-A645-1B6C45E20A16}"/>
          </ac:spMkLst>
        </pc:spChg>
        <pc:picChg chg="del mod ord">
          <ac:chgData name="Ms. Esha" userId="3ae141462a90bc6c" providerId="Windows Live" clId="Web-{F73B3463-0440-6F0E-06A6-EC6A52AEB803}" dt="2025-03-08T19:50:34.008" v="1061"/>
          <ac:picMkLst>
            <pc:docMk/>
            <pc:sldMk cId="2146925108" sldId="294"/>
            <ac:picMk id="7" creationId="{08CD0943-0707-E64B-AF0B-E420B4D0A1B1}"/>
          </ac:picMkLst>
        </pc:picChg>
        <pc:picChg chg="add mod ord">
          <ac:chgData name="Ms. Esha" userId="3ae141462a90bc6c" providerId="Windows Live" clId="Web-{F73B3463-0440-6F0E-06A6-EC6A52AEB803}" dt="2025-03-08T19:55:12.001" v="1090"/>
          <ac:picMkLst>
            <pc:docMk/>
            <pc:sldMk cId="2146925108" sldId="294"/>
            <ac:picMk id="8" creationId="{48BEC679-2D3E-1ED3-5FAA-4FBED677871F}"/>
          </ac:picMkLst>
        </pc:picChg>
      </pc:sldChg>
      <pc:sldChg chg="modSp del mod modClrScheme chgLayout">
        <pc:chgData name="Ms. Esha" userId="3ae141462a90bc6c" providerId="Windows Live" clId="Web-{F73B3463-0440-6F0E-06A6-EC6A52AEB803}" dt="2025-03-08T20:03:55.646" v="1160"/>
        <pc:sldMkLst>
          <pc:docMk/>
          <pc:sldMk cId="836935325" sldId="295"/>
        </pc:sldMkLst>
        <pc:spChg chg="mod ord">
          <ac:chgData name="Ms. Esha" userId="3ae141462a90bc6c" providerId="Windows Live" clId="Web-{F73B3463-0440-6F0E-06A6-EC6A52AEB803}" dt="2025-03-08T18:01:57.939" v="5"/>
          <ac:spMkLst>
            <pc:docMk/>
            <pc:sldMk cId="836935325" sldId="295"/>
            <ac:spMk id="2" creationId="{8E0207CC-F57D-C682-BCC1-97ABF3D06211}"/>
          </ac:spMkLst>
        </pc:spChg>
        <pc:spChg chg="mod ord">
          <ac:chgData name="Ms. Esha" userId="3ae141462a90bc6c" providerId="Windows Live" clId="Web-{F73B3463-0440-6F0E-06A6-EC6A52AEB803}" dt="2025-03-08T18:01:57.939" v="5"/>
          <ac:spMkLst>
            <pc:docMk/>
            <pc:sldMk cId="836935325" sldId="295"/>
            <ac:spMk id="3" creationId="{90C12D66-2ED9-2378-9E40-AB8178B922D0}"/>
          </ac:spMkLst>
        </pc:spChg>
        <pc:spChg chg="mod ord">
          <ac:chgData name="Ms. Esha" userId="3ae141462a90bc6c" providerId="Windows Live" clId="Web-{F73B3463-0440-6F0E-06A6-EC6A52AEB803}" dt="2025-03-08T18:01:57.939" v="5"/>
          <ac:spMkLst>
            <pc:docMk/>
            <pc:sldMk cId="836935325" sldId="295"/>
            <ac:spMk id="4" creationId="{1752E91D-0BF9-6D9C-6410-264DCA3E132A}"/>
          </ac:spMkLst>
        </pc:spChg>
        <pc:spChg chg="mod ord">
          <ac:chgData name="Ms. Esha" userId="3ae141462a90bc6c" providerId="Windows Live" clId="Web-{F73B3463-0440-6F0E-06A6-EC6A52AEB803}" dt="2025-03-08T18:01:57.939" v="5"/>
          <ac:spMkLst>
            <pc:docMk/>
            <pc:sldMk cId="836935325" sldId="295"/>
            <ac:spMk id="5" creationId="{3CF1C4FC-CCD5-21A7-3E28-F1237B3A4F19}"/>
          </ac:spMkLst>
        </pc:spChg>
        <pc:spChg chg="mod ord">
          <ac:chgData name="Ms. Esha" userId="3ae141462a90bc6c" providerId="Windows Live" clId="Web-{F73B3463-0440-6F0E-06A6-EC6A52AEB803}" dt="2025-03-08T18:01:57.939" v="5"/>
          <ac:spMkLst>
            <pc:docMk/>
            <pc:sldMk cId="836935325" sldId="295"/>
            <ac:spMk id="6" creationId="{642336D1-B6E9-A85E-2BAD-474E0CB192CB}"/>
          </ac:spMkLst>
        </pc:spChg>
        <pc:spChg chg="mod ord">
          <ac:chgData name="Ms. Esha" userId="3ae141462a90bc6c" providerId="Windows Live" clId="Web-{F73B3463-0440-6F0E-06A6-EC6A52AEB803}" dt="2025-03-08T18:01:57.939" v="5"/>
          <ac:spMkLst>
            <pc:docMk/>
            <pc:sldMk cId="836935325" sldId="295"/>
            <ac:spMk id="7" creationId="{21AAAA96-4376-00C3-B83B-688B4E1A7124}"/>
          </ac:spMkLst>
        </pc:spChg>
        <pc:spChg chg="mod ord">
          <ac:chgData name="Ms. Esha" userId="3ae141462a90bc6c" providerId="Windows Live" clId="Web-{F73B3463-0440-6F0E-06A6-EC6A52AEB803}" dt="2025-03-08T18:01:57.939" v="5"/>
          <ac:spMkLst>
            <pc:docMk/>
            <pc:sldMk cId="836935325" sldId="295"/>
            <ac:spMk id="8" creationId="{819BD7C0-7C12-7F9A-9BE4-17BE4D2E2171}"/>
          </ac:spMkLst>
        </pc:spChg>
        <pc:spChg chg="mod ord">
          <ac:chgData name="Ms. Esha" userId="3ae141462a90bc6c" providerId="Windows Live" clId="Web-{F73B3463-0440-6F0E-06A6-EC6A52AEB803}" dt="2025-03-08T18:01:57.939" v="5"/>
          <ac:spMkLst>
            <pc:docMk/>
            <pc:sldMk cId="836935325" sldId="295"/>
            <ac:spMk id="9" creationId="{59C5E90A-B2DF-3D94-9F77-92E97E1F4928}"/>
          </ac:spMkLst>
        </pc:spChg>
        <pc:spChg chg="mod ord">
          <ac:chgData name="Ms. Esha" userId="3ae141462a90bc6c" providerId="Windows Live" clId="Web-{F73B3463-0440-6F0E-06A6-EC6A52AEB803}" dt="2025-03-08T18:01:57.939" v="5"/>
          <ac:spMkLst>
            <pc:docMk/>
            <pc:sldMk cId="836935325" sldId="295"/>
            <ac:spMk id="28" creationId="{45D533FC-E84E-4BFA-C0FB-9883BC2FA404}"/>
          </ac:spMkLst>
        </pc:spChg>
        <pc:spChg chg="mod ord">
          <ac:chgData name="Ms. Esha" userId="3ae141462a90bc6c" providerId="Windows Live" clId="Web-{F73B3463-0440-6F0E-06A6-EC6A52AEB803}" dt="2025-03-08T18:01:57.939" v="5"/>
          <ac:spMkLst>
            <pc:docMk/>
            <pc:sldMk cId="836935325" sldId="295"/>
            <ac:spMk id="29" creationId="{1C90C860-71D7-3254-59BB-786E990A9343}"/>
          </ac:spMkLst>
        </pc:spChg>
      </pc:sldChg>
      <pc:sldChg chg="modSp del mod modClrScheme chgLayout">
        <pc:chgData name="Ms. Esha" userId="3ae141462a90bc6c" providerId="Windows Live" clId="Web-{F73B3463-0440-6F0E-06A6-EC6A52AEB803}" dt="2025-03-08T20:03:57.161" v="1161"/>
        <pc:sldMkLst>
          <pc:docMk/>
          <pc:sldMk cId="956981245" sldId="296"/>
        </pc:sldMkLst>
        <pc:spChg chg="mod ord">
          <ac:chgData name="Ms. Esha" userId="3ae141462a90bc6c" providerId="Windows Live" clId="Web-{F73B3463-0440-6F0E-06A6-EC6A52AEB803}" dt="2025-03-08T18:01:57.939" v="5"/>
          <ac:spMkLst>
            <pc:docMk/>
            <pc:sldMk cId="956981245" sldId="296"/>
            <ac:spMk id="3" creationId="{90C12D66-2ED9-2378-9E40-AB8178B922D0}"/>
          </ac:spMkLst>
        </pc:spChg>
        <pc:spChg chg="mod ord">
          <ac:chgData name="Ms. Esha" userId="3ae141462a90bc6c" providerId="Windows Live" clId="Web-{F73B3463-0440-6F0E-06A6-EC6A52AEB803}" dt="2025-03-08T18:01:57.939" v="5"/>
          <ac:spMkLst>
            <pc:docMk/>
            <pc:sldMk cId="956981245" sldId="296"/>
            <ac:spMk id="5" creationId="{3CF1C4FC-CCD5-21A7-3E28-F1237B3A4F19}"/>
          </ac:spMkLst>
        </pc:spChg>
        <pc:spChg chg="mod ord">
          <ac:chgData name="Ms. Esha" userId="3ae141462a90bc6c" providerId="Windows Live" clId="Web-{F73B3463-0440-6F0E-06A6-EC6A52AEB803}" dt="2025-03-08T18:01:57.939" v="5"/>
          <ac:spMkLst>
            <pc:docMk/>
            <pc:sldMk cId="956981245" sldId="296"/>
            <ac:spMk id="7" creationId="{21AAAA96-4376-00C3-B83B-688B4E1A7124}"/>
          </ac:spMkLst>
        </pc:spChg>
        <pc:spChg chg="mod ord">
          <ac:chgData name="Ms. Esha" userId="3ae141462a90bc6c" providerId="Windows Live" clId="Web-{F73B3463-0440-6F0E-06A6-EC6A52AEB803}" dt="2025-03-08T18:01:57.939" v="5"/>
          <ac:spMkLst>
            <pc:docMk/>
            <pc:sldMk cId="956981245" sldId="296"/>
            <ac:spMk id="8" creationId="{819BD7C0-7C12-7F9A-9BE4-17BE4D2E2171}"/>
          </ac:spMkLst>
        </pc:spChg>
        <pc:spChg chg="mod ord">
          <ac:chgData name="Ms. Esha" userId="3ae141462a90bc6c" providerId="Windows Live" clId="Web-{F73B3463-0440-6F0E-06A6-EC6A52AEB803}" dt="2025-03-08T18:01:57.939" v="5"/>
          <ac:spMkLst>
            <pc:docMk/>
            <pc:sldMk cId="956981245" sldId="296"/>
            <ac:spMk id="101" creationId="{6B737610-A6D2-642C-D97C-87E00F2B0A73}"/>
          </ac:spMkLst>
        </pc:spChg>
        <pc:spChg chg="mod ord">
          <ac:chgData name="Ms. Esha" userId="3ae141462a90bc6c" providerId="Windows Live" clId="Web-{F73B3463-0440-6F0E-06A6-EC6A52AEB803}" dt="2025-03-08T18:01:57.939" v="5"/>
          <ac:spMkLst>
            <pc:docMk/>
            <pc:sldMk cId="956981245" sldId="296"/>
            <ac:spMk id="105" creationId="{5ED31890-00DD-D773-8150-C02BB73CBF8A}"/>
          </ac:spMkLst>
        </pc:spChg>
        <pc:spChg chg="mod ord">
          <ac:chgData name="Ms. Esha" userId="3ae141462a90bc6c" providerId="Windows Live" clId="Web-{F73B3463-0440-6F0E-06A6-EC6A52AEB803}" dt="2025-03-08T18:01:57.939" v="5"/>
          <ac:spMkLst>
            <pc:docMk/>
            <pc:sldMk cId="956981245" sldId="296"/>
            <ac:spMk id="106" creationId="{75A67C8C-EC3C-C8CD-4B61-448ED3DDD725}"/>
          </ac:spMkLst>
        </pc:spChg>
        <pc:spChg chg="mod ord">
          <ac:chgData name="Ms. Esha" userId="3ae141462a90bc6c" providerId="Windows Live" clId="Web-{F73B3463-0440-6F0E-06A6-EC6A52AEB803}" dt="2025-03-08T18:01:57.939" v="5"/>
          <ac:spMkLst>
            <pc:docMk/>
            <pc:sldMk cId="956981245" sldId="296"/>
            <ac:spMk id="108" creationId="{820B9948-7506-7F62-A711-98BD545EF51C}"/>
          </ac:spMkLst>
        </pc:spChg>
        <pc:spChg chg="mod ord">
          <ac:chgData name="Ms. Esha" userId="3ae141462a90bc6c" providerId="Windows Live" clId="Web-{F73B3463-0440-6F0E-06A6-EC6A52AEB803}" dt="2025-03-08T18:01:57.939" v="5"/>
          <ac:spMkLst>
            <pc:docMk/>
            <pc:sldMk cId="956981245" sldId="296"/>
            <ac:spMk id="153" creationId="{F8500094-CFA8-53C1-A63B-CA6AEDA20B26}"/>
          </ac:spMkLst>
        </pc:spChg>
        <pc:spChg chg="mod ord">
          <ac:chgData name="Ms. Esha" userId="3ae141462a90bc6c" providerId="Windows Live" clId="Web-{F73B3463-0440-6F0E-06A6-EC6A52AEB803}" dt="2025-03-08T18:01:57.939" v="5"/>
          <ac:spMkLst>
            <pc:docMk/>
            <pc:sldMk cId="956981245" sldId="296"/>
            <ac:spMk id="154" creationId="{CBCC4759-150B-E28F-8306-FB9222EF6D1F}"/>
          </ac:spMkLst>
        </pc:spChg>
      </pc:sldChg>
      <pc:sldChg chg="addSp delSp modSp del mod setBg modClrScheme chgLayout">
        <pc:chgData name="Ms. Esha" userId="3ae141462a90bc6c" providerId="Windows Live" clId="Web-{F73B3463-0440-6F0E-06A6-EC6A52AEB803}" dt="2025-03-08T19:16:35.052" v="827"/>
        <pc:sldMkLst>
          <pc:docMk/>
          <pc:sldMk cId="3569336530" sldId="297"/>
        </pc:sldMkLst>
        <pc:spChg chg="mod ord">
          <ac:chgData name="Ms. Esha" userId="3ae141462a90bc6c" providerId="Windows Live" clId="Web-{F73B3463-0440-6F0E-06A6-EC6A52AEB803}" dt="2025-03-08T18:49:46.616" v="674" actId="14100"/>
          <ac:spMkLst>
            <pc:docMk/>
            <pc:sldMk cId="3569336530" sldId="297"/>
            <ac:spMk id="3" creationId="{A25B87C0-1FA0-EABB-EF67-261E89409AB6}"/>
          </ac:spMkLst>
        </pc:spChg>
        <pc:spChg chg="add del mod ord">
          <ac:chgData name="Ms. Esha" userId="3ae141462a90bc6c" providerId="Windows Live" clId="Web-{F73B3463-0440-6F0E-06A6-EC6A52AEB803}" dt="2025-03-08T19:15:25.612" v="816"/>
          <ac:spMkLst>
            <pc:docMk/>
            <pc:sldMk cId="3569336530" sldId="297"/>
            <ac:spMk id="4" creationId="{39AF711E-23B5-8216-7359-9690CF61DB82}"/>
          </ac:spMkLst>
        </pc:spChg>
        <pc:spChg chg="add del mod">
          <ac:chgData name="Ms. Esha" userId="3ae141462a90bc6c" providerId="Windows Live" clId="Web-{F73B3463-0440-6F0E-06A6-EC6A52AEB803}" dt="2025-03-08T18:54:11.519" v="683"/>
          <ac:spMkLst>
            <pc:docMk/>
            <pc:sldMk cId="3569336530" sldId="297"/>
            <ac:spMk id="5" creationId="{58280C8C-8F83-F56F-A966-E3C0711AA6A2}"/>
          </ac:spMkLst>
        </pc:spChg>
        <pc:spChg chg="add mod">
          <ac:chgData name="Ms. Esha" userId="3ae141462a90bc6c" providerId="Windows Live" clId="Web-{F73B3463-0440-6F0E-06A6-EC6A52AEB803}" dt="2025-03-08T19:01:30.725" v="713" actId="20577"/>
          <ac:spMkLst>
            <pc:docMk/>
            <pc:sldMk cId="3569336530" sldId="297"/>
            <ac:spMk id="11" creationId="{0455EDFF-FB7B-5FE8-D154-E0A1A8BDBE4F}"/>
          </ac:spMkLst>
        </pc:spChg>
        <pc:spChg chg="add del">
          <ac:chgData name="Ms. Esha" userId="3ae141462a90bc6c" providerId="Windows Live" clId="Web-{F73B3463-0440-6F0E-06A6-EC6A52AEB803}" dt="2025-03-08T19:01:50.522" v="716"/>
          <ac:spMkLst>
            <pc:docMk/>
            <pc:sldMk cId="3569336530" sldId="297"/>
            <ac:spMk id="12" creationId="{0DDD7976-4FE3-9509-9640-DA3905D421A2}"/>
          </ac:spMkLst>
        </pc:spChg>
        <pc:spChg chg="add del">
          <ac:chgData name="Ms. Esha" userId="3ae141462a90bc6c" providerId="Windows Live" clId="Web-{F73B3463-0440-6F0E-06A6-EC6A52AEB803}" dt="2025-03-08T19:02:04.179" v="718"/>
          <ac:spMkLst>
            <pc:docMk/>
            <pc:sldMk cId="3569336530" sldId="297"/>
            <ac:spMk id="13" creationId="{B7CF9824-AF11-B275-1EC0-FB9AF1471347}"/>
          </ac:spMkLst>
        </pc:spChg>
        <pc:spChg chg="add mod">
          <ac:chgData name="Ms. Esha" userId="3ae141462a90bc6c" providerId="Windows Live" clId="Web-{F73B3463-0440-6F0E-06A6-EC6A52AEB803}" dt="2025-03-08T19:09:11.476" v="764" actId="1076"/>
          <ac:spMkLst>
            <pc:docMk/>
            <pc:sldMk cId="3569336530" sldId="297"/>
            <ac:spMk id="14" creationId="{179CA188-1705-B6ED-BAC8-A5294A52691B}"/>
          </ac:spMkLst>
        </pc:spChg>
        <pc:spChg chg="add del mod">
          <ac:chgData name="Ms. Esha" userId="3ae141462a90bc6c" providerId="Windows Live" clId="Web-{F73B3463-0440-6F0E-06A6-EC6A52AEB803}" dt="2025-03-08T19:08:48.006" v="757"/>
          <ac:spMkLst>
            <pc:docMk/>
            <pc:sldMk cId="3569336530" sldId="297"/>
            <ac:spMk id="15" creationId="{6869AAE4-B504-9AD6-6D23-8F60DE4AAF9A}"/>
          </ac:spMkLst>
        </pc:spChg>
        <pc:spChg chg="add mod">
          <ac:chgData name="Ms. Esha" userId="3ae141462a90bc6c" providerId="Windows Live" clId="Web-{F73B3463-0440-6F0E-06A6-EC6A52AEB803}" dt="2025-03-08T19:16:01.973" v="823" actId="1076"/>
          <ac:spMkLst>
            <pc:docMk/>
            <pc:sldMk cId="3569336530" sldId="297"/>
            <ac:spMk id="16" creationId="{6EC3AAE0-329E-1B71-C359-35577774F88D}"/>
          </ac:spMkLst>
        </pc:spChg>
        <pc:spChg chg="add mod">
          <ac:chgData name="Ms. Esha" userId="3ae141462a90bc6c" providerId="Windows Live" clId="Web-{F73B3463-0440-6F0E-06A6-EC6A52AEB803}" dt="2025-03-08T19:15:54.441" v="821" actId="1076"/>
          <ac:spMkLst>
            <pc:docMk/>
            <pc:sldMk cId="3569336530" sldId="297"/>
            <ac:spMk id="17" creationId="{028E928B-5D2E-4D43-AD92-33F7A4EB92E6}"/>
          </ac:spMkLst>
        </pc:spChg>
        <pc:picChg chg="del mod ord">
          <ac:chgData name="Ms. Esha" userId="3ae141462a90bc6c" providerId="Windows Live" clId="Web-{F73B3463-0440-6F0E-06A6-EC6A52AEB803}" dt="2025-03-08T18:51:00.915" v="681"/>
          <ac:picMkLst>
            <pc:docMk/>
            <pc:sldMk cId="3569336530" sldId="297"/>
            <ac:picMk id="6" creationId="{515BB532-51DF-321C-7800-6827120DB45C}"/>
          </ac:picMkLst>
        </pc:picChg>
        <pc:picChg chg="add mod ord">
          <ac:chgData name="Ms. Esha" userId="3ae141462a90bc6c" providerId="Windows Live" clId="Web-{F73B3463-0440-6F0E-06A6-EC6A52AEB803}" dt="2025-03-08T19:16:05.395" v="825" actId="1076"/>
          <ac:picMkLst>
            <pc:docMk/>
            <pc:sldMk cId="3569336530" sldId="297"/>
            <ac:picMk id="7" creationId="{6797057E-3558-6952-A168-879185860CFF}"/>
          </ac:picMkLst>
        </pc:picChg>
        <pc:picChg chg="add mod">
          <ac:chgData name="Ms. Esha" userId="3ae141462a90bc6c" providerId="Windows Live" clId="Web-{F73B3463-0440-6F0E-06A6-EC6A52AEB803}" dt="2025-03-08T19:12:13.310" v="803" actId="14100"/>
          <ac:picMkLst>
            <pc:docMk/>
            <pc:sldMk cId="3569336530" sldId="297"/>
            <ac:picMk id="9" creationId="{EE3EB8AF-D73C-0729-0A45-6EBE487A2885}"/>
          </ac:picMkLst>
        </pc:picChg>
      </pc:sldChg>
      <pc:sldChg chg="addSp delSp modSp mod modClrScheme chgLayout">
        <pc:chgData name="Ms. Esha" userId="3ae141462a90bc6c" providerId="Windows Live" clId="Web-{F73B3463-0440-6F0E-06A6-EC6A52AEB803}" dt="2025-03-08T19:46:19.594" v="1046"/>
        <pc:sldMkLst>
          <pc:docMk/>
          <pc:sldMk cId="3701214885" sldId="298"/>
        </pc:sldMkLst>
        <pc:spChg chg="add del mod">
          <ac:chgData name="Ms. Esha" userId="3ae141462a90bc6c" providerId="Windows Live" clId="Web-{F73B3463-0440-6F0E-06A6-EC6A52AEB803}" dt="2025-03-08T18:37:34.161" v="603"/>
          <ac:spMkLst>
            <pc:docMk/>
            <pc:sldMk cId="3701214885" sldId="298"/>
            <ac:spMk id="2" creationId="{78EDC79D-0D87-51CC-6DF4-B5E3BF6E1593}"/>
          </ac:spMkLst>
        </pc:spChg>
        <pc:spChg chg="add del mod">
          <ac:chgData name="Ms. Esha" userId="3ae141462a90bc6c" providerId="Windows Live" clId="Web-{F73B3463-0440-6F0E-06A6-EC6A52AEB803}" dt="2025-03-08T18:38:20.381" v="612"/>
          <ac:spMkLst>
            <pc:docMk/>
            <pc:sldMk cId="3701214885" sldId="298"/>
            <ac:spMk id="4" creationId="{901527BF-77FB-B276-2A34-B25B2DDC34EB}"/>
          </ac:spMkLst>
        </pc:spChg>
        <pc:spChg chg="mod ord">
          <ac:chgData name="Ms. Esha" userId="3ae141462a90bc6c" providerId="Windows Live" clId="Web-{F73B3463-0440-6F0E-06A6-EC6A52AEB803}" dt="2025-03-08T18:26:55.368" v="361" actId="14100"/>
          <ac:spMkLst>
            <pc:docMk/>
            <pc:sldMk cId="3701214885" sldId="298"/>
            <ac:spMk id="10" creationId="{DBBD9FBF-BDEA-E2A9-5AC0-F365EF1CA195}"/>
          </ac:spMkLst>
        </pc:spChg>
        <pc:graphicFrameChg chg="mod ord modGraphic">
          <ac:chgData name="Ms. Esha" userId="3ae141462a90bc6c" providerId="Windows Live" clId="Web-{F73B3463-0440-6F0E-06A6-EC6A52AEB803}" dt="2025-03-08T19:46:19.594" v="1046"/>
          <ac:graphicFrameMkLst>
            <pc:docMk/>
            <pc:sldMk cId="3701214885" sldId="298"/>
            <ac:graphicFrameMk id="11" creationId="{0B69E8E6-9D16-D9E3-B5C1-6F6E6588BF6A}"/>
          </ac:graphicFrameMkLst>
        </pc:graphicFrameChg>
        <pc:picChg chg="mod ord">
          <ac:chgData name="Ms. Esha" userId="3ae141462a90bc6c" providerId="Windows Live" clId="Web-{F73B3463-0440-6F0E-06A6-EC6A52AEB803}" dt="2025-03-08T18:38:23.350" v="613" actId="1076"/>
          <ac:picMkLst>
            <pc:docMk/>
            <pc:sldMk cId="3701214885" sldId="298"/>
            <ac:picMk id="6" creationId="{51A06734-9234-687F-E232-56B8B04C890F}"/>
          </ac:picMkLst>
        </pc:picChg>
      </pc:sldChg>
      <pc:sldChg chg="addSp delSp modSp new mod setBg">
        <pc:chgData name="Ms. Esha" userId="3ae141462a90bc6c" providerId="Windows Live" clId="Web-{F73B3463-0440-6F0E-06A6-EC6A52AEB803}" dt="2025-03-08T19:33:43.146" v="952" actId="1076"/>
        <pc:sldMkLst>
          <pc:docMk/>
          <pc:sldMk cId="2727142131" sldId="299"/>
        </pc:sldMkLst>
        <pc:spChg chg="del">
          <ac:chgData name="Ms. Esha" userId="3ae141462a90bc6c" providerId="Windows Live" clId="Web-{F73B3463-0440-6F0E-06A6-EC6A52AEB803}" dt="2025-03-08T19:13:59.125" v="806"/>
          <ac:spMkLst>
            <pc:docMk/>
            <pc:sldMk cId="2727142131" sldId="299"/>
            <ac:spMk id="2" creationId="{0D142B48-9A3B-D5DB-66CB-77A5AFFD9720}"/>
          </ac:spMkLst>
        </pc:spChg>
        <pc:spChg chg="mod">
          <ac:chgData name="Ms. Esha" userId="3ae141462a90bc6c" providerId="Windows Live" clId="Web-{F73B3463-0440-6F0E-06A6-EC6A52AEB803}" dt="2025-03-08T19:33:43.146" v="952" actId="1076"/>
          <ac:spMkLst>
            <pc:docMk/>
            <pc:sldMk cId="2727142131" sldId="299"/>
            <ac:spMk id="3" creationId="{35A16001-BA70-3AD5-0898-B310C4C02EAF}"/>
          </ac:spMkLst>
        </pc:spChg>
        <pc:spChg chg="del">
          <ac:chgData name="Ms. Esha" userId="3ae141462a90bc6c" providerId="Windows Live" clId="Web-{F73B3463-0440-6F0E-06A6-EC6A52AEB803}" dt="2025-03-08T19:14:32.126" v="807"/>
          <ac:spMkLst>
            <pc:docMk/>
            <pc:sldMk cId="2727142131" sldId="299"/>
            <ac:spMk id="4" creationId="{DEFF65AD-FD6F-09C4-A014-0895422FB490}"/>
          </ac:spMkLst>
        </pc:spChg>
        <pc:spChg chg="add del mod">
          <ac:chgData name="Ms. Esha" userId="3ae141462a90bc6c" providerId="Windows Live" clId="Web-{F73B3463-0440-6F0E-06A6-EC6A52AEB803}" dt="2025-03-08T19:16:52.318" v="828"/>
          <ac:spMkLst>
            <pc:docMk/>
            <pc:sldMk cId="2727142131" sldId="299"/>
            <ac:spMk id="7" creationId="{6D54DABA-58F5-1F62-9018-3E99C7A2DDEB}"/>
          </ac:spMkLst>
        </pc:spChg>
        <pc:spChg chg="add del">
          <ac:chgData name="Ms. Esha" userId="3ae141462a90bc6c" providerId="Windows Live" clId="Web-{F73B3463-0440-6F0E-06A6-EC6A52AEB803}" dt="2025-03-08T19:24:36.457" v="885"/>
          <ac:spMkLst>
            <pc:docMk/>
            <pc:sldMk cId="2727142131" sldId="299"/>
            <ac:spMk id="9" creationId="{EBB56046-98F7-2355-CDAC-A489F96AC3EB}"/>
          </ac:spMkLst>
        </pc:spChg>
        <pc:spChg chg="add mod">
          <ac:chgData name="Ms. Esha" userId="3ae141462a90bc6c" providerId="Windows Live" clId="Web-{F73B3463-0440-6F0E-06A6-EC6A52AEB803}" dt="2025-03-08T19:25:31.506" v="897" actId="20577"/>
          <ac:spMkLst>
            <pc:docMk/>
            <pc:sldMk cId="2727142131" sldId="299"/>
            <ac:spMk id="10" creationId="{8721F1EA-268A-DEC0-0A98-4AA3BACF30BA}"/>
          </ac:spMkLst>
        </pc:spChg>
        <pc:spChg chg="add del">
          <ac:chgData name="Ms. Esha" userId="3ae141462a90bc6c" providerId="Windows Live" clId="Web-{F73B3463-0440-6F0E-06A6-EC6A52AEB803}" dt="2025-03-08T19:17:53.351" v="836"/>
          <ac:spMkLst>
            <pc:docMk/>
            <pc:sldMk cId="2727142131" sldId="299"/>
            <ac:spMk id="12" creationId="{0E30439A-8A5B-46EC-8283-9B6B031D40D0}"/>
          </ac:spMkLst>
        </pc:spChg>
        <pc:spChg chg="add del">
          <ac:chgData name="Ms. Esha" userId="3ae141462a90bc6c" providerId="Windows Live" clId="Web-{F73B3463-0440-6F0E-06A6-EC6A52AEB803}" dt="2025-03-08T19:17:53.351" v="836"/>
          <ac:spMkLst>
            <pc:docMk/>
            <pc:sldMk cId="2727142131" sldId="299"/>
            <ac:spMk id="14" creationId="{5CEAD642-85CF-4750-8432-7C80C901F001}"/>
          </ac:spMkLst>
        </pc:spChg>
        <pc:spChg chg="add">
          <ac:chgData name="Ms. Esha" userId="3ae141462a90bc6c" providerId="Windows Live" clId="Web-{F73B3463-0440-6F0E-06A6-EC6A52AEB803}" dt="2025-03-08T19:16:52.318" v="828"/>
          <ac:spMkLst>
            <pc:docMk/>
            <pc:sldMk cId="2727142131" sldId="299"/>
            <ac:spMk id="16" creationId="{FA33EEAE-15D5-4119-8C1E-89D943F911EF}"/>
          </ac:spMkLst>
        </pc:spChg>
        <pc:spChg chg="add del">
          <ac:chgData name="Ms. Esha" userId="3ae141462a90bc6c" providerId="Windows Live" clId="Web-{F73B3463-0440-6F0E-06A6-EC6A52AEB803}" dt="2025-03-08T19:17:53.351" v="836"/>
          <ac:spMkLst>
            <pc:docMk/>
            <pc:sldMk cId="2727142131" sldId="299"/>
            <ac:spMk id="18" creationId="{730D8B3B-9B80-4025-B934-26DC7D7CD231}"/>
          </ac:spMkLst>
        </pc:spChg>
        <pc:spChg chg="add del">
          <ac:chgData name="Ms. Esha" userId="3ae141462a90bc6c" providerId="Windows Live" clId="Web-{F73B3463-0440-6F0E-06A6-EC6A52AEB803}" dt="2025-03-08T19:17:53.351" v="836"/>
          <ac:spMkLst>
            <pc:docMk/>
            <pc:sldMk cId="2727142131" sldId="299"/>
            <ac:spMk id="20" creationId="{B5A1B09C-1565-46F8-B70F-621C5EB48A09}"/>
          </ac:spMkLst>
        </pc:spChg>
        <pc:spChg chg="add">
          <ac:chgData name="Ms. Esha" userId="3ae141462a90bc6c" providerId="Windows Live" clId="Web-{F73B3463-0440-6F0E-06A6-EC6A52AEB803}" dt="2025-03-08T19:16:52.318" v="828"/>
          <ac:spMkLst>
            <pc:docMk/>
            <pc:sldMk cId="2727142131" sldId="299"/>
            <ac:spMk id="22" creationId="{8C516CC8-80AC-446C-A56E-9F54B7210402}"/>
          </ac:spMkLst>
        </pc:spChg>
        <pc:spChg chg="add del">
          <ac:chgData name="Ms. Esha" userId="3ae141462a90bc6c" providerId="Windows Live" clId="Web-{F73B3463-0440-6F0E-06A6-EC6A52AEB803}" dt="2025-03-08T19:17:53.351" v="836"/>
          <ac:spMkLst>
            <pc:docMk/>
            <pc:sldMk cId="2727142131" sldId="299"/>
            <ac:spMk id="24" creationId="{53947E58-F088-49F1-A3D1-DEA690192E84}"/>
          </ac:spMkLst>
        </pc:spChg>
        <pc:spChg chg="add del">
          <ac:chgData name="Ms. Esha" userId="3ae141462a90bc6c" providerId="Windows Live" clId="Web-{F73B3463-0440-6F0E-06A6-EC6A52AEB803}" dt="2025-03-08T19:18:49.509" v="842"/>
          <ac:spMkLst>
            <pc:docMk/>
            <pc:sldMk cId="2727142131" sldId="299"/>
            <ac:spMk id="29" creationId="{3A397E3E-B90C-4D82-BAAA-36F7AC6A4565}"/>
          </ac:spMkLst>
        </pc:spChg>
        <pc:spChg chg="del">
          <ac:chgData name="Ms. Esha" userId="3ae141462a90bc6c" providerId="Windows Live" clId="Web-{F73B3463-0440-6F0E-06A6-EC6A52AEB803}" dt="2025-03-08T19:18:49.509" v="842"/>
          <ac:spMkLst>
            <pc:docMk/>
            <pc:sldMk cId="2727142131" sldId="299"/>
            <ac:spMk id="43" creationId="{90A7F83A-9728-4030-8E45-9ECF1ABCCC12}"/>
          </ac:spMkLst>
        </pc:spChg>
        <pc:spChg chg="add del">
          <ac:chgData name="Ms. Esha" userId="3ae141462a90bc6c" providerId="Windows Live" clId="Web-{F73B3463-0440-6F0E-06A6-EC6A52AEB803}" dt="2025-03-08T19:18:49.509" v="842"/>
          <ac:spMkLst>
            <pc:docMk/>
            <pc:sldMk cId="2727142131" sldId="299"/>
            <ac:spMk id="45" creationId="{A2B5CBEA-F125-49B6-8335-227C325B112B}"/>
          </ac:spMkLst>
        </pc:spChg>
        <pc:spChg chg="add del">
          <ac:chgData name="Ms. Esha" userId="3ae141462a90bc6c" providerId="Windows Live" clId="Web-{F73B3463-0440-6F0E-06A6-EC6A52AEB803}" dt="2025-03-08T19:18:49.509" v="842"/>
          <ac:spMkLst>
            <pc:docMk/>
            <pc:sldMk cId="2727142131" sldId="299"/>
            <ac:spMk id="47" creationId="{FEA9761C-7BB2-45E5-A5DB-A0B35362454A}"/>
          </ac:spMkLst>
        </pc:spChg>
        <pc:spChg chg="add del">
          <ac:chgData name="Ms. Esha" userId="3ae141462a90bc6c" providerId="Windows Live" clId="Web-{F73B3463-0440-6F0E-06A6-EC6A52AEB803}" dt="2025-03-08T19:18:49.509" v="842"/>
          <ac:spMkLst>
            <pc:docMk/>
            <pc:sldMk cId="2727142131" sldId="299"/>
            <ac:spMk id="49" creationId="{4D1A5E71-B6B6-486A-8CDC-C7ABD9B903F6}"/>
          </ac:spMkLst>
        </pc:spChg>
        <pc:spChg chg="add del">
          <ac:chgData name="Ms. Esha" userId="3ae141462a90bc6c" providerId="Windows Live" clId="Web-{F73B3463-0440-6F0E-06A6-EC6A52AEB803}" dt="2025-03-08T19:18:49.509" v="842"/>
          <ac:spMkLst>
            <pc:docMk/>
            <pc:sldMk cId="2727142131" sldId="299"/>
            <ac:spMk id="51" creationId="{8E44D629-6B8E-4D88-A77E-149C0ED03498}"/>
          </ac:spMkLst>
        </pc:spChg>
        <pc:spChg chg="add del">
          <ac:chgData name="Ms. Esha" userId="3ae141462a90bc6c" providerId="Windows Live" clId="Web-{F73B3463-0440-6F0E-06A6-EC6A52AEB803}" dt="2025-03-08T19:20:35.044" v="854"/>
          <ac:spMkLst>
            <pc:docMk/>
            <pc:sldMk cId="2727142131" sldId="299"/>
            <ac:spMk id="70" creationId="{55666830-9A19-4E01-8505-D6C7F9AC5665}"/>
          </ac:spMkLst>
        </pc:spChg>
        <pc:spChg chg="add del">
          <ac:chgData name="Ms. Esha" userId="3ae141462a90bc6c" providerId="Windows Live" clId="Web-{F73B3463-0440-6F0E-06A6-EC6A52AEB803}" dt="2025-03-08T19:20:35.044" v="854"/>
          <ac:spMkLst>
            <pc:docMk/>
            <pc:sldMk cId="2727142131" sldId="299"/>
            <ac:spMk id="72" creationId="{AE9FC877-7FB6-4D22-9988-35420644E202}"/>
          </ac:spMkLst>
        </pc:spChg>
        <pc:spChg chg="add del">
          <ac:chgData name="Ms. Esha" userId="3ae141462a90bc6c" providerId="Windows Live" clId="Web-{F73B3463-0440-6F0E-06A6-EC6A52AEB803}" dt="2025-03-08T19:20:35.044" v="854"/>
          <ac:spMkLst>
            <pc:docMk/>
            <pc:sldMk cId="2727142131" sldId="299"/>
            <ac:spMk id="74" creationId="{E41809D1-F12E-46BB-B804-5F209D325E8B}"/>
          </ac:spMkLst>
        </pc:spChg>
        <pc:spChg chg="del">
          <ac:chgData name="Ms. Esha" userId="3ae141462a90bc6c" providerId="Windows Live" clId="Web-{F73B3463-0440-6F0E-06A6-EC6A52AEB803}" dt="2025-03-08T19:20:35.044" v="854"/>
          <ac:spMkLst>
            <pc:docMk/>
            <pc:sldMk cId="2727142131" sldId="299"/>
            <ac:spMk id="76" creationId="{AF2F604E-43BE-4DC3-B983-E071523364F8}"/>
          </ac:spMkLst>
        </pc:spChg>
        <pc:spChg chg="add del">
          <ac:chgData name="Ms. Esha" userId="3ae141462a90bc6c" providerId="Windows Live" clId="Web-{F73B3463-0440-6F0E-06A6-EC6A52AEB803}" dt="2025-03-08T19:20:35.044" v="854"/>
          <ac:spMkLst>
            <pc:docMk/>
            <pc:sldMk cId="2727142131" sldId="299"/>
            <ac:spMk id="78" creationId="{08C9B587-E65E-4B52-B37C-ABEBB6E87928}"/>
          </ac:spMkLst>
        </pc:spChg>
        <pc:spChg chg="add">
          <ac:chgData name="Ms. Esha" userId="3ae141462a90bc6c" providerId="Windows Live" clId="Web-{F73B3463-0440-6F0E-06A6-EC6A52AEB803}" dt="2025-03-08T19:20:35.044" v="854"/>
          <ac:spMkLst>
            <pc:docMk/>
            <pc:sldMk cId="2727142131" sldId="299"/>
            <ac:spMk id="83" creationId="{E91DC736-0EF8-4F87-9146-EBF1D2EE4D3D}"/>
          </ac:spMkLst>
        </pc:spChg>
        <pc:spChg chg="add">
          <ac:chgData name="Ms. Esha" userId="3ae141462a90bc6c" providerId="Windows Live" clId="Web-{F73B3463-0440-6F0E-06A6-EC6A52AEB803}" dt="2025-03-08T19:20:35.044" v="854"/>
          <ac:spMkLst>
            <pc:docMk/>
            <pc:sldMk cId="2727142131" sldId="299"/>
            <ac:spMk id="85" creationId="{097CD68E-23E3-4007-8847-CD0944C4F7BE}"/>
          </ac:spMkLst>
        </pc:spChg>
        <pc:spChg chg="add">
          <ac:chgData name="Ms. Esha" userId="3ae141462a90bc6c" providerId="Windows Live" clId="Web-{F73B3463-0440-6F0E-06A6-EC6A52AEB803}" dt="2025-03-08T19:20:35.044" v="854"/>
          <ac:spMkLst>
            <pc:docMk/>
            <pc:sldMk cId="2727142131" sldId="299"/>
            <ac:spMk id="87" creationId="{AF2F604E-43BE-4DC3-B983-E071523364F8}"/>
          </ac:spMkLst>
        </pc:spChg>
        <pc:spChg chg="add del">
          <ac:chgData name="Ms. Esha" userId="3ae141462a90bc6c" providerId="Windows Live" clId="Web-{F73B3463-0440-6F0E-06A6-EC6A52AEB803}" dt="2025-03-08T19:23:53.987" v="883"/>
          <ac:spMkLst>
            <pc:docMk/>
            <pc:sldMk cId="2727142131" sldId="299"/>
            <ac:spMk id="89" creationId="{08C9B587-E65E-4B52-B37C-ABEBB6E87928}"/>
          </ac:spMkLst>
        </pc:spChg>
        <pc:picChg chg="add del mod ord">
          <ac:chgData name="Ms. Esha" userId="3ae141462a90bc6c" providerId="Windows Live" clId="Web-{F73B3463-0440-6F0E-06A6-EC6A52AEB803}" dt="2025-03-08T19:16:21.708" v="826"/>
          <ac:picMkLst>
            <pc:docMk/>
            <pc:sldMk cId="2727142131" sldId="299"/>
            <ac:picMk id="5" creationId="{FC6D7388-52B9-8945-02AF-B57ADEB8B415}"/>
          </ac:picMkLst>
        </pc:picChg>
        <pc:picChg chg="add mod">
          <ac:chgData name="Ms. Esha" userId="3ae141462a90bc6c" providerId="Windows Live" clId="Web-{F73B3463-0440-6F0E-06A6-EC6A52AEB803}" dt="2025-03-08T19:18:02.117" v="837" actId="1076"/>
          <ac:picMkLst>
            <pc:docMk/>
            <pc:sldMk cId="2727142131" sldId="299"/>
            <ac:picMk id="8" creationId="{4119DEE2-FDF8-18A2-9F42-B3205C87A1CB}"/>
          </ac:picMkLst>
        </pc:picChg>
      </pc:sldChg>
      <pc:sldChg chg="addSp delSp modSp new mod setBg">
        <pc:chgData name="Ms. Esha" userId="3ae141462a90bc6c" providerId="Windows Live" clId="Web-{F73B3463-0440-6F0E-06A6-EC6A52AEB803}" dt="2025-03-08T19:32:19.253" v="945"/>
        <pc:sldMkLst>
          <pc:docMk/>
          <pc:sldMk cId="2903568532" sldId="300"/>
        </pc:sldMkLst>
        <pc:spChg chg="del">
          <ac:chgData name="Ms. Esha" userId="3ae141462a90bc6c" providerId="Windows Live" clId="Web-{F73B3463-0440-6F0E-06A6-EC6A52AEB803}" dt="2025-03-08T19:26:35.211" v="899"/>
          <ac:spMkLst>
            <pc:docMk/>
            <pc:sldMk cId="2903568532" sldId="300"/>
            <ac:spMk id="2" creationId="{796BA7BD-9A62-2515-F041-8D8B95225A7C}"/>
          </ac:spMkLst>
        </pc:spChg>
        <pc:spChg chg="del">
          <ac:chgData name="Ms. Esha" userId="3ae141462a90bc6c" providerId="Windows Live" clId="Web-{F73B3463-0440-6F0E-06A6-EC6A52AEB803}" dt="2025-03-08T19:26:41.992" v="900"/>
          <ac:spMkLst>
            <pc:docMk/>
            <pc:sldMk cId="2903568532" sldId="300"/>
            <ac:spMk id="3" creationId="{AD06617E-A60D-E277-B674-797A010D114E}"/>
          </ac:spMkLst>
        </pc:spChg>
        <pc:spChg chg="del">
          <ac:chgData name="Ms. Esha" userId="3ae141462a90bc6c" providerId="Windows Live" clId="Web-{F73B3463-0440-6F0E-06A6-EC6A52AEB803}" dt="2025-03-08T19:26:41.992" v="900"/>
          <ac:spMkLst>
            <pc:docMk/>
            <pc:sldMk cId="2903568532" sldId="300"/>
            <ac:spMk id="4" creationId="{40850682-41CF-FFE2-8F3F-3E233D087EEC}"/>
          </ac:spMkLst>
        </pc:spChg>
        <pc:spChg chg="mod ord">
          <ac:chgData name="Ms. Esha" userId="3ae141462a90bc6c" providerId="Windows Live" clId="Web-{F73B3463-0440-6F0E-06A6-EC6A52AEB803}" dt="2025-03-08T19:26:41.992" v="900"/>
          <ac:spMkLst>
            <pc:docMk/>
            <pc:sldMk cId="2903568532" sldId="300"/>
            <ac:spMk id="5" creationId="{8871ECAC-6455-0EAB-D9C0-DAB3FB9EE4EE}"/>
          </ac:spMkLst>
        </pc:spChg>
        <pc:spChg chg="del mod ord">
          <ac:chgData name="Ms. Esha" userId="3ae141462a90bc6c" providerId="Windows Live" clId="Web-{F73B3463-0440-6F0E-06A6-EC6A52AEB803}" dt="2025-03-08T19:29:17.700" v="929"/>
          <ac:spMkLst>
            <pc:docMk/>
            <pc:sldMk cId="2903568532" sldId="300"/>
            <ac:spMk id="6" creationId="{CA630895-7726-E829-3ED5-2CFD543FDE25}"/>
          </ac:spMkLst>
        </pc:spChg>
        <pc:spChg chg="mod">
          <ac:chgData name="Ms. Esha" userId="3ae141462a90bc6c" providerId="Windows Live" clId="Web-{F73B3463-0440-6F0E-06A6-EC6A52AEB803}" dt="2025-03-08T19:26:41.992" v="900"/>
          <ac:spMkLst>
            <pc:docMk/>
            <pc:sldMk cId="2903568532" sldId="300"/>
            <ac:spMk id="7" creationId="{A0AC84CB-DDA1-2B64-CCF1-2707F7D1EF63}"/>
          </ac:spMkLst>
        </pc:spChg>
        <pc:spChg chg="add mod">
          <ac:chgData name="Ms. Esha" userId="3ae141462a90bc6c" providerId="Windows Live" clId="Web-{F73B3463-0440-6F0E-06A6-EC6A52AEB803}" dt="2025-03-08T19:31:37.173" v="942" actId="20577"/>
          <ac:spMkLst>
            <pc:docMk/>
            <pc:sldMk cId="2903568532" sldId="300"/>
            <ac:spMk id="10" creationId="{898C16D6-97B6-28D8-882B-1F633C67DFC6}"/>
          </ac:spMkLst>
        </pc:spChg>
        <pc:grpChg chg="add">
          <ac:chgData name="Ms. Esha" userId="3ae141462a90bc6c" providerId="Windows Live" clId="Web-{F73B3463-0440-6F0E-06A6-EC6A52AEB803}" dt="2025-03-08T19:26:41.992" v="900"/>
          <ac:grpSpMkLst>
            <pc:docMk/>
            <pc:sldMk cId="2903568532" sldId="300"/>
            <ac:grpSpMk id="13" creationId="{723C66ED-DBBF-12CA-7F5E-813E0E7D036A}"/>
          </ac:grpSpMkLst>
        </pc:grpChg>
        <pc:picChg chg="add del mod ord">
          <ac:chgData name="Ms. Esha" userId="3ae141462a90bc6c" providerId="Windows Live" clId="Web-{F73B3463-0440-6F0E-06A6-EC6A52AEB803}" dt="2025-03-08T19:29:38.529" v="932"/>
          <ac:picMkLst>
            <pc:docMk/>
            <pc:sldMk cId="2903568532" sldId="300"/>
            <ac:picMk id="8" creationId="{A7507F44-918E-92CF-80D2-8831B08566CD}"/>
          </ac:picMkLst>
        </pc:picChg>
        <pc:picChg chg="add del mod">
          <ac:chgData name="Ms. Esha" userId="3ae141462a90bc6c" providerId="Windows Live" clId="Web-{F73B3463-0440-6F0E-06A6-EC6A52AEB803}" dt="2025-03-08T19:30:43.093" v="939"/>
          <ac:picMkLst>
            <pc:docMk/>
            <pc:sldMk cId="2903568532" sldId="300"/>
            <ac:picMk id="11" creationId="{04A23ACB-5C56-1D88-FF4C-C859B478225D}"/>
          </ac:picMkLst>
        </pc:picChg>
        <pc:picChg chg="add del mod">
          <ac:chgData name="Ms. Esha" userId="3ae141462a90bc6c" providerId="Windows Live" clId="Web-{F73B3463-0440-6F0E-06A6-EC6A52AEB803}" dt="2025-03-08T19:32:06.768" v="944"/>
          <ac:picMkLst>
            <pc:docMk/>
            <pc:sldMk cId="2903568532" sldId="300"/>
            <ac:picMk id="12" creationId="{D1156C7F-CD5C-F754-C92A-3D4ED4EB44CD}"/>
          </ac:picMkLst>
        </pc:picChg>
      </pc:sldChg>
      <pc:sldChg chg="addSp delSp modSp new mod setBg">
        <pc:chgData name="Ms. Esha" userId="3ae141462a90bc6c" providerId="Windows Live" clId="Web-{F73B3463-0440-6F0E-06A6-EC6A52AEB803}" dt="2025-03-08T20:17:29.061" v="1244" actId="14100"/>
        <pc:sldMkLst>
          <pc:docMk/>
          <pc:sldMk cId="314353664" sldId="301"/>
        </pc:sldMkLst>
        <pc:spChg chg="mod">
          <ac:chgData name="Ms. Esha" userId="3ae141462a90bc6c" providerId="Windows Live" clId="Web-{F73B3463-0440-6F0E-06A6-EC6A52AEB803}" dt="2025-03-08T20:17:24.842" v="1243" actId="14100"/>
          <ac:spMkLst>
            <pc:docMk/>
            <pc:sldMk cId="314353664" sldId="301"/>
            <ac:spMk id="2" creationId="{C4EEF595-1AE3-67D2-5365-799ADCD3E4EE}"/>
          </ac:spMkLst>
        </pc:spChg>
        <pc:spChg chg="del mod">
          <ac:chgData name="Ms. Esha" userId="3ae141462a90bc6c" providerId="Windows Live" clId="Web-{F73B3463-0440-6F0E-06A6-EC6A52AEB803}" dt="2025-03-08T20:10:07.938" v="1188"/>
          <ac:spMkLst>
            <pc:docMk/>
            <pc:sldMk cId="314353664" sldId="301"/>
            <ac:spMk id="3" creationId="{2E9E2268-E46A-A380-5067-9B37FB1C78A5}"/>
          </ac:spMkLst>
        </pc:spChg>
        <pc:spChg chg="del">
          <ac:chgData name="Ms. Esha" userId="3ae141462a90bc6c" providerId="Windows Live" clId="Web-{F73B3463-0440-6F0E-06A6-EC6A52AEB803}" dt="2025-03-08T20:07:07.042" v="1169"/>
          <ac:spMkLst>
            <pc:docMk/>
            <pc:sldMk cId="314353664" sldId="301"/>
            <ac:spMk id="4" creationId="{FF396347-D036-B677-CA4F-585519D6F658}"/>
          </ac:spMkLst>
        </pc:spChg>
        <pc:spChg chg="mod ord">
          <ac:chgData name="Ms. Esha" userId="3ae141462a90bc6c" providerId="Windows Live" clId="Web-{F73B3463-0440-6F0E-06A6-EC6A52AEB803}" dt="2025-03-08T20:09:55.625" v="1187"/>
          <ac:spMkLst>
            <pc:docMk/>
            <pc:sldMk cId="314353664" sldId="301"/>
            <ac:spMk id="5" creationId="{86674630-4EAC-5D70-01BE-F37CB6586F92}"/>
          </ac:spMkLst>
        </pc:spChg>
        <pc:spChg chg="mod ord">
          <ac:chgData name="Ms. Esha" userId="3ae141462a90bc6c" providerId="Windows Live" clId="Web-{F73B3463-0440-6F0E-06A6-EC6A52AEB803}" dt="2025-03-08T20:09:55.625" v="1187"/>
          <ac:spMkLst>
            <pc:docMk/>
            <pc:sldMk cId="314353664" sldId="301"/>
            <ac:spMk id="6" creationId="{090EB299-E2BD-78E2-CF85-EA3065CFE155}"/>
          </ac:spMkLst>
        </pc:spChg>
        <pc:spChg chg="mod ord">
          <ac:chgData name="Ms. Esha" userId="3ae141462a90bc6c" providerId="Windows Live" clId="Web-{F73B3463-0440-6F0E-06A6-EC6A52AEB803}" dt="2025-03-08T20:09:55.625" v="1187"/>
          <ac:spMkLst>
            <pc:docMk/>
            <pc:sldMk cId="314353664" sldId="301"/>
            <ac:spMk id="7" creationId="{A9E8478B-44D1-C7F7-8DF4-00DA551F7C55}"/>
          </ac:spMkLst>
        </pc:spChg>
        <pc:spChg chg="add del mod">
          <ac:chgData name="Ms. Esha" userId="3ae141462a90bc6c" providerId="Windows Live" clId="Web-{F73B3463-0440-6F0E-06A6-EC6A52AEB803}" dt="2025-03-08T20:09:31.265" v="1185"/>
          <ac:spMkLst>
            <pc:docMk/>
            <pc:sldMk cId="314353664" sldId="301"/>
            <ac:spMk id="11" creationId="{104DD5B8-DD05-D5B3-C712-481E6C673BD5}"/>
          </ac:spMkLst>
        </pc:spChg>
        <pc:spChg chg="add mod">
          <ac:chgData name="Ms. Esha" userId="3ae141462a90bc6c" providerId="Windows Live" clId="Web-{F73B3463-0440-6F0E-06A6-EC6A52AEB803}" dt="2025-03-08T20:17:29.061" v="1244" actId="14100"/>
          <ac:spMkLst>
            <pc:docMk/>
            <pc:sldMk cId="314353664" sldId="301"/>
            <ac:spMk id="12" creationId="{D764E3BD-8B7C-A89F-DF30-44D989C92754}"/>
          </ac:spMkLst>
        </pc:spChg>
        <pc:spChg chg="add del">
          <ac:chgData name="Ms. Esha" userId="3ae141462a90bc6c" providerId="Windows Live" clId="Web-{F73B3463-0440-6F0E-06A6-EC6A52AEB803}" dt="2025-03-08T20:08:05.591" v="1176"/>
          <ac:spMkLst>
            <pc:docMk/>
            <pc:sldMk cId="314353664" sldId="301"/>
            <ac:spMk id="13" creationId="{06DA9DF9-31F7-4056-B42E-878CC92417B8}"/>
          </ac:spMkLst>
        </pc:spChg>
        <pc:spChg chg="add mod">
          <ac:chgData name="Ms. Esha" userId="3ae141462a90bc6c" providerId="Windows Live" clId="Web-{F73B3463-0440-6F0E-06A6-EC6A52AEB803}" dt="2025-03-08T20:17:16.248" v="1242" actId="14100"/>
          <ac:spMkLst>
            <pc:docMk/>
            <pc:sldMk cId="314353664" sldId="301"/>
            <ac:spMk id="14" creationId="{6021232F-ACA8-440E-3E95-524DD3993973}"/>
          </ac:spMkLst>
        </pc:spChg>
        <pc:spChg chg="add mod">
          <ac:chgData name="Ms. Esha" userId="3ae141462a90bc6c" providerId="Windows Live" clId="Web-{F73B3463-0440-6F0E-06A6-EC6A52AEB803}" dt="2025-03-08T20:17:04.138" v="1241" actId="1076"/>
          <ac:spMkLst>
            <pc:docMk/>
            <pc:sldMk cId="314353664" sldId="301"/>
            <ac:spMk id="15" creationId="{7AE664F5-29E3-325A-2513-3C94DA99C35B}"/>
          </ac:spMkLst>
        </pc:spChg>
        <pc:spChg chg="add del">
          <ac:chgData name="Ms. Esha" userId="3ae141462a90bc6c" providerId="Windows Live" clId="Web-{F73B3463-0440-6F0E-06A6-EC6A52AEB803}" dt="2025-03-08T20:07:46.824" v="1173"/>
          <ac:spMkLst>
            <pc:docMk/>
            <pc:sldMk cId="314353664" sldId="301"/>
            <ac:spMk id="18" creationId="{8D0D6D3E-D7F9-4591-9CA9-DDF4DB1F73DA}"/>
          </ac:spMkLst>
        </pc:spChg>
        <pc:spChg chg="add del">
          <ac:chgData name="Ms. Esha" userId="3ae141462a90bc6c" providerId="Windows Live" clId="Web-{F73B3463-0440-6F0E-06A6-EC6A52AEB803}" dt="2025-03-08T20:07:46.824" v="1173"/>
          <ac:spMkLst>
            <pc:docMk/>
            <pc:sldMk cId="314353664" sldId="301"/>
            <ac:spMk id="20" creationId="{C4C9F2B0-1044-46EB-8AEB-C3BFFDE6C2CC}"/>
          </ac:spMkLst>
        </pc:spChg>
        <pc:spChg chg="add del">
          <ac:chgData name="Ms. Esha" userId="3ae141462a90bc6c" providerId="Windows Live" clId="Web-{F73B3463-0440-6F0E-06A6-EC6A52AEB803}" dt="2025-03-08T20:07:46.824" v="1173"/>
          <ac:spMkLst>
            <pc:docMk/>
            <pc:sldMk cId="314353664" sldId="301"/>
            <ac:spMk id="22" creationId="{D28B54C3-B57B-472A-B96E-1FCB67093DC2}"/>
          </ac:spMkLst>
        </pc:spChg>
        <pc:spChg chg="add del">
          <ac:chgData name="Ms. Esha" userId="3ae141462a90bc6c" providerId="Windows Live" clId="Web-{F73B3463-0440-6F0E-06A6-EC6A52AEB803}" dt="2025-03-08T20:07:46.824" v="1173"/>
          <ac:spMkLst>
            <pc:docMk/>
            <pc:sldMk cId="314353664" sldId="301"/>
            <ac:spMk id="24" creationId="{7DB3C429-F8DA-49B9-AF84-21996FCF78B5}"/>
          </ac:spMkLst>
        </pc:spChg>
        <pc:spChg chg="add del">
          <ac:chgData name="Ms. Esha" userId="3ae141462a90bc6c" providerId="Windows Live" clId="Web-{F73B3463-0440-6F0E-06A6-EC6A52AEB803}" dt="2025-03-08T20:08:05.575" v="1175"/>
          <ac:spMkLst>
            <pc:docMk/>
            <pc:sldMk cId="314353664" sldId="301"/>
            <ac:spMk id="26" creationId="{9B7AD9F6-8CE7-4299-8FC6-328F4DCD3FF9}"/>
          </ac:spMkLst>
        </pc:spChg>
        <pc:spChg chg="add del">
          <ac:chgData name="Ms. Esha" userId="3ae141462a90bc6c" providerId="Windows Live" clId="Web-{F73B3463-0440-6F0E-06A6-EC6A52AEB803}" dt="2025-03-08T20:08:05.575" v="1175"/>
          <ac:spMkLst>
            <pc:docMk/>
            <pc:sldMk cId="314353664" sldId="301"/>
            <ac:spMk id="27" creationId="{F49775AF-8896-43EE-92C6-83497D6DC56F}"/>
          </ac:spMkLst>
        </pc:spChg>
        <pc:spChg chg="add del">
          <ac:chgData name="Ms. Esha" userId="3ae141462a90bc6c" providerId="Windows Live" clId="Web-{F73B3463-0440-6F0E-06A6-EC6A52AEB803}" dt="2025-03-08T20:09:31.265" v="1185"/>
          <ac:spMkLst>
            <pc:docMk/>
            <pc:sldMk cId="314353664" sldId="301"/>
            <ac:spMk id="29" creationId="{22A397E7-BF60-45B2-84C7-B074B76C37A7}"/>
          </ac:spMkLst>
        </pc:spChg>
        <pc:spChg chg="add del">
          <ac:chgData name="Ms. Esha" userId="3ae141462a90bc6c" providerId="Windows Live" clId="Web-{F73B3463-0440-6F0E-06A6-EC6A52AEB803}" dt="2025-03-08T20:09:31.265" v="1185"/>
          <ac:spMkLst>
            <pc:docMk/>
            <pc:sldMk cId="314353664" sldId="301"/>
            <ac:spMk id="30" creationId="{890DEF05-784E-4B61-89E4-04C4ECF4E5A0}"/>
          </ac:spMkLst>
        </pc:spChg>
        <pc:spChg chg="add del">
          <ac:chgData name="Ms. Esha" userId="3ae141462a90bc6c" providerId="Windows Live" clId="Web-{F73B3463-0440-6F0E-06A6-EC6A52AEB803}" dt="2025-03-08T20:09:20.905" v="1182"/>
          <ac:spMkLst>
            <pc:docMk/>
            <pc:sldMk cId="314353664" sldId="301"/>
            <ac:spMk id="36" creationId="{9B7AD9F6-8CE7-4299-8FC6-328F4DCD3FF9}"/>
          </ac:spMkLst>
        </pc:spChg>
        <pc:spChg chg="add del">
          <ac:chgData name="Ms. Esha" userId="3ae141462a90bc6c" providerId="Windows Live" clId="Web-{F73B3463-0440-6F0E-06A6-EC6A52AEB803}" dt="2025-03-08T20:09:20.905" v="1182"/>
          <ac:spMkLst>
            <pc:docMk/>
            <pc:sldMk cId="314353664" sldId="301"/>
            <ac:spMk id="38" creationId="{F49775AF-8896-43EE-92C6-83497D6DC56F}"/>
          </ac:spMkLst>
        </pc:spChg>
        <pc:spChg chg="add del">
          <ac:chgData name="Ms. Esha" userId="3ae141462a90bc6c" providerId="Windows Live" clId="Web-{F73B3463-0440-6F0E-06A6-EC6A52AEB803}" dt="2025-03-08T20:09:31.265" v="1184"/>
          <ac:spMkLst>
            <pc:docMk/>
            <pc:sldMk cId="314353664" sldId="301"/>
            <ac:spMk id="40" creationId="{D28B54C3-B57B-472A-B96E-1FCB67093DC2}"/>
          </ac:spMkLst>
        </pc:spChg>
        <pc:spChg chg="add del">
          <ac:chgData name="Ms. Esha" userId="3ae141462a90bc6c" providerId="Windows Live" clId="Web-{F73B3463-0440-6F0E-06A6-EC6A52AEB803}" dt="2025-03-08T20:09:31.265" v="1184"/>
          <ac:spMkLst>
            <pc:docMk/>
            <pc:sldMk cId="314353664" sldId="301"/>
            <ac:spMk id="41" creationId="{8D0D6D3E-D7F9-4591-9CA9-DDF4DB1F73DA}"/>
          </ac:spMkLst>
        </pc:spChg>
        <pc:spChg chg="add del">
          <ac:chgData name="Ms. Esha" userId="3ae141462a90bc6c" providerId="Windows Live" clId="Web-{F73B3463-0440-6F0E-06A6-EC6A52AEB803}" dt="2025-03-08T20:09:31.265" v="1184"/>
          <ac:spMkLst>
            <pc:docMk/>
            <pc:sldMk cId="314353664" sldId="301"/>
            <ac:spMk id="43" creationId="{C4C9F2B0-1044-46EB-8AEB-C3BFFDE6C2CC}"/>
          </ac:spMkLst>
        </pc:spChg>
        <pc:spChg chg="add">
          <ac:chgData name="Ms. Esha" userId="3ae141462a90bc6c" providerId="Windows Live" clId="Web-{F73B3463-0440-6F0E-06A6-EC6A52AEB803}" dt="2025-03-08T20:09:31.265" v="1185"/>
          <ac:spMkLst>
            <pc:docMk/>
            <pc:sldMk cId="314353664" sldId="301"/>
            <ac:spMk id="45" creationId="{DF05ACD0-FF4A-4F8F-B5C5-6A4EBD0D1B38}"/>
          </ac:spMkLst>
        </pc:spChg>
        <pc:spChg chg="add del">
          <ac:chgData name="Ms. Esha" userId="3ae141462a90bc6c" providerId="Windows Live" clId="Web-{F73B3463-0440-6F0E-06A6-EC6A52AEB803}" dt="2025-03-08T20:09:55.625" v="1187"/>
          <ac:spMkLst>
            <pc:docMk/>
            <pc:sldMk cId="314353664" sldId="301"/>
            <ac:spMk id="46" creationId="{4C9AFA28-B5ED-4346-9AF7-68A157F16C7E}"/>
          </ac:spMkLst>
        </pc:spChg>
        <pc:spChg chg="add">
          <ac:chgData name="Ms. Esha" userId="3ae141462a90bc6c" providerId="Windows Live" clId="Web-{F73B3463-0440-6F0E-06A6-EC6A52AEB803}" dt="2025-03-08T20:09:55.625" v="1187"/>
          <ac:spMkLst>
            <pc:docMk/>
            <pc:sldMk cId="314353664" sldId="301"/>
            <ac:spMk id="51" creationId="{2B577FF9-3543-4875-815D-3D87BD8A2002}"/>
          </ac:spMkLst>
        </pc:spChg>
        <pc:spChg chg="add">
          <ac:chgData name="Ms. Esha" userId="3ae141462a90bc6c" providerId="Windows Live" clId="Web-{F73B3463-0440-6F0E-06A6-EC6A52AEB803}" dt="2025-03-08T20:09:55.625" v="1187"/>
          <ac:spMkLst>
            <pc:docMk/>
            <pc:sldMk cId="314353664" sldId="301"/>
            <ac:spMk id="53" creationId="{F5569EEC-E12F-4856-B407-02B2813A4AA5}"/>
          </ac:spMkLst>
        </pc:spChg>
        <pc:spChg chg="add">
          <ac:chgData name="Ms. Esha" userId="3ae141462a90bc6c" providerId="Windows Live" clId="Web-{F73B3463-0440-6F0E-06A6-EC6A52AEB803}" dt="2025-03-08T20:09:55.625" v="1187"/>
          <ac:spMkLst>
            <pc:docMk/>
            <pc:sldMk cId="314353664" sldId="301"/>
            <ac:spMk id="55" creationId="{CF860788-3A6A-45A3-B3F1-06F159665603}"/>
          </ac:spMkLst>
        </pc:spChg>
        <pc:spChg chg="add">
          <ac:chgData name="Ms. Esha" userId="3ae141462a90bc6c" providerId="Windows Live" clId="Web-{F73B3463-0440-6F0E-06A6-EC6A52AEB803}" dt="2025-03-08T20:09:55.625" v="1187"/>
          <ac:spMkLst>
            <pc:docMk/>
            <pc:sldMk cId="314353664" sldId="301"/>
            <ac:spMk id="59" creationId="{39853D09-4205-4CC7-83EB-288E886AC9E4}"/>
          </ac:spMkLst>
        </pc:spChg>
        <pc:spChg chg="add">
          <ac:chgData name="Ms. Esha" userId="3ae141462a90bc6c" providerId="Windows Live" clId="Web-{F73B3463-0440-6F0E-06A6-EC6A52AEB803}" dt="2025-03-08T20:09:55.625" v="1187"/>
          <ac:spMkLst>
            <pc:docMk/>
            <pc:sldMk cId="314353664" sldId="301"/>
            <ac:spMk id="63" creationId="{156C6AE5-3F8B-42AC-9EA4-1B686A11E93F}"/>
          </ac:spMkLst>
        </pc:spChg>
        <pc:picChg chg="add del mod ord">
          <ac:chgData name="Ms. Esha" userId="3ae141462a90bc6c" providerId="Windows Live" clId="Web-{F73B3463-0440-6F0E-06A6-EC6A52AEB803}" dt="2025-03-08T20:08:55.389" v="1179"/>
          <ac:picMkLst>
            <pc:docMk/>
            <pc:sldMk cId="314353664" sldId="301"/>
            <ac:picMk id="8" creationId="{83B0F9B2-EE44-CE65-BC96-6DF2A165F8C9}"/>
          </ac:picMkLst>
        </pc:picChg>
        <pc:picChg chg="add mod">
          <ac:chgData name="Ms. Esha" userId="3ae141462a90bc6c" providerId="Windows Live" clId="Web-{F73B3463-0440-6F0E-06A6-EC6A52AEB803}" dt="2025-03-08T20:08:57.499" v="1180" actId="1076"/>
          <ac:picMkLst>
            <pc:docMk/>
            <pc:sldMk cId="314353664" sldId="301"/>
            <ac:picMk id="9" creationId="{4D133EFA-986B-AA99-C938-CB2218CD5091}"/>
          </ac:picMkLst>
        </pc:picChg>
        <pc:cxnChg chg="add">
          <ac:chgData name="Ms. Esha" userId="3ae141462a90bc6c" providerId="Windows Live" clId="Web-{F73B3463-0440-6F0E-06A6-EC6A52AEB803}" dt="2025-03-08T20:08:05.591" v="1176"/>
          <ac:cxnSpMkLst>
            <pc:docMk/>
            <pc:sldMk cId="314353664" sldId="301"/>
            <ac:cxnSpMk id="31" creationId="{C41BAEC7-F7B0-4224-8B18-8F74B7D87F0B}"/>
          </ac:cxnSpMkLst>
        </pc:cxnChg>
      </pc:sldChg>
      <pc:sldChg chg="addSp delSp modSp new mod setBg">
        <pc:chgData name="Ms. Esha" userId="3ae141462a90bc6c" providerId="Windows Live" clId="Web-{F73B3463-0440-6F0E-06A6-EC6A52AEB803}" dt="2025-03-08T20:21:49.194" v="1274" actId="14100"/>
        <pc:sldMkLst>
          <pc:docMk/>
          <pc:sldMk cId="544330132" sldId="302"/>
        </pc:sldMkLst>
        <pc:spChg chg="mod">
          <ac:chgData name="Ms. Esha" userId="3ae141462a90bc6c" providerId="Windows Live" clId="Web-{F73B3463-0440-6F0E-06A6-EC6A52AEB803}" dt="2025-03-08T20:21:10.208" v="1268"/>
          <ac:spMkLst>
            <pc:docMk/>
            <pc:sldMk cId="544330132" sldId="302"/>
            <ac:spMk id="2" creationId="{E5F67237-C576-C7C0-6085-0C3E9284ACE5}"/>
          </ac:spMkLst>
        </pc:spChg>
        <pc:spChg chg="del mod">
          <ac:chgData name="Ms. Esha" userId="3ae141462a90bc6c" providerId="Windows Live" clId="Web-{F73B3463-0440-6F0E-06A6-EC6A52AEB803}" dt="2025-03-08T20:20:54.833" v="1265"/>
          <ac:spMkLst>
            <pc:docMk/>
            <pc:sldMk cId="544330132" sldId="302"/>
            <ac:spMk id="3" creationId="{DE26879E-B8EE-9142-7FE6-A47A46B60A64}"/>
          </ac:spMkLst>
        </pc:spChg>
        <pc:spChg chg="del">
          <ac:chgData name="Ms. Esha" userId="3ae141462a90bc6c" providerId="Windows Live" clId="Web-{F73B3463-0440-6F0E-06A6-EC6A52AEB803}" dt="2025-03-08T20:19:39.956" v="1259"/>
          <ac:spMkLst>
            <pc:docMk/>
            <pc:sldMk cId="544330132" sldId="302"/>
            <ac:spMk id="4" creationId="{254E1FF6-9548-B29D-AB80-6C6C6AAB4478}"/>
          </ac:spMkLst>
        </pc:spChg>
        <pc:spChg chg="mod ord">
          <ac:chgData name="Ms. Esha" userId="3ae141462a90bc6c" providerId="Windows Live" clId="Web-{F73B3463-0440-6F0E-06A6-EC6A52AEB803}" dt="2025-03-08T20:21:10.208" v="1268"/>
          <ac:spMkLst>
            <pc:docMk/>
            <pc:sldMk cId="544330132" sldId="302"/>
            <ac:spMk id="5" creationId="{9B3A040E-4671-D99D-E42C-A96EFBBB499E}"/>
          </ac:spMkLst>
        </pc:spChg>
        <pc:spChg chg="del mod ord">
          <ac:chgData name="Ms. Esha" userId="3ae141462a90bc6c" providerId="Windows Live" clId="Web-{F73B3463-0440-6F0E-06A6-EC6A52AEB803}" dt="2025-03-08T20:21:25.428" v="1270"/>
          <ac:spMkLst>
            <pc:docMk/>
            <pc:sldMk cId="544330132" sldId="302"/>
            <ac:spMk id="6" creationId="{FF9074F4-E52B-2CEB-0F79-30DC9E4E61EE}"/>
          </ac:spMkLst>
        </pc:spChg>
        <pc:spChg chg="mod ord">
          <ac:chgData name="Ms. Esha" userId="3ae141462a90bc6c" providerId="Windows Live" clId="Web-{F73B3463-0440-6F0E-06A6-EC6A52AEB803}" dt="2025-03-08T20:21:10.208" v="1268"/>
          <ac:spMkLst>
            <pc:docMk/>
            <pc:sldMk cId="544330132" sldId="302"/>
            <ac:spMk id="7" creationId="{6B2B5036-D8E6-FEDB-2F8D-D2C366181993}"/>
          </ac:spMkLst>
        </pc:spChg>
        <pc:spChg chg="add del">
          <ac:chgData name="Ms. Esha" userId="3ae141462a90bc6c" providerId="Windows Live" clId="Web-{F73B3463-0440-6F0E-06A6-EC6A52AEB803}" dt="2025-03-08T20:20:46.114" v="1263"/>
          <ac:spMkLst>
            <pc:docMk/>
            <pc:sldMk cId="544330132" sldId="302"/>
            <ac:spMk id="14" creationId="{4D4677D2-D5AC-4CF9-9EED-2B89D0A1C212}"/>
          </ac:spMkLst>
        </pc:spChg>
        <pc:spChg chg="add del">
          <ac:chgData name="Ms. Esha" userId="3ae141462a90bc6c" providerId="Windows Live" clId="Web-{F73B3463-0440-6F0E-06A6-EC6A52AEB803}" dt="2025-03-08T20:20:46.114" v="1263"/>
          <ac:spMkLst>
            <pc:docMk/>
            <pc:sldMk cId="544330132" sldId="302"/>
            <ac:spMk id="16" creationId="{AF695F69-7001-421E-98A8-E74156934A51}"/>
          </ac:spMkLst>
        </pc:spChg>
        <pc:spChg chg="add del">
          <ac:chgData name="Ms. Esha" userId="3ae141462a90bc6c" providerId="Windows Live" clId="Web-{F73B3463-0440-6F0E-06A6-EC6A52AEB803}" dt="2025-03-08T20:21:10.208" v="1268"/>
          <ac:spMkLst>
            <pc:docMk/>
            <pc:sldMk cId="544330132" sldId="302"/>
            <ac:spMk id="18" creationId="{AB5E08C4-8CDD-4623-A5B8-E998C6DEE3B7}"/>
          </ac:spMkLst>
        </pc:spChg>
        <pc:spChg chg="add del">
          <ac:chgData name="Ms. Esha" userId="3ae141462a90bc6c" providerId="Windows Live" clId="Web-{F73B3463-0440-6F0E-06A6-EC6A52AEB803}" dt="2025-03-08T20:21:10.208" v="1268"/>
          <ac:spMkLst>
            <pc:docMk/>
            <pc:sldMk cId="544330132" sldId="302"/>
            <ac:spMk id="19" creationId="{FFCDD23B-75C8-427B-BD08-53C8156CD7CD}"/>
          </ac:spMkLst>
        </pc:spChg>
        <pc:spChg chg="add del">
          <ac:chgData name="Ms. Esha" userId="3ae141462a90bc6c" providerId="Windows Live" clId="Web-{F73B3463-0440-6F0E-06A6-EC6A52AEB803}" dt="2025-03-08T20:21:10.208" v="1268"/>
          <ac:spMkLst>
            <pc:docMk/>
            <pc:sldMk cId="544330132" sldId="302"/>
            <ac:spMk id="20" creationId="{15F33878-D502-4FFA-8ACE-F2AECDB2A23F}"/>
          </ac:spMkLst>
        </pc:spChg>
        <pc:spChg chg="add del">
          <ac:chgData name="Ms. Esha" userId="3ae141462a90bc6c" providerId="Windows Live" clId="Web-{F73B3463-0440-6F0E-06A6-EC6A52AEB803}" dt="2025-03-08T20:21:10.208" v="1268"/>
          <ac:spMkLst>
            <pc:docMk/>
            <pc:sldMk cId="544330132" sldId="302"/>
            <ac:spMk id="21" creationId="{AFFC87AC-C919-4FE5-BAC3-39509E001152}"/>
          </ac:spMkLst>
        </pc:spChg>
        <pc:spChg chg="add del">
          <ac:chgData name="Ms. Esha" userId="3ae141462a90bc6c" providerId="Windows Live" clId="Web-{F73B3463-0440-6F0E-06A6-EC6A52AEB803}" dt="2025-03-08T20:21:10.193" v="1267"/>
          <ac:spMkLst>
            <pc:docMk/>
            <pc:sldMk cId="544330132" sldId="302"/>
            <ac:spMk id="26" creationId="{D880886B-02ED-4317-9236-CB60C22CF7F3}"/>
          </ac:spMkLst>
        </pc:spChg>
        <pc:spChg chg="add del">
          <ac:chgData name="Ms. Esha" userId="3ae141462a90bc6c" providerId="Windows Live" clId="Web-{F73B3463-0440-6F0E-06A6-EC6A52AEB803}" dt="2025-03-08T20:21:10.193" v="1267"/>
          <ac:spMkLst>
            <pc:docMk/>
            <pc:sldMk cId="544330132" sldId="302"/>
            <ac:spMk id="28" creationId="{28C31856-6ABF-41FD-B683-B06E5FFF926B}"/>
          </ac:spMkLst>
        </pc:spChg>
        <pc:spChg chg="add">
          <ac:chgData name="Ms. Esha" userId="3ae141462a90bc6c" providerId="Windows Live" clId="Web-{F73B3463-0440-6F0E-06A6-EC6A52AEB803}" dt="2025-03-08T20:21:10.208" v="1268"/>
          <ac:spMkLst>
            <pc:docMk/>
            <pc:sldMk cId="544330132" sldId="302"/>
            <ac:spMk id="30" creationId="{C4879EFC-8E62-4E00-973C-C45EE9EC676D}"/>
          </ac:spMkLst>
        </pc:spChg>
        <pc:spChg chg="add">
          <ac:chgData name="Ms. Esha" userId="3ae141462a90bc6c" providerId="Windows Live" clId="Web-{F73B3463-0440-6F0E-06A6-EC6A52AEB803}" dt="2025-03-08T20:21:10.208" v="1268"/>
          <ac:spMkLst>
            <pc:docMk/>
            <pc:sldMk cId="544330132" sldId="302"/>
            <ac:spMk id="31" creationId="{D6A9C53F-5F90-40A5-8C85-5412D39C8C68}"/>
          </ac:spMkLst>
        </pc:spChg>
        <pc:picChg chg="add mod ord">
          <ac:chgData name="Ms. Esha" userId="3ae141462a90bc6c" providerId="Windows Live" clId="Web-{F73B3463-0440-6F0E-06A6-EC6A52AEB803}" dt="2025-03-08T20:21:49.194" v="1274" actId="14100"/>
          <ac:picMkLst>
            <pc:docMk/>
            <pc:sldMk cId="544330132" sldId="302"/>
            <ac:picMk id="8" creationId="{5D8A2D7D-A0E1-1E35-A4C5-24CA9BC9A4F9}"/>
          </ac:picMkLst>
        </pc:picChg>
        <pc:picChg chg="add mod ord">
          <ac:chgData name="Ms. Esha" userId="3ae141462a90bc6c" providerId="Windows Live" clId="Web-{F73B3463-0440-6F0E-06A6-EC6A52AEB803}" dt="2025-03-08T20:21:39.287" v="1272" actId="14100"/>
          <ac:picMkLst>
            <pc:docMk/>
            <pc:sldMk cId="544330132" sldId="302"/>
            <ac:picMk id="9" creationId="{FA4751D2-2D8C-B50D-EFD2-F8FFCC1A6E4D}"/>
          </ac:picMkLst>
        </pc:picChg>
      </pc:sldChg>
      <pc:sldChg chg="addSp delSp modSp new mod setBg">
        <pc:chgData name="Ms. Esha" userId="3ae141462a90bc6c" providerId="Windows Live" clId="Web-{F73B3463-0440-6F0E-06A6-EC6A52AEB803}" dt="2025-03-08T20:38:32.872" v="1362" actId="14100"/>
        <pc:sldMkLst>
          <pc:docMk/>
          <pc:sldMk cId="4277466686" sldId="303"/>
        </pc:sldMkLst>
        <pc:spChg chg="mod">
          <ac:chgData name="Ms. Esha" userId="3ae141462a90bc6c" providerId="Windows Live" clId="Web-{F73B3463-0440-6F0E-06A6-EC6A52AEB803}" dt="2025-03-08T20:37:50.184" v="1354" actId="20577"/>
          <ac:spMkLst>
            <pc:docMk/>
            <pc:sldMk cId="4277466686" sldId="303"/>
            <ac:spMk id="2" creationId="{7EC19158-12F4-44CB-9F51-7178B22C555E}"/>
          </ac:spMkLst>
        </pc:spChg>
        <pc:spChg chg="del mod">
          <ac:chgData name="Ms. Esha" userId="3ae141462a90bc6c" providerId="Windows Live" clId="Web-{F73B3463-0440-6F0E-06A6-EC6A52AEB803}" dt="2025-03-08T20:28:19.922" v="1285"/>
          <ac:spMkLst>
            <pc:docMk/>
            <pc:sldMk cId="4277466686" sldId="303"/>
            <ac:spMk id="3" creationId="{E0590265-655C-D968-29FE-35CBF5FC4CB6}"/>
          </ac:spMkLst>
        </pc:spChg>
        <pc:spChg chg="del">
          <ac:chgData name="Ms. Esha" userId="3ae141462a90bc6c" providerId="Windows Live" clId="Web-{F73B3463-0440-6F0E-06A6-EC6A52AEB803}" dt="2025-03-08T20:27:03.232" v="1276"/>
          <ac:spMkLst>
            <pc:docMk/>
            <pc:sldMk cId="4277466686" sldId="303"/>
            <ac:spMk id="4" creationId="{866D781C-9920-C3CF-EF7B-185800974DDF}"/>
          </ac:spMkLst>
        </pc:spChg>
        <pc:spChg chg="mod ord">
          <ac:chgData name="Ms. Esha" userId="3ae141462a90bc6c" providerId="Windows Live" clId="Web-{F73B3463-0440-6F0E-06A6-EC6A52AEB803}" dt="2025-03-08T20:27:03.232" v="1276"/>
          <ac:spMkLst>
            <pc:docMk/>
            <pc:sldMk cId="4277466686" sldId="303"/>
            <ac:spMk id="5" creationId="{9C7BC6DA-CD19-2396-D327-B95FCDB57896}"/>
          </ac:spMkLst>
        </pc:spChg>
        <pc:spChg chg="mod ord">
          <ac:chgData name="Ms. Esha" userId="3ae141462a90bc6c" providerId="Windows Live" clId="Web-{F73B3463-0440-6F0E-06A6-EC6A52AEB803}" dt="2025-03-08T20:27:03.232" v="1276"/>
          <ac:spMkLst>
            <pc:docMk/>
            <pc:sldMk cId="4277466686" sldId="303"/>
            <ac:spMk id="6" creationId="{6DADF30E-8642-50C7-DED4-C395C9BAF1DA}"/>
          </ac:spMkLst>
        </pc:spChg>
        <pc:spChg chg="mod">
          <ac:chgData name="Ms. Esha" userId="3ae141462a90bc6c" providerId="Windows Live" clId="Web-{F73B3463-0440-6F0E-06A6-EC6A52AEB803}" dt="2025-03-08T20:32:53.337" v="1317"/>
          <ac:spMkLst>
            <pc:docMk/>
            <pc:sldMk cId="4277466686" sldId="303"/>
            <ac:spMk id="7" creationId="{32A15DEA-4961-36C0-0AC4-0E9C8ADCB30F}"/>
          </ac:spMkLst>
        </pc:spChg>
        <pc:spChg chg="add mod ord">
          <ac:chgData name="Ms. Esha" userId="3ae141462a90bc6c" providerId="Windows Live" clId="Web-{F73B3463-0440-6F0E-06A6-EC6A52AEB803}" dt="2025-03-08T20:37:55.309" v="1355" actId="1076"/>
          <ac:spMkLst>
            <pc:docMk/>
            <pc:sldMk cId="4277466686" sldId="303"/>
            <ac:spMk id="9" creationId="{76D98874-BD82-7E9E-CAC5-2A3AFDE81CD9}"/>
          </ac:spMkLst>
        </pc:spChg>
        <pc:spChg chg="add del mod">
          <ac:chgData name="Ms. Esha" userId="3ae141462a90bc6c" providerId="Windows Live" clId="Web-{F73B3463-0440-6F0E-06A6-EC6A52AEB803}" dt="2025-03-08T20:32:46.539" v="1316"/>
          <ac:spMkLst>
            <pc:docMk/>
            <pc:sldMk cId="4277466686" sldId="303"/>
            <ac:spMk id="10" creationId="{AA31CE5D-D2E5-20D3-A801-6F418A35BF1C}"/>
          </ac:spMkLst>
        </pc:spChg>
        <pc:spChg chg="add mod">
          <ac:chgData name="Ms. Esha" userId="3ae141462a90bc6c" providerId="Windows Live" clId="Web-{F73B3463-0440-6F0E-06A6-EC6A52AEB803}" dt="2025-03-08T20:38:32.872" v="1362" actId="14100"/>
          <ac:spMkLst>
            <pc:docMk/>
            <pc:sldMk cId="4277466686" sldId="303"/>
            <ac:spMk id="11" creationId="{9FF061B7-E373-3E2F-38B9-97930CB4A606}"/>
          </ac:spMkLst>
        </pc:spChg>
        <pc:spChg chg="add del">
          <ac:chgData name="Ms. Esha" userId="3ae141462a90bc6c" providerId="Windows Live" clId="Web-{F73B3463-0440-6F0E-06A6-EC6A52AEB803}" dt="2025-03-08T20:27:41.077" v="1281"/>
          <ac:spMkLst>
            <pc:docMk/>
            <pc:sldMk cId="4277466686" sldId="303"/>
            <ac:spMk id="12" creationId="{27427488-068E-4B55-AC8D-CD070B8CD46D}"/>
          </ac:spMkLst>
        </pc:spChg>
        <pc:spChg chg="add del">
          <ac:chgData name="Ms. Esha" userId="3ae141462a90bc6c" providerId="Windows Live" clId="Web-{F73B3463-0440-6F0E-06A6-EC6A52AEB803}" dt="2025-03-08T20:27:41.077" v="1281"/>
          <ac:spMkLst>
            <pc:docMk/>
            <pc:sldMk cId="4277466686" sldId="303"/>
            <ac:spMk id="18" creationId="{6822B5A5-A76C-4DCB-9522-E70E2E230CBE}"/>
          </ac:spMkLst>
        </pc:spChg>
        <pc:spChg chg="add del">
          <ac:chgData name="Ms. Esha" userId="3ae141462a90bc6c" providerId="Windows Live" clId="Web-{F73B3463-0440-6F0E-06A6-EC6A52AEB803}" dt="2025-03-08T20:27:41.077" v="1281"/>
          <ac:spMkLst>
            <pc:docMk/>
            <pc:sldMk cId="4277466686" sldId="303"/>
            <ac:spMk id="20" creationId="{A20AF199-99C2-4569-9CAF-24514AE5E82A}"/>
          </ac:spMkLst>
        </pc:spChg>
        <pc:spChg chg="add del">
          <ac:chgData name="Ms. Esha" userId="3ae141462a90bc6c" providerId="Windows Live" clId="Web-{F73B3463-0440-6F0E-06A6-EC6A52AEB803}" dt="2025-03-08T20:32:53.337" v="1317"/>
          <ac:spMkLst>
            <pc:docMk/>
            <pc:sldMk cId="4277466686" sldId="303"/>
            <ac:spMk id="25" creationId="{27427488-068E-4B55-AC8D-CD070B8CD46D}"/>
          </ac:spMkLst>
        </pc:spChg>
        <pc:spChg chg="add del">
          <ac:chgData name="Ms. Esha" userId="3ae141462a90bc6c" providerId="Windows Live" clId="Web-{F73B3463-0440-6F0E-06A6-EC6A52AEB803}" dt="2025-03-08T20:32:53.337" v="1317"/>
          <ac:spMkLst>
            <pc:docMk/>
            <pc:sldMk cId="4277466686" sldId="303"/>
            <ac:spMk id="31" creationId="{3FE49A6B-0100-4397-88F8-FE2410D089A8}"/>
          </ac:spMkLst>
        </pc:spChg>
        <pc:spChg chg="add del">
          <ac:chgData name="Ms. Esha" userId="3ae141462a90bc6c" providerId="Windows Live" clId="Web-{F73B3463-0440-6F0E-06A6-EC6A52AEB803}" dt="2025-03-08T20:32:53.337" v="1317"/>
          <ac:spMkLst>
            <pc:docMk/>
            <pc:sldMk cId="4277466686" sldId="303"/>
            <ac:spMk id="33" creationId="{A20AF199-99C2-4569-9CAF-24514AE5E82A}"/>
          </ac:spMkLst>
        </pc:spChg>
        <pc:spChg chg="add">
          <ac:chgData name="Ms. Esha" userId="3ae141462a90bc6c" providerId="Windows Live" clId="Web-{F73B3463-0440-6F0E-06A6-EC6A52AEB803}" dt="2025-03-08T20:32:53.337" v="1317"/>
          <ac:spMkLst>
            <pc:docMk/>
            <pc:sldMk cId="4277466686" sldId="303"/>
            <ac:spMk id="38" creationId="{5C8908E2-EE49-44D2-9428-A28D2312A8D5}"/>
          </ac:spMkLst>
        </pc:spChg>
        <pc:spChg chg="add">
          <ac:chgData name="Ms. Esha" userId="3ae141462a90bc6c" providerId="Windows Live" clId="Web-{F73B3463-0440-6F0E-06A6-EC6A52AEB803}" dt="2025-03-08T20:32:53.337" v="1317"/>
          <ac:spMkLst>
            <pc:docMk/>
            <pc:sldMk cId="4277466686" sldId="303"/>
            <ac:spMk id="44" creationId="{02114E49-C077-4083-B5C1-6A6E70F4D91F}"/>
          </ac:spMkLst>
        </pc:spChg>
        <pc:spChg chg="add">
          <ac:chgData name="Ms. Esha" userId="3ae141462a90bc6c" providerId="Windows Live" clId="Web-{F73B3463-0440-6F0E-06A6-EC6A52AEB803}" dt="2025-03-08T20:32:53.337" v="1317"/>
          <ac:spMkLst>
            <pc:docMk/>
            <pc:sldMk cId="4277466686" sldId="303"/>
            <ac:spMk id="46" creationId="{ED888B23-07FA-482A-96DF-47E31AF1A603}"/>
          </ac:spMkLst>
        </pc:spChg>
        <pc:grpChg chg="add">
          <ac:chgData name="Ms. Esha" userId="3ae141462a90bc6c" providerId="Windows Live" clId="Web-{F73B3463-0440-6F0E-06A6-EC6A52AEB803}" dt="2025-03-08T20:27:03.232" v="1276"/>
          <ac:grpSpMkLst>
            <pc:docMk/>
            <pc:sldMk cId="4277466686" sldId="303"/>
            <ac:grpSpMk id="14" creationId="{709F4FC9-790F-4F97-8EE4-312CE916E8E1}"/>
          </ac:grpSpMkLst>
        </pc:grpChg>
        <pc:picChg chg="add mod ord">
          <ac:chgData name="Ms. Esha" userId="3ae141462a90bc6c" providerId="Windows Live" clId="Web-{F73B3463-0440-6F0E-06A6-EC6A52AEB803}" dt="2025-03-08T20:34:45.410" v="1336" actId="1076"/>
          <ac:picMkLst>
            <pc:docMk/>
            <pc:sldMk cId="4277466686" sldId="303"/>
            <ac:picMk id="8" creationId="{008A45D5-613E-C7F6-498D-6586533B2D30}"/>
          </ac:picMkLst>
        </pc:picChg>
      </pc:sldChg>
      <pc:sldMasterChg chg="add del addSldLayout delSldLayout">
        <pc:chgData name="Ms. Esha" userId="3ae141462a90bc6c" providerId="Windows Live" clId="Web-{F73B3463-0440-6F0E-06A6-EC6A52AEB803}" dt="2025-03-08T18:01:57.939" v="5"/>
        <pc:sldMasterMkLst>
          <pc:docMk/>
          <pc:sldMasterMk cId="1053202087" sldId="2147483648"/>
        </pc:sldMasterMkLst>
        <pc:sldLayoutChg chg="add del">
          <pc:chgData name="Ms. Esha" userId="3ae141462a90bc6c" providerId="Windows Live" clId="Web-{F73B3463-0440-6F0E-06A6-EC6A52AEB803}" dt="2025-03-08T18:01:57.939" v="5"/>
          <pc:sldLayoutMkLst>
            <pc:docMk/>
            <pc:sldMasterMk cId="1053202087" sldId="2147483648"/>
            <pc:sldLayoutMk cId="1676440359" sldId="2147483649"/>
          </pc:sldLayoutMkLst>
        </pc:sldLayoutChg>
        <pc:sldLayoutChg chg="add del">
          <pc:chgData name="Ms. Esha" userId="3ae141462a90bc6c" providerId="Windows Live" clId="Web-{F73B3463-0440-6F0E-06A6-EC6A52AEB803}" dt="2025-03-08T18:01:57.939" v="5"/>
          <pc:sldLayoutMkLst>
            <pc:docMk/>
            <pc:sldMasterMk cId="1053202087" sldId="2147483648"/>
            <pc:sldLayoutMk cId="3941374294" sldId="2147483651"/>
          </pc:sldLayoutMkLst>
        </pc:sldLayoutChg>
        <pc:sldLayoutChg chg="add del">
          <pc:chgData name="Ms. Esha" userId="3ae141462a90bc6c" providerId="Windows Live" clId="Web-{F73B3463-0440-6F0E-06A6-EC6A52AEB803}" dt="2025-03-08T18:01:57.939" v="5"/>
          <pc:sldLayoutMkLst>
            <pc:docMk/>
            <pc:sldMasterMk cId="1053202087" sldId="2147483648"/>
            <pc:sldLayoutMk cId="1547848926" sldId="2147483653"/>
          </pc:sldLayoutMkLst>
        </pc:sldLayoutChg>
        <pc:sldLayoutChg chg="add del">
          <pc:chgData name="Ms. Esha" userId="3ae141462a90bc6c" providerId="Windows Live" clId="Web-{F73B3463-0440-6F0E-06A6-EC6A52AEB803}" dt="2025-03-08T18:01:57.939" v="5"/>
          <pc:sldLayoutMkLst>
            <pc:docMk/>
            <pc:sldMasterMk cId="1053202087" sldId="2147483648"/>
            <pc:sldLayoutMk cId="3030943945" sldId="2147483654"/>
          </pc:sldLayoutMkLst>
        </pc:sldLayoutChg>
        <pc:sldLayoutChg chg="add del">
          <pc:chgData name="Ms. Esha" userId="3ae141462a90bc6c" providerId="Windows Live" clId="Web-{F73B3463-0440-6F0E-06A6-EC6A52AEB803}" dt="2025-03-08T18:01:57.939" v="5"/>
          <pc:sldLayoutMkLst>
            <pc:docMk/>
            <pc:sldMasterMk cId="1053202087" sldId="2147483648"/>
            <pc:sldLayoutMk cId="3110187535" sldId="2147483655"/>
          </pc:sldLayoutMkLst>
        </pc:sldLayoutChg>
        <pc:sldLayoutChg chg="add del">
          <pc:chgData name="Ms. Esha" userId="3ae141462a90bc6c" providerId="Windows Live" clId="Web-{F73B3463-0440-6F0E-06A6-EC6A52AEB803}" dt="2025-03-08T18:01:57.939" v="5"/>
          <pc:sldLayoutMkLst>
            <pc:docMk/>
            <pc:sldMasterMk cId="1053202087" sldId="2147483648"/>
            <pc:sldLayoutMk cId="77345589" sldId="2147483660"/>
          </pc:sldLayoutMkLst>
        </pc:sldLayoutChg>
        <pc:sldLayoutChg chg="add del">
          <pc:chgData name="Ms. Esha" userId="3ae141462a90bc6c" providerId="Windows Live" clId="Web-{F73B3463-0440-6F0E-06A6-EC6A52AEB803}" dt="2025-03-08T18:01:57.939" v="5"/>
          <pc:sldLayoutMkLst>
            <pc:docMk/>
            <pc:sldMasterMk cId="1053202087" sldId="2147483648"/>
            <pc:sldLayoutMk cId="616354756" sldId="2147483661"/>
          </pc:sldLayoutMkLst>
        </pc:sldLayoutChg>
        <pc:sldLayoutChg chg="add del">
          <pc:chgData name="Ms. Esha" userId="3ae141462a90bc6c" providerId="Windows Live" clId="Web-{F73B3463-0440-6F0E-06A6-EC6A52AEB803}" dt="2025-03-08T18:01:57.939" v="5"/>
          <pc:sldLayoutMkLst>
            <pc:docMk/>
            <pc:sldMasterMk cId="1053202087" sldId="2147483648"/>
            <pc:sldLayoutMk cId="1614101259" sldId="2147483662"/>
          </pc:sldLayoutMkLst>
        </pc:sldLayoutChg>
        <pc:sldLayoutChg chg="add del">
          <pc:chgData name="Ms. Esha" userId="3ae141462a90bc6c" providerId="Windows Live" clId="Web-{F73B3463-0440-6F0E-06A6-EC6A52AEB803}" dt="2025-03-08T18:01:57.939" v="5"/>
          <pc:sldLayoutMkLst>
            <pc:docMk/>
            <pc:sldMasterMk cId="1053202087" sldId="2147483648"/>
            <pc:sldLayoutMk cId="1517668005" sldId="2147483663"/>
          </pc:sldLayoutMkLst>
        </pc:sldLayoutChg>
        <pc:sldLayoutChg chg="add del">
          <pc:chgData name="Ms. Esha" userId="3ae141462a90bc6c" providerId="Windows Live" clId="Web-{F73B3463-0440-6F0E-06A6-EC6A52AEB803}" dt="2025-03-08T18:01:57.939" v="5"/>
          <pc:sldLayoutMkLst>
            <pc:docMk/>
            <pc:sldMasterMk cId="1053202087" sldId="2147483648"/>
            <pc:sldLayoutMk cId="2297348704" sldId="2147483664"/>
          </pc:sldLayoutMkLst>
        </pc:sldLayoutChg>
        <pc:sldLayoutChg chg="add del">
          <pc:chgData name="Ms. Esha" userId="3ae141462a90bc6c" providerId="Windows Live" clId="Web-{F73B3463-0440-6F0E-06A6-EC6A52AEB803}" dt="2025-03-08T18:01:57.939" v="5"/>
          <pc:sldLayoutMkLst>
            <pc:docMk/>
            <pc:sldMasterMk cId="1053202087" sldId="2147483648"/>
            <pc:sldLayoutMk cId="1961278214" sldId="2147483665"/>
          </pc:sldLayoutMkLst>
        </pc:sldLayoutChg>
        <pc:sldLayoutChg chg="add del">
          <pc:chgData name="Ms. Esha" userId="3ae141462a90bc6c" providerId="Windows Live" clId="Web-{F73B3463-0440-6F0E-06A6-EC6A52AEB803}" dt="2025-03-08T18:01:57.939" v="5"/>
          <pc:sldLayoutMkLst>
            <pc:docMk/>
            <pc:sldMasterMk cId="1053202087" sldId="2147483648"/>
            <pc:sldLayoutMk cId="654059591" sldId="2147483666"/>
          </pc:sldLayoutMkLst>
        </pc:sldLayoutChg>
        <pc:sldLayoutChg chg="add del">
          <pc:chgData name="Ms. Esha" userId="3ae141462a90bc6c" providerId="Windows Live" clId="Web-{F73B3463-0440-6F0E-06A6-EC6A52AEB803}" dt="2025-03-08T18:01:57.939" v="5"/>
          <pc:sldLayoutMkLst>
            <pc:docMk/>
            <pc:sldMasterMk cId="1053202087" sldId="2147483648"/>
            <pc:sldLayoutMk cId="153144389" sldId="2147483667"/>
          </pc:sldLayoutMkLst>
        </pc:sldLayoutChg>
        <pc:sldLayoutChg chg="add del">
          <pc:chgData name="Ms. Esha" userId="3ae141462a90bc6c" providerId="Windows Live" clId="Web-{F73B3463-0440-6F0E-06A6-EC6A52AEB803}" dt="2025-03-08T18:01:57.939" v="5"/>
          <pc:sldLayoutMkLst>
            <pc:docMk/>
            <pc:sldMasterMk cId="1053202087" sldId="2147483648"/>
            <pc:sldLayoutMk cId="566930157" sldId="2147483668"/>
          </pc:sldLayoutMkLst>
        </pc:sldLayoutChg>
        <pc:sldLayoutChg chg="add del">
          <pc:chgData name="Ms. Esha" userId="3ae141462a90bc6c" providerId="Windows Live" clId="Web-{F73B3463-0440-6F0E-06A6-EC6A52AEB803}" dt="2025-03-08T18:01:57.939" v="5"/>
          <pc:sldLayoutMkLst>
            <pc:docMk/>
            <pc:sldMasterMk cId="1053202087" sldId="2147483648"/>
            <pc:sldLayoutMk cId="3782972500" sldId="2147483669"/>
          </pc:sldLayoutMkLst>
        </pc:sldLayoutChg>
        <pc:sldLayoutChg chg="add del">
          <pc:chgData name="Ms. Esha" userId="3ae141462a90bc6c" providerId="Windows Live" clId="Web-{F73B3463-0440-6F0E-06A6-EC6A52AEB803}" dt="2025-03-08T18:01:57.939" v="5"/>
          <pc:sldLayoutMkLst>
            <pc:docMk/>
            <pc:sldMasterMk cId="1053202087" sldId="2147483648"/>
            <pc:sldLayoutMk cId="110492642" sldId="2147483670"/>
          </pc:sldLayoutMkLst>
        </pc:sldLayoutChg>
        <pc:sldLayoutChg chg="add del">
          <pc:chgData name="Ms. Esha" userId="3ae141462a90bc6c" providerId="Windows Live" clId="Web-{F73B3463-0440-6F0E-06A6-EC6A52AEB803}" dt="2025-03-08T18:01:57.939" v="5"/>
          <pc:sldLayoutMkLst>
            <pc:docMk/>
            <pc:sldMasterMk cId="1053202087" sldId="2147483648"/>
            <pc:sldLayoutMk cId="847785142" sldId="2147483671"/>
          </pc:sldLayoutMkLst>
        </pc:sldLayoutChg>
      </pc:sldMasterChg>
      <pc:sldMasterChg chg="add del addSldLayout delSldLayout modSldLayout">
        <pc:chgData name="Ms. Esha" userId="3ae141462a90bc6c" providerId="Windows Live" clId="Web-{F73B3463-0440-6F0E-06A6-EC6A52AEB803}" dt="2025-03-08T18:01:57.939" v="5"/>
        <pc:sldMasterMkLst>
          <pc:docMk/>
          <pc:sldMasterMk cId="3372759732" sldId="2147483672"/>
        </pc:sldMasterMkLst>
        <pc:sldLayoutChg chg="add del mod replId">
          <pc:chgData name="Ms. Esha" userId="3ae141462a90bc6c" providerId="Windows Live" clId="Web-{F73B3463-0440-6F0E-06A6-EC6A52AEB803}" dt="2025-03-08T18:01:57.939" v="5"/>
          <pc:sldLayoutMkLst>
            <pc:docMk/>
            <pc:sldMasterMk cId="3372759732" sldId="2147483672"/>
            <pc:sldLayoutMk cId="374066644" sldId="2147483673"/>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3257775151" sldId="2147483674"/>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078865665" sldId="2147483675"/>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307943991" sldId="2147483676"/>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642670372" sldId="2147483677"/>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897149512" sldId="2147483678"/>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498481649" sldId="2147483679"/>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3603764589" sldId="2147483680"/>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3564891869" sldId="2147483681"/>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025156872" sldId="2147483682"/>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431657129" sldId="2147483683"/>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692474067" sldId="2147483684"/>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881066562" sldId="2147483685"/>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773428600" sldId="2147483686"/>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527188157" sldId="2147483687"/>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346201921" sldId="2147483688"/>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4219250531" sldId="2147483689"/>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597970193" sldId="2147483690"/>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428585890" sldId="2147483691"/>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026143878" sldId="2147483692"/>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321045686" sldId="2147483693"/>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1762836556" sldId="2147483694"/>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253150562" sldId="2147483695"/>
          </pc:sldLayoutMkLst>
        </pc:sldLayoutChg>
        <pc:sldLayoutChg chg="add del mod replId">
          <pc:chgData name="Ms. Esha" userId="3ae141462a90bc6c" providerId="Windows Live" clId="Web-{F73B3463-0440-6F0E-06A6-EC6A52AEB803}" dt="2025-03-08T18:01:57.939" v="5"/>
          <pc:sldLayoutMkLst>
            <pc:docMk/>
            <pc:sldMasterMk cId="3372759732" sldId="2147483672"/>
            <pc:sldLayoutMk cId="3779769627" sldId="2147483696"/>
          </pc:sldLayoutMkLst>
        </pc:sldLayoutChg>
      </pc:sldMasterChg>
      <pc:sldMasterChg chg="add del addSldLayout delSldLayout modSldLayout">
        <pc:chgData name="Ms. Esha" userId="3ae141462a90bc6c" providerId="Windows Live" clId="Web-{F73B3463-0440-6F0E-06A6-EC6A52AEB803}" dt="2025-03-08T18:01:56.798" v="4"/>
        <pc:sldMasterMkLst>
          <pc:docMk/>
          <pc:sldMasterMk cId="1295286556" sldId="2147483697"/>
        </pc:sldMasterMkLst>
        <pc:sldLayoutChg chg="add del mod replId">
          <pc:chgData name="Ms. Esha" userId="3ae141462a90bc6c" providerId="Windows Live" clId="Web-{F73B3463-0440-6F0E-06A6-EC6A52AEB803}" dt="2025-03-08T18:01:56.798" v="4"/>
          <pc:sldLayoutMkLst>
            <pc:docMk/>
            <pc:sldMasterMk cId="1295286556" sldId="2147483697"/>
            <pc:sldLayoutMk cId="3731041755" sldId="2147483698"/>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306097022" sldId="2147483699"/>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920744259" sldId="2147483700"/>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299342414" sldId="2147483701"/>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410547412" sldId="2147483702"/>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4286077491" sldId="2147483703"/>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695167308" sldId="2147483704"/>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1823759246" sldId="2147483705"/>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2878365640" sldId="2147483706"/>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361435202" sldId="2147483707"/>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758553009" sldId="2147483708"/>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821401586" sldId="2147483709"/>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2461020119" sldId="2147483710"/>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755939022" sldId="2147483711"/>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1809809079" sldId="2147483712"/>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2908367467" sldId="2147483713"/>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453160486" sldId="2147483714"/>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799487260" sldId="2147483715"/>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2902202075" sldId="2147483716"/>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1809899809" sldId="2147483717"/>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2765285779" sldId="2147483718"/>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880155979" sldId="2147483719"/>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1253502094" sldId="2147483720"/>
          </pc:sldLayoutMkLst>
        </pc:sldLayoutChg>
        <pc:sldLayoutChg chg="add del mod replId">
          <pc:chgData name="Ms. Esha" userId="3ae141462a90bc6c" providerId="Windows Live" clId="Web-{F73B3463-0440-6F0E-06A6-EC6A52AEB803}" dt="2025-03-08T18:01:56.798" v="4"/>
          <pc:sldLayoutMkLst>
            <pc:docMk/>
            <pc:sldMasterMk cId="1295286556" sldId="2147483697"/>
            <pc:sldLayoutMk cId="383705011" sldId="2147483721"/>
          </pc:sldLayoutMkLst>
        </pc:sldLayoutChg>
      </pc:sldMasterChg>
      <pc:sldMasterChg chg="add del addSldLayout delSldLayout modSldLayout">
        <pc:chgData name="Ms. Esha" userId="3ae141462a90bc6c" providerId="Windows Live" clId="Web-{F73B3463-0440-6F0E-06A6-EC6A52AEB803}" dt="2025-03-08T18:01:56.142" v="3"/>
        <pc:sldMasterMkLst>
          <pc:docMk/>
          <pc:sldMasterMk cId="3928098400" sldId="2147483722"/>
        </pc:sldMasterMkLst>
        <pc:sldLayoutChg chg="add del mod replId">
          <pc:chgData name="Ms. Esha" userId="3ae141462a90bc6c" providerId="Windows Live" clId="Web-{F73B3463-0440-6F0E-06A6-EC6A52AEB803}" dt="2025-03-08T18:01:56.142" v="3"/>
          <pc:sldLayoutMkLst>
            <pc:docMk/>
            <pc:sldMasterMk cId="3928098400" sldId="2147483722"/>
            <pc:sldLayoutMk cId="1178325770" sldId="2147483723"/>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241126382" sldId="2147483724"/>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916394408" sldId="2147483725"/>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330287001" sldId="2147483726"/>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958294414" sldId="2147483727"/>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901869165" sldId="2147483728"/>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143659139" sldId="2147483729"/>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963188908" sldId="2147483730"/>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747407695" sldId="2147483731"/>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627890791" sldId="2147483732"/>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610716157" sldId="2147483733"/>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1024362622" sldId="2147483734"/>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549252744" sldId="2147483735"/>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2510709389" sldId="2147483736"/>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878275927" sldId="2147483737"/>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1274823756" sldId="2147483738"/>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267201697" sldId="2147483739"/>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1286571999" sldId="2147483740"/>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190241821" sldId="2147483741"/>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873106068" sldId="2147483742"/>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4053503330" sldId="2147483743"/>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396548099" sldId="2147483744"/>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1947810877" sldId="2147483745"/>
          </pc:sldLayoutMkLst>
        </pc:sldLayoutChg>
        <pc:sldLayoutChg chg="add del mod replId">
          <pc:chgData name="Ms. Esha" userId="3ae141462a90bc6c" providerId="Windows Live" clId="Web-{F73B3463-0440-6F0E-06A6-EC6A52AEB803}" dt="2025-03-08T18:01:56.142" v="3"/>
          <pc:sldLayoutMkLst>
            <pc:docMk/>
            <pc:sldMasterMk cId="3928098400" sldId="2147483722"/>
            <pc:sldLayoutMk cId="1787644744" sldId="2147483746"/>
          </pc:sldLayoutMkLst>
        </pc:sldLayoutChg>
      </pc:sldMasterChg>
    </pc:docChg>
  </pc:docChgLst>
  <pc:docChgLst>
    <pc:chgData name="Ms. Esha" userId="3ae141462a90bc6c" providerId="Windows Live" clId="Web-{08E5725B-E058-45A5-8D5B-763A48DA6616}"/>
    <pc:docChg chg="modSld">
      <pc:chgData name="Ms. Esha" userId="3ae141462a90bc6c" providerId="Windows Live" clId="Web-{08E5725B-E058-45A5-8D5B-763A48DA6616}" dt="2025-03-08T21:52:00.986" v="61" actId="20577"/>
      <pc:docMkLst>
        <pc:docMk/>
      </pc:docMkLst>
      <pc:sldChg chg="modSp">
        <pc:chgData name="Ms. Esha" userId="3ae141462a90bc6c" providerId="Windows Live" clId="Web-{08E5725B-E058-45A5-8D5B-763A48DA6616}" dt="2025-03-08T21:52:00.986" v="61" actId="20577"/>
        <pc:sldMkLst>
          <pc:docMk/>
          <pc:sldMk cId="1447954175" sldId="306"/>
        </pc:sldMkLst>
        <pc:spChg chg="mod">
          <ac:chgData name="Ms. Esha" userId="3ae141462a90bc6c" providerId="Windows Live" clId="Web-{08E5725B-E058-45A5-8D5B-763A48DA6616}" dt="2025-03-08T21:52:00.986" v="61" actId="20577"/>
          <ac:spMkLst>
            <pc:docMk/>
            <pc:sldMk cId="1447954175" sldId="306"/>
            <ac:spMk id="2" creationId="{D997C495-FA6C-5119-B585-B35EDCD97E9D}"/>
          </ac:spMkLst>
        </pc:spChg>
      </pc:sldChg>
    </pc:docChg>
  </pc:docChgLst>
  <pc:docChgLst>
    <pc:chgData name="Ms. Esha" userId="3ae141462a90bc6c" providerId="Windows Live" clId="Web-{6566FC45-0C6A-42A9-98DE-62DA9D64B489}"/>
    <pc:docChg chg="addSld delSld modSld">
      <pc:chgData name="Ms. Esha" userId="3ae141462a90bc6c" providerId="Windows Live" clId="Web-{6566FC45-0C6A-42A9-98DE-62DA9D64B489}" dt="2025-03-08T21:44:58.057" v="322" actId="1076"/>
      <pc:docMkLst>
        <pc:docMk/>
      </pc:docMkLst>
      <pc:sldChg chg="modSp">
        <pc:chgData name="Ms. Esha" userId="3ae141462a90bc6c" providerId="Windows Live" clId="Web-{6566FC45-0C6A-42A9-98DE-62DA9D64B489}" dt="2025-03-08T21:44:58.057" v="322" actId="1076"/>
        <pc:sldMkLst>
          <pc:docMk/>
          <pc:sldMk cId="1479628283" sldId="283"/>
        </pc:sldMkLst>
        <pc:spChg chg="mod">
          <ac:chgData name="Ms. Esha" userId="3ae141462a90bc6c" providerId="Windows Live" clId="Web-{6566FC45-0C6A-42A9-98DE-62DA9D64B489}" dt="2025-03-08T21:44:58.057" v="322" actId="1076"/>
          <ac:spMkLst>
            <pc:docMk/>
            <pc:sldMk cId="1479628283" sldId="283"/>
            <ac:spMk id="8" creationId="{55AA0D08-E926-9823-FCAB-6068B655FCB6}"/>
          </ac:spMkLst>
        </pc:spChg>
      </pc:sldChg>
      <pc:sldChg chg="delSp">
        <pc:chgData name="Ms. Esha" userId="3ae141462a90bc6c" providerId="Windows Live" clId="Web-{6566FC45-0C6A-42A9-98DE-62DA9D64B489}" dt="2025-03-08T20:44:52.024" v="7"/>
        <pc:sldMkLst>
          <pc:docMk/>
          <pc:sldMk cId="3168852605" sldId="285"/>
        </pc:sldMkLst>
        <pc:spChg chg="del">
          <ac:chgData name="Ms. Esha" userId="3ae141462a90bc6c" providerId="Windows Live" clId="Web-{6566FC45-0C6A-42A9-98DE-62DA9D64B489}" dt="2025-03-08T20:44:52.024" v="7"/>
          <ac:spMkLst>
            <pc:docMk/>
            <pc:sldMk cId="3168852605" sldId="285"/>
            <ac:spMk id="10" creationId="{C90F9375-7D60-5547-02DC-A2AF4BE09B30}"/>
          </ac:spMkLst>
        </pc:spChg>
      </pc:sldChg>
      <pc:sldChg chg="addSp delSp modSp mod setBg">
        <pc:chgData name="Ms. Esha" userId="3ae141462a90bc6c" providerId="Windows Live" clId="Web-{6566FC45-0C6A-42A9-98DE-62DA9D64B489}" dt="2025-03-08T21:28:36.672" v="146"/>
        <pc:sldMkLst>
          <pc:docMk/>
          <pc:sldMk cId="1625759874" sldId="288"/>
        </pc:sldMkLst>
        <pc:spChg chg="mod ord">
          <ac:chgData name="Ms. Esha" userId="3ae141462a90bc6c" providerId="Windows Live" clId="Web-{6566FC45-0C6A-42A9-98DE-62DA9D64B489}" dt="2025-03-08T21:28:36.672" v="146"/>
          <ac:spMkLst>
            <pc:docMk/>
            <pc:sldMk cId="1625759874" sldId="288"/>
            <ac:spMk id="2" creationId="{517D8761-2537-7A8E-AAF5-0200BA27447A}"/>
          </ac:spMkLst>
        </pc:spChg>
        <pc:spChg chg="add del mod">
          <ac:chgData name="Ms. Esha" userId="3ae141462a90bc6c" providerId="Windows Live" clId="Web-{6566FC45-0C6A-42A9-98DE-62DA9D64B489}" dt="2025-03-08T21:27:28.686" v="135"/>
          <ac:spMkLst>
            <pc:docMk/>
            <pc:sldMk cId="1625759874" sldId="288"/>
            <ac:spMk id="4" creationId="{8FC6FD97-9105-D950-DF2B-FE0C6DA6501A}"/>
          </ac:spMkLst>
        </pc:spChg>
        <pc:spChg chg="add del mod">
          <ac:chgData name="Ms. Esha" userId="3ae141462a90bc6c" providerId="Windows Live" clId="Web-{6566FC45-0C6A-42A9-98DE-62DA9D64B489}" dt="2025-03-08T21:27:54.249" v="139"/>
          <ac:spMkLst>
            <pc:docMk/>
            <pc:sldMk cId="1625759874" sldId="288"/>
            <ac:spMk id="7" creationId="{23415D9C-1638-49C9-2730-BF13258CBE4C}"/>
          </ac:spMkLst>
        </pc:spChg>
        <pc:spChg chg="add del">
          <ac:chgData name="Ms. Esha" userId="3ae141462a90bc6c" providerId="Windows Live" clId="Web-{6566FC45-0C6A-42A9-98DE-62DA9D64B489}" dt="2025-03-08T21:28:29.609" v="143"/>
          <ac:spMkLst>
            <pc:docMk/>
            <pc:sldMk cId="1625759874" sldId="288"/>
            <ac:spMk id="9" creationId="{AE9FC877-7FB6-4D22-9988-35420644E202}"/>
          </ac:spMkLst>
        </pc:spChg>
        <pc:spChg chg="add del">
          <ac:chgData name="Ms. Esha" userId="3ae141462a90bc6c" providerId="Windows Live" clId="Web-{6566FC45-0C6A-42A9-98DE-62DA9D64B489}" dt="2025-03-08T21:28:29.609" v="143"/>
          <ac:spMkLst>
            <pc:docMk/>
            <pc:sldMk cId="1625759874" sldId="288"/>
            <ac:spMk id="10" creationId="{55666830-9A19-4E01-8505-D6C7F9AC5665}"/>
          </ac:spMkLst>
        </pc:spChg>
        <pc:spChg chg="del mod">
          <ac:chgData name="Ms. Esha" userId="3ae141462a90bc6c" providerId="Windows Live" clId="Web-{6566FC45-0C6A-42A9-98DE-62DA9D64B489}" dt="2025-03-08T21:27:43.936" v="137"/>
          <ac:spMkLst>
            <pc:docMk/>
            <pc:sldMk cId="1625759874" sldId="288"/>
            <ac:spMk id="11" creationId="{5C6928F1-4E3C-0C3A-F853-910AF3D19460}"/>
          </ac:spMkLst>
        </pc:spChg>
        <pc:spChg chg="del">
          <ac:chgData name="Ms. Esha" userId="3ae141462a90bc6c" providerId="Windows Live" clId="Web-{6566FC45-0C6A-42A9-98DE-62DA9D64B489}" dt="2025-03-08T21:27:50.014" v="138"/>
          <ac:spMkLst>
            <pc:docMk/>
            <pc:sldMk cId="1625759874" sldId="288"/>
            <ac:spMk id="12" creationId="{C07C030C-4EF2-A28B-3096-012353B7BA33}"/>
          </ac:spMkLst>
        </pc:spChg>
        <pc:spChg chg="del mod">
          <ac:chgData name="Ms. Esha" userId="3ae141462a90bc6c" providerId="Windows Live" clId="Web-{6566FC45-0C6A-42A9-98DE-62DA9D64B489}" dt="2025-03-08T21:28:02.609" v="141"/>
          <ac:spMkLst>
            <pc:docMk/>
            <pc:sldMk cId="1625759874" sldId="288"/>
            <ac:spMk id="13" creationId="{D48DB40D-F8D7-F5E6-8321-429766754196}"/>
          </ac:spMkLst>
        </pc:spChg>
        <pc:spChg chg="add del">
          <ac:chgData name="Ms. Esha" userId="3ae141462a90bc6c" providerId="Windows Live" clId="Web-{6566FC45-0C6A-42A9-98DE-62DA9D64B489}" dt="2025-03-08T21:28:29.609" v="143"/>
          <ac:spMkLst>
            <pc:docMk/>
            <pc:sldMk cId="1625759874" sldId="288"/>
            <ac:spMk id="14" creationId="{E41809D1-F12E-46BB-B804-5F209D325E8B}"/>
          </ac:spMkLst>
        </pc:spChg>
        <pc:spChg chg="add del">
          <ac:chgData name="Ms. Esha" userId="3ae141462a90bc6c" providerId="Windows Live" clId="Web-{6566FC45-0C6A-42A9-98DE-62DA9D64B489}" dt="2025-03-08T21:28:29.609" v="143"/>
          <ac:spMkLst>
            <pc:docMk/>
            <pc:sldMk cId="1625759874" sldId="288"/>
            <ac:spMk id="16" creationId="{AF2F604E-43BE-4DC3-B983-E071523364F8}"/>
          </ac:spMkLst>
        </pc:spChg>
        <pc:spChg chg="add del">
          <ac:chgData name="Ms. Esha" userId="3ae141462a90bc6c" providerId="Windows Live" clId="Web-{6566FC45-0C6A-42A9-98DE-62DA9D64B489}" dt="2025-03-08T21:28:29.609" v="143"/>
          <ac:spMkLst>
            <pc:docMk/>
            <pc:sldMk cId="1625759874" sldId="288"/>
            <ac:spMk id="18" creationId="{08C9B587-E65E-4B52-B37C-ABEBB6E87928}"/>
          </ac:spMkLst>
        </pc:spChg>
        <pc:spChg chg="add del">
          <ac:chgData name="Ms. Esha" userId="3ae141462a90bc6c" providerId="Windows Live" clId="Web-{6566FC45-0C6A-42A9-98DE-62DA9D64B489}" dt="2025-03-08T21:28:36.656" v="145"/>
          <ac:spMkLst>
            <pc:docMk/>
            <pc:sldMk cId="1625759874" sldId="288"/>
            <ac:spMk id="20" creationId="{32E62931-8EB4-42BB-BAAB-D8757BE66D8E}"/>
          </ac:spMkLst>
        </pc:spChg>
        <pc:spChg chg="add">
          <ac:chgData name="Ms. Esha" userId="3ae141462a90bc6c" providerId="Windows Live" clId="Web-{6566FC45-0C6A-42A9-98DE-62DA9D64B489}" dt="2025-03-08T21:28:36.672" v="146"/>
          <ac:spMkLst>
            <pc:docMk/>
            <pc:sldMk cId="1625759874" sldId="288"/>
            <ac:spMk id="22" creationId="{46090D5F-01AF-4676-ADF9-09DA80A264EF}"/>
          </ac:spMkLst>
        </pc:spChg>
        <pc:spChg chg="add">
          <ac:chgData name="Ms. Esha" userId="3ae141462a90bc6c" providerId="Windows Live" clId="Web-{6566FC45-0C6A-42A9-98DE-62DA9D64B489}" dt="2025-03-08T21:28:36.672" v="146"/>
          <ac:spMkLst>
            <pc:docMk/>
            <pc:sldMk cId="1625759874" sldId="288"/>
            <ac:spMk id="23" creationId="{129A6924-D08B-45DD-8219-D130D09CE56C}"/>
          </ac:spMkLst>
        </pc:spChg>
        <pc:spChg chg="add">
          <ac:chgData name="Ms. Esha" userId="3ae141462a90bc6c" providerId="Windows Live" clId="Web-{6566FC45-0C6A-42A9-98DE-62DA9D64B489}" dt="2025-03-08T21:28:36.672" v="146"/>
          <ac:spMkLst>
            <pc:docMk/>
            <pc:sldMk cId="1625759874" sldId="288"/>
            <ac:spMk id="24" creationId="{01B0AB56-1C73-492F-9E03-DF7B546AFCE4}"/>
          </ac:spMkLst>
        </pc:spChg>
        <pc:picChg chg="add mod ord">
          <ac:chgData name="Ms. Esha" userId="3ae141462a90bc6c" providerId="Windows Live" clId="Web-{6566FC45-0C6A-42A9-98DE-62DA9D64B489}" dt="2025-03-08T21:28:36.672" v="146"/>
          <ac:picMkLst>
            <pc:docMk/>
            <pc:sldMk cId="1625759874" sldId="288"/>
            <ac:picMk id="5" creationId="{0FAE2404-3A51-0DFE-AE39-BEBF30A813D1}"/>
          </ac:picMkLst>
        </pc:picChg>
        <pc:picChg chg="del">
          <ac:chgData name="Ms. Esha" userId="3ae141462a90bc6c" providerId="Windows Live" clId="Web-{6566FC45-0C6A-42A9-98DE-62DA9D64B489}" dt="2025-03-08T21:27:26.608" v="134"/>
          <ac:picMkLst>
            <pc:docMk/>
            <pc:sldMk cId="1625759874" sldId="288"/>
            <ac:picMk id="8" creationId="{3E013DA2-B732-4592-2541-5EA872C21604}"/>
          </ac:picMkLst>
        </pc:picChg>
      </pc:sldChg>
      <pc:sldChg chg="addSp delSp modSp mod setBg">
        <pc:chgData name="Ms. Esha" userId="3ae141462a90bc6c" providerId="Windows Live" clId="Web-{6566FC45-0C6A-42A9-98DE-62DA9D64B489}" dt="2025-03-08T21:44:01.071" v="317" actId="20577"/>
        <pc:sldMkLst>
          <pc:docMk/>
          <pc:sldMk cId="3553386845" sldId="289"/>
        </pc:sldMkLst>
        <pc:spChg chg="mod">
          <ac:chgData name="Ms. Esha" userId="3ae141462a90bc6c" providerId="Windows Live" clId="Web-{6566FC45-0C6A-42A9-98DE-62DA9D64B489}" dt="2025-03-08T21:44:01.071" v="317" actId="20577"/>
          <ac:spMkLst>
            <pc:docMk/>
            <pc:sldMk cId="3553386845" sldId="289"/>
            <ac:spMk id="2" creationId="{0D9AEB5D-C504-369F-0181-B40549076849}"/>
          </ac:spMkLst>
        </pc:spChg>
        <pc:spChg chg="mod ord">
          <ac:chgData name="Ms. Esha" userId="3ae141462a90bc6c" providerId="Windows Live" clId="Web-{6566FC45-0C6A-42A9-98DE-62DA9D64B489}" dt="2025-03-08T21:22:52.516" v="132" actId="1076"/>
          <ac:spMkLst>
            <pc:docMk/>
            <pc:sldMk cId="3553386845" sldId="289"/>
            <ac:spMk id="3" creationId="{7B09CBDF-8587-28A0-CAD5-7A42FF72228C}"/>
          </ac:spMkLst>
        </pc:spChg>
        <pc:spChg chg="del mod">
          <ac:chgData name="Ms. Esha" userId="3ae141462a90bc6c" providerId="Windows Live" clId="Web-{6566FC45-0C6A-42A9-98DE-62DA9D64B489}" dt="2025-03-08T21:14:52.506" v="68"/>
          <ac:spMkLst>
            <pc:docMk/>
            <pc:sldMk cId="3553386845" sldId="289"/>
            <ac:spMk id="7" creationId="{55086353-5676-19E6-895A-6E5719BD8B35}"/>
          </ac:spMkLst>
        </pc:spChg>
        <pc:spChg chg="mod ord">
          <ac:chgData name="Ms. Esha" userId="3ae141462a90bc6c" providerId="Windows Live" clId="Web-{6566FC45-0C6A-42A9-98DE-62DA9D64B489}" dt="2025-03-08T21:14:41.194" v="67"/>
          <ac:spMkLst>
            <pc:docMk/>
            <pc:sldMk cId="3553386845" sldId="289"/>
            <ac:spMk id="8" creationId="{9A841990-F92B-71BE-C206-FC1157F6592B}"/>
          </ac:spMkLst>
        </pc:spChg>
        <pc:spChg chg="add">
          <ac:chgData name="Ms. Esha" userId="3ae141462a90bc6c" providerId="Windows Live" clId="Web-{6566FC45-0C6A-42A9-98DE-62DA9D64B489}" dt="2025-03-08T21:14:41.194" v="67"/>
          <ac:spMkLst>
            <pc:docMk/>
            <pc:sldMk cId="3553386845" sldId="289"/>
            <ac:spMk id="13" creationId="{DEE2AD96-B495-4E06-9291-B71706F728CB}"/>
          </ac:spMkLst>
        </pc:spChg>
        <pc:spChg chg="add">
          <ac:chgData name="Ms. Esha" userId="3ae141462a90bc6c" providerId="Windows Live" clId="Web-{6566FC45-0C6A-42A9-98DE-62DA9D64B489}" dt="2025-03-08T21:14:41.194" v="67"/>
          <ac:spMkLst>
            <pc:docMk/>
            <pc:sldMk cId="3553386845" sldId="289"/>
            <ac:spMk id="15" creationId="{53CF6D67-C5A8-4ADD-9E8E-1E38CA1D3166}"/>
          </ac:spMkLst>
        </pc:spChg>
        <pc:spChg chg="add">
          <ac:chgData name="Ms. Esha" userId="3ae141462a90bc6c" providerId="Windows Live" clId="Web-{6566FC45-0C6A-42A9-98DE-62DA9D64B489}" dt="2025-03-08T21:14:41.194" v="67"/>
          <ac:spMkLst>
            <pc:docMk/>
            <pc:sldMk cId="3553386845" sldId="289"/>
            <ac:spMk id="17" creationId="{86909FA0-B515-4681-B7A8-FA281D133B94}"/>
          </ac:spMkLst>
        </pc:spChg>
        <pc:spChg chg="add">
          <ac:chgData name="Ms. Esha" userId="3ae141462a90bc6c" providerId="Windows Live" clId="Web-{6566FC45-0C6A-42A9-98DE-62DA9D64B489}" dt="2025-03-08T21:14:41.194" v="67"/>
          <ac:spMkLst>
            <pc:docMk/>
            <pc:sldMk cId="3553386845" sldId="289"/>
            <ac:spMk id="19" creationId="{21C9FE86-FCC3-4A31-AA1C-C882262B7FE7}"/>
          </ac:spMkLst>
        </pc:spChg>
        <pc:spChg chg="add">
          <ac:chgData name="Ms. Esha" userId="3ae141462a90bc6c" providerId="Windows Live" clId="Web-{6566FC45-0C6A-42A9-98DE-62DA9D64B489}" dt="2025-03-08T21:14:41.194" v="67"/>
          <ac:spMkLst>
            <pc:docMk/>
            <pc:sldMk cId="3553386845" sldId="289"/>
            <ac:spMk id="21" creationId="{7D96243B-ECED-4B71-8E06-AE9A285EAD20}"/>
          </ac:spMkLst>
        </pc:spChg>
        <pc:spChg chg="add">
          <ac:chgData name="Ms. Esha" userId="3ae141462a90bc6c" providerId="Windows Live" clId="Web-{6566FC45-0C6A-42A9-98DE-62DA9D64B489}" dt="2025-03-08T21:14:41.194" v="67"/>
          <ac:spMkLst>
            <pc:docMk/>
            <pc:sldMk cId="3553386845" sldId="289"/>
            <ac:spMk id="23" creationId="{A09989E4-EFDC-4A90-A633-E0525FB4139E}"/>
          </ac:spMkLst>
        </pc:spChg>
      </pc:sldChg>
      <pc:sldChg chg="modSp">
        <pc:chgData name="Ms. Esha" userId="3ae141462a90bc6c" providerId="Windows Live" clId="Web-{6566FC45-0C6A-42A9-98DE-62DA9D64B489}" dt="2025-03-08T21:31:35.773" v="198"/>
        <pc:sldMkLst>
          <pc:docMk/>
          <pc:sldMk cId="3701214885" sldId="298"/>
        </pc:sldMkLst>
        <pc:graphicFrameChg chg="mod modGraphic">
          <ac:chgData name="Ms. Esha" userId="3ae141462a90bc6c" providerId="Windows Live" clId="Web-{6566FC45-0C6A-42A9-98DE-62DA9D64B489}" dt="2025-03-08T21:31:35.773" v="198"/>
          <ac:graphicFrameMkLst>
            <pc:docMk/>
            <pc:sldMk cId="3701214885" sldId="298"/>
            <ac:graphicFrameMk id="11" creationId="{0B69E8E6-9D16-D9E3-B5C1-6F6E6588BF6A}"/>
          </ac:graphicFrameMkLst>
        </pc:graphicFrameChg>
      </pc:sldChg>
      <pc:sldChg chg="addSp modSp del">
        <pc:chgData name="Ms. Esha" userId="3ae141462a90bc6c" providerId="Windows Live" clId="Web-{6566FC45-0C6A-42A9-98DE-62DA9D64B489}" dt="2025-03-08T21:32:56.025" v="207"/>
        <pc:sldMkLst>
          <pc:docMk/>
          <pc:sldMk cId="2903568532" sldId="300"/>
        </pc:sldMkLst>
        <pc:spChg chg="mod">
          <ac:chgData name="Ms. Esha" userId="3ae141462a90bc6c" providerId="Windows Live" clId="Web-{6566FC45-0C6A-42A9-98DE-62DA9D64B489}" dt="2025-03-08T21:32:50.446" v="206" actId="20577"/>
          <ac:spMkLst>
            <pc:docMk/>
            <pc:sldMk cId="2903568532" sldId="300"/>
            <ac:spMk id="10" creationId="{898C16D6-97B6-28D8-882B-1F633C67DFC6}"/>
          </ac:spMkLst>
        </pc:spChg>
        <pc:picChg chg="add mod">
          <ac:chgData name="Ms. Esha" userId="3ae141462a90bc6c" providerId="Windows Live" clId="Web-{6566FC45-0C6A-42A9-98DE-62DA9D64B489}" dt="2025-03-08T21:32:30.430" v="202" actId="1076"/>
          <ac:picMkLst>
            <pc:docMk/>
            <pc:sldMk cId="2903568532" sldId="300"/>
            <ac:picMk id="2" creationId="{FED1E4E2-5A28-F84E-6B00-14299AE99648}"/>
          </ac:picMkLst>
        </pc:picChg>
      </pc:sldChg>
      <pc:sldChg chg="delSp modSp">
        <pc:chgData name="Ms. Esha" userId="3ae141462a90bc6c" providerId="Windows Live" clId="Web-{6566FC45-0C6A-42A9-98DE-62DA9D64B489}" dt="2025-03-08T20:44:13.788" v="6" actId="14100"/>
        <pc:sldMkLst>
          <pc:docMk/>
          <pc:sldMk cId="314353664" sldId="301"/>
        </pc:sldMkLst>
        <pc:spChg chg="del">
          <ac:chgData name="Ms. Esha" userId="3ae141462a90bc6c" providerId="Windows Live" clId="Web-{6566FC45-0C6A-42A9-98DE-62DA9D64B489}" dt="2025-03-08T20:44:06.506" v="5"/>
          <ac:spMkLst>
            <pc:docMk/>
            <pc:sldMk cId="314353664" sldId="301"/>
            <ac:spMk id="6" creationId="{090EB299-E2BD-78E2-CF85-EA3065CFE155}"/>
          </ac:spMkLst>
        </pc:spChg>
        <pc:spChg chg="mod">
          <ac:chgData name="Ms. Esha" userId="3ae141462a90bc6c" providerId="Windows Live" clId="Web-{6566FC45-0C6A-42A9-98DE-62DA9D64B489}" dt="2025-03-08T20:44:13.788" v="6" actId="14100"/>
          <ac:spMkLst>
            <pc:docMk/>
            <pc:sldMk cId="314353664" sldId="301"/>
            <ac:spMk id="15" creationId="{7AE664F5-29E3-325A-2513-3C94DA99C35B}"/>
          </ac:spMkLst>
        </pc:spChg>
      </pc:sldChg>
      <pc:sldChg chg="delSp modSp">
        <pc:chgData name="Ms. Esha" userId="3ae141462a90bc6c" providerId="Windows Live" clId="Web-{6566FC45-0C6A-42A9-98DE-62DA9D64B489}" dt="2025-03-08T20:43:36.537" v="1"/>
        <pc:sldMkLst>
          <pc:docMk/>
          <pc:sldMk cId="4277466686" sldId="303"/>
        </pc:sldMkLst>
        <pc:spChg chg="del mod">
          <ac:chgData name="Ms. Esha" userId="3ae141462a90bc6c" providerId="Windows Live" clId="Web-{6566FC45-0C6A-42A9-98DE-62DA9D64B489}" dt="2025-03-08T20:43:36.537" v="1"/>
          <ac:spMkLst>
            <pc:docMk/>
            <pc:sldMk cId="4277466686" sldId="303"/>
            <ac:spMk id="6" creationId="{6DADF30E-8642-50C7-DED4-C395C9BAF1DA}"/>
          </ac:spMkLst>
        </pc:spChg>
      </pc:sldChg>
      <pc:sldChg chg="addSp delSp modSp new mod setBg">
        <pc:chgData name="Ms. Esha" userId="3ae141462a90bc6c" providerId="Windows Live" clId="Web-{6566FC45-0C6A-42A9-98DE-62DA9D64B489}" dt="2025-03-08T21:23:22.845" v="133"/>
        <pc:sldMkLst>
          <pc:docMk/>
          <pc:sldMk cId="60926037" sldId="304"/>
        </pc:sldMkLst>
        <pc:spChg chg="mod">
          <ac:chgData name="Ms. Esha" userId="3ae141462a90bc6c" providerId="Windows Live" clId="Web-{6566FC45-0C6A-42A9-98DE-62DA9D64B489}" dt="2025-03-08T21:05:34.373" v="31" actId="14100"/>
          <ac:spMkLst>
            <pc:docMk/>
            <pc:sldMk cId="60926037" sldId="304"/>
            <ac:spMk id="2" creationId="{5DE434A2-DF7D-6EB2-D247-07C2519A2C88}"/>
          </ac:spMkLst>
        </pc:spChg>
        <pc:spChg chg="mod">
          <ac:chgData name="Ms. Esha" userId="3ae141462a90bc6c" providerId="Windows Live" clId="Web-{6566FC45-0C6A-42A9-98DE-62DA9D64B489}" dt="2025-03-08T21:11:29.309" v="63" actId="20577"/>
          <ac:spMkLst>
            <pc:docMk/>
            <pc:sldMk cId="60926037" sldId="304"/>
            <ac:spMk id="3" creationId="{1F19B8B8-665C-BAEE-0272-15C0A41CABBD}"/>
          </ac:spMkLst>
        </pc:spChg>
        <pc:spChg chg="del">
          <ac:chgData name="Ms. Esha" userId="3ae141462a90bc6c" providerId="Windows Live" clId="Web-{6566FC45-0C6A-42A9-98DE-62DA9D64B489}" dt="2025-03-08T21:05:07.357" v="28"/>
          <ac:spMkLst>
            <pc:docMk/>
            <pc:sldMk cId="60926037" sldId="304"/>
            <ac:spMk id="4" creationId="{34417F6D-A7AF-80FA-9C56-0CC3BBC86B58}"/>
          </ac:spMkLst>
        </pc:spChg>
        <pc:spChg chg="mod ord">
          <ac:chgData name="Ms. Esha" userId="3ae141462a90bc6c" providerId="Windows Live" clId="Web-{6566FC45-0C6A-42A9-98DE-62DA9D64B489}" dt="2025-03-08T21:05:07.357" v="28"/>
          <ac:spMkLst>
            <pc:docMk/>
            <pc:sldMk cId="60926037" sldId="304"/>
            <ac:spMk id="5" creationId="{3AF12D85-43D9-094D-88BB-01A8DC66E428}"/>
          </ac:spMkLst>
        </pc:spChg>
        <pc:spChg chg="del mod ord">
          <ac:chgData name="Ms. Esha" userId="3ae141462a90bc6c" providerId="Windows Live" clId="Web-{6566FC45-0C6A-42A9-98DE-62DA9D64B489}" dt="2025-03-08T21:23:22.845" v="133"/>
          <ac:spMkLst>
            <pc:docMk/>
            <pc:sldMk cId="60926037" sldId="304"/>
            <ac:spMk id="6" creationId="{22781D48-7F66-4983-53D6-87747B2F5475}"/>
          </ac:spMkLst>
        </pc:spChg>
        <pc:spChg chg="mod">
          <ac:chgData name="Ms. Esha" userId="3ae141462a90bc6c" providerId="Windows Live" clId="Web-{6566FC45-0C6A-42A9-98DE-62DA9D64B489}" dt="2025-03-08T21:05:07.357" v="28"/>
          <ac:spMkLst>
            <pc:docMk/>
            <pc:sldMk cId="60926037" sldId="304"/>
            <ac:spMk id="7" creationId="{E19A271A-C895-7720-8AB8-DFE7DD107471}"/>
          </ac:spMkLst>
        </pc:spChg>
        <pc:spChg chg="add">
          <ac:chgData name="Ms. Esha" userId="3ae141462a90bc6c" providerId="Windows Live" clId="Web-{6566FC45-0C6A-42A9-98DE-62DA9D64B489}" dt="2025-03-08T21:05:07.357" v="28"/>
          <ac:spMkLst>
            <pc:docMk/>
            <pc:sldMk cId="60926037" sldId="304"/>
            <ac:spMk id="12" creationId="{943CAA20-3569-4189-9E48-239A229A86CA}"/>
          </ac:spMkLst>
        </pc:spChg>
        <pc:spChg chg="add">
          <ac:chgData name="Ms. Esha" userId="3ae141462a90bc6c" providerId="Windows Live" clId="Web-{6566FC45-0C6A-42A9-98DE-62DA9D64B489}" dt="2025-03-08T21:05:07.357" v="28"/>
          <ac:spMkLst>
            <pc:docMk/>
            <pc:sldMk cId="60926037" sldId="304"/>
            <ac:spMk id="14" creationId="{DA542B6D-E775-4832-91DC-2D20F857813A}"/>
          </ac:spMkLst>
        </pc:spChg>
      </pc:sldChg>
      <pc:sldChg chg="addSp delSp modSp new mod setBg">
        <pc:chgData name="Ms. Esha" userId="3ae141462a90bc6c" providerId="Windows Live" clId="Web-{6566FC45-0C6A-42A9-98DE-62DA9D64B489}" dt="2025-03-08T21:36:22.763" v="233" actId="20577"/>
        <pc:sldMkLst>
          <pc:docMk/>
          <pc:sldMk cId="651676209" sldId="305"/>
        </pc:sldMkLst>
        <pc:spChg chg="del">
          <ac:chgData name="Ms. Esha" userId="3ae141462a90bc6c" providerId="Windows Live" clId="Web-{6566FC45-0C6A-42A9-98DE-62DA9D64B489}" dt="2025-03-08T21:33:19.494" v="209"/>
          <ac:spMkLst>
            <pc:docMk/>
            <pc:sldMk cId="651676209" sldId="305"/>
            <ac:spMk id="2" creationId="{4E6E1613-E75A-8174-83BA-4ADED0862A51}"/>
          </ac:spMkLst>
        </pc:spChg>
        <pc:spChg chg="mod ord">
          <ac:chgData name="Ms. Esha" userId="3ae141462a90bc6c" providerId="Windows Live" clId="Web-{6566FC45-0C6A-42A9-98DE-62DA9D64B489}" dt="2025-03-08T21:36:22.763" v="233" actId="20577"/>
          <ac:spMkLst>
            <pc:docMk/>
            <pc:sldMk cId="651676209" sldId="305"/>
            <ac:spMk id="3" creationId="{904B85BA-F81A-DC0E-D944-227813BB6F07}"/>
          </ac:spMkLst>
        </pc:spChg>
        <pc:spChg chg="del mod">
          <ac:chgData name="Ms. Esha" userId="3ae141462a90bc6c" providerId="Windows Live" clId="Web-{6566FC45-0C6A-42A9-98DE-62DA9D64B489}" dt="2025-03-08T21:33:56.189" v="212"/>
          <ac:spMkLst>
            <pc:docMk/>
            <pc:sldMk cId="651676209" sldId="305"/>
            <ac:spMk id="4" creationId="{B392601A-5198-7E5C-61D4-BF0DCE644442}"/>
          </ac:spMkLst>
        </pc:spChg>
        <pc:spChg chg="mod ord">
          <ac:chgData name="Ms. Esha" userId="3ae141462a90bc6c" providerId="Windows Live" clId="Web-{6566FC45-0C6A-42A9-98DE-62DA9D64B489}" dt="2025-03-08T21:36:11.685" v="232"/>
          <ac:spMkLst>
            <pc:docMk/>
            <pc:sldMk cId="651676209" sldId="305"/>
            <ac:spMk id="5" creationId="{3FC6DC80-D0AB-7382-2AE4-EEAD2DA04A58}"/>
          </ac:spMkLst>
        </pc:spChg>
        <pc:spChg chg="del mod ord">
          <ac:chgData name="Ms. Esha" userId="3ae141462a90bc6c" providerId="Windows Live" clId="Web-{6566FC45-0C6A-42A9-98DE-62DA9D64B489}" dt="2025-03-08T21:34:04.289" v="213"/>
          <ac:spMkLst>
            <pc:docMk/>
            <pc:sldMk cId="651676209" sldId="305"/>
            <ac:spMk id="6" creationId="{88733619-F92E-90E7-148A-B472CA7B0AE1}"/>
          </ac:spMkLst>
        </pc:spChg>
        <pc:spChg chg="mod">
          <ac:chgData name="Ms. Esha" userId="3ae141462a90bc6c" providerId="Windows Live" clId="Web-{6566FC45-0C6A-42A9-98DE-62DA9D64B489}" dt="2025-03-08T21:36:11.685" v="232"/>
          <ac:spMkLst>
            <pc:docMk/>
            <pc:sldMk cId="651676209" sldId="305"/>
            <ac:spMk id="7" creationId="{7AAAAE73-CDE0-4BDC-F493-DE262FBA7E70}"/>
          </ac:spMkLst>
        </pc:spChg>
        <pc:spChg chg="add del">
          <ac:chgData name="Ms. Esha" userId="3ae141462a90bc6c" providerId="Windows Live" clId="Web-{6566FC45-0C6A-42A9-98DE-62DA9D64B489}" dt="2025-03-08T21:33:56.173" v="211"/>
          <ac:spMkLst>
            <pc:docMk/>
            <pc:sldMk cId="651676209" sldId="305"/>
            <ac:spMk id="13" creationId="{3BA513B0-82FF-4F41-8178-885375D1CFB5}"/>
          </ac:spMkLst>
        </pc:spChg>
        <pc:spChg chg="add del">
          <ac:chgData name="Ms. Esha" userId="3ae141462a90bc6c" providerId="Windows Live" clId="Web-{6566FC45-0C6A-42A9-98DE-62DA9D64B489}" dt="2025-03-08T21:36:11.685" v="232"/>
          <ac:spMkLst>
            <pc:docMk/>
            <pc:sldMk cId="651676209" sldId="305"/>
            <ac:spMk id="21" creationId="{7B1AB9FE-36F5-4FD1-9850-DB5C5AD4828F}"/>
          </ac:spMkLst>
        </pc:spChg>
        <pc:spChg chg="add del">
          <ac:chgData name="Ms. Esha" userId="3ae141462a90bc6c" providerId="Windows Live" clId="Web-{6566FC45-0C6A-42A9-98DE-62DA9D64B489}" dt="2025-03-08T21:36:11.685" v="232"/>
          <ac:spMkLst>
            <pc:docMk/>
            <pc:sldMk cId="651676209" sldId="305"/>
            <ac:spMk id="22" creationId="{F489C2E0-4895-4B72-85EA-7EE9FAFFDC7E}"/>
          </ac:spMkLst>
        </pc:spChg>
        <pc:spChg chg="add">
          <ac:chgData name="Ms. Esha" userId="3ae141462a90bc6c" providerId="Windows Live" clId="Web-{6566FC45-0C6A-42A9-98DE-62DA9D64B489}" dt="2025-03-08T21:36:11.685" v="232"/>
          <ac:spMkLst>
            <pc:docMk/>
            <pc:sldMk cId="651676209" sldId="305"/>
            <ac:spMk id="27" creationId="{37C89E4B-3C9F-44B9-8B86-D9E3D112D8EC}"/>
          </ac:spMkLst>
        </pc:spChg>
        <pc:grpChg chg="add del">
          <ac:chgData name="Ms. Esha" userId="3ae141462a90bc6c" providerId="Windows Live" clId="Web-{6566FC45-0C6A-42A9-98DE-62DA9D64B489}" dt="2025-03-08T21:33:56.173" v="211"/>
          <ac:grpSpMkLst>
            <pc:docMk/>
            <pc:sldMk cId="651676209" sldId="305"/>
            <ac:grpSpMk id="15" creationId="{93DB8501-F9F2-4ACD-B56A-9019CD5006D6}"/>
          </ac:grpSpMkLst>
        </pc:grpChg>
        <pc:picChg chg="add mod ord">
          <ac:chgData name="Ms. Esha" userId="3ae141462a90bc6c" providerId="Windows Live" clId="Web-{6566FC45-0C6A-42A9-98DE-62DA9D64B489}" dt="2025-03-08T21:36:11.685" v="232"/>
          <ac:picMkLst>
            <pc:docMk/>
            <pc:sldMk cId="651676209" sldId="305"/>
            <ac:picMk id="8" creationId="{714C1026-7AED-EA95-3461-9B708BB0A70B}"/>
          </ac:picMkLst>
        </pc:picChg>
        <pc:picChg chg="add del mod">
          <ac:chgData name="Ms. Esha" userId="3ae141462a90bc6c" providerId="Windows Live" clId="Web-{6566FC45-0C6A-42A9-98DE-62DA9D64B489}" dt="2025-03-08T21:36:00.669" v="231"/>
          <ac:picMkLst>
            <pc:docMk/>
            <pc:sldMk cId="651676209" sldId="305"/>
            <ac:picMk id="9" creationId="{080C398A-1A3E-FD5C-9BCF-B1E1890098C2}"/>
          </ac:picMkLst>
        </pc:picChg>
        <pc:cxnChg chg="add">
          <ac:chgData name="Ms. Esha" userId="3ae141462a90bc6c" providerId="Windows Live" clId="Web-{6566FC45-0C6A-42A9-98DE-62DA9D64B489}" dt="2025-03-08T21:36:11.685" v="232"/>
          <ac:cxnSpMkLst>
            <pc:docMk/>
            <pc:sldMk cId="651676209" sldId="305"/>
            <ac:cxnSpMk id="29" creationId="{AA2EAA10-076F-46BD-8F0F-B9A2FB77A85C}"/>
          </ac:cxnSpMkLst>
        </pc:cxnChg>
        <pc:cxnChg chg="add">
          <ac:chgData name="Ms. Esha" userId="3ae141462a90bc6c" providerId="Windows Live" clId="Web-{6566FC45-0C6A-42A9-98DE-62DA9D64B489}" dt="2025-03-08T21:36:11.685" v="232"/>
          <ac:cxnSpMkLst>
            <pc:docMk/>
            <pc:sldMk cId="651676209" sldId="305"/>
            <ac:cxnSpMk id="31" creationId="{D891E407-403B-4764-86C9-33A56D3BCAA3}"/>
          </ac:cxnSpMkLst>
        </pc:cxnChg>
      </pc:sldChg>
      <pc:sldChg chg="addSp delSp modSp new mod setBg">
        <pc:chgData name="Ms. Esha" userId="3ae141462a90bc6c" providerId="Windows Live" clId="Web-{6566FC45-0C6A-42A9-98DE-62DA9D64B489}" dt="2025-03-08T21:41:25.394" v="267" actId="20577"/>
        <pc:sldMkLst>
          <pc:docMk/>
          <pc:sldMk cId="1447954175" sldId="306"/>
        </pc:sldMkLst>
        <pc:spChg chg="mod">
          <ac:chgData name="Ms. Esha" userId="3ae141462a90bc6c" providerId="Windows Live" clId="Web-{6566FC45-0C6A-42A9-98DE-62DA9D64B489}" dt="2025-03-08T21:41:25.394" v="267" actId="20577"/>
          <ac:spMkLst>
            <pc:docMk/>
            <pc:sldMk cId="1447954175" sldId="306"/>
            <ac:spMk id="2" creationId="{D997C495-FA6C-5119-B585-B35EDCD97E9D}"/>
          </ac:spMkLst>
        </pc:spChg>
        <pc:spChg chg="mod">
          <ac:chgData name="Ms. Esha" userId="3ae141462a90bc6c" providerId="Windows Live" clId="Web-{6566FC45-0C6A-42A9-98DE-62DA9D64B489}" dt="2025-03-08T21:38:43.991" v="248" actId="20577"/>
          <ac:spMkLst>
            <pc:docMk/>
            <pc:sldMk cId="1447954175" sldId="306"/>
            <ac:spMk id="3" creationId="{E07F5158-78AD-C151-364D-9149CD5CD518}"/>
          </ac:spMkLst>
        </pc:spChg>
        <pc:spChg chg="add del">
          <ac:chgData name="Ms. Esha" userId="3ae141462a90bc6c" providerId="Windows Live" clId="Web-{6566FC45-0C6A-42A9-98DE-62DA9D64B489}" dt="2025-03-08T21:38:02.990" v="240"/>
          <ac:spMkLst>
            <pc:docMk/>
            <pc:sldMk cId="1447954175" sldId="306"/>
            <ac:spMk id="4" creationId="{4B13E279-C4E0-04E0-AE83-47715C67A7ED}"/>
          </ac:spMkLst>
        </pc:spChg>
        <pc:spChg chg="mod ord">
          <ac:chgData name="Ms. Esha" userId="3ae141462a90bc6c" providerId="Windows Live" clId="Web-{6566FC45-0C6A-42A9-98DE-62DA9D64B489}" dt="2025-03-08T21:38:02.958" v="239"/>
          <ac:spMkLst>
            <pc:docMk/>
            <pc:sldMk cId="1447954175" sldId="306"/>
            <ac:spMk id="5" creationId="{9FE6BF92-0AE2-EA2A-AE57-C3DE3728F95D}"/>
          </ac:spMkLst>
        </pc:spChg>
        <pc:spChg chg="del mod ord">
          <ac:chgData name="Ms. Esha" userId="3ae141462a90bc6c" providerId="Windows Live" clId="Web-{6566FC45-0C6A-42A9-98DE-62DA9D64B489}" dt="2025-03-08T21:38:52.382" v="249"/>
          <ac:spMkLst>
            <pc:docMk/>
            <pc:sldMk cId="1447954175" sldId="306"/>
            <ac:spMk id="6" creationId="{7775ED65-3AAC-0D01-F1FE-C67DF0CFD516}"/>
          </ac:spMkLst>
        </pc:spChg>
        <pc:spChg chg="mod">
          <ac:chgData name="Ms. Esha" userId="3ae141462a90bc6c" providerId="Windows Live" clId="Web-{6566FC45-0C6A-42A9-98DE-62DA9D64B489}" dt="2025-03-08T21:38:02.990" v="240"/>
          <ac:spMkLst>
            <pc:docMk/>
            <pc:sldMk cId="1447954175" sldId="306"/>
            <ac:spMk id="7" creationId="{34931145-4D27-615B-1BE1-9A0E11099D7B}"/>
          </ac:spMkLst>
        </pc:spChg>
        <pc:spChg chg="add del">
          <ac:chgData name="Ms. Esha" userId="3ae141462a90bc6c" providerId="Windows Live" clId="Web-{6566FC45-0C6A-42A9-98DE-62DA9D64B489}" dt="2025-03-08T21:38:02.958" v="239"/>
          <ac:spMkLst>
            <pc:docMk/>
            <pc:sldMk cId="1447954175" sldId="306"/>
            <ac:spMk id="14" creationId="{A3363022-C969-41E9-8EB2-E4C94908C1FA}"/>
          </ac:spMkLst>
        </pc:spChg>
        <pc:spChg chg="add del">
          <ac:chgData name="Ms. Esha" userId="3ae141462a90bc6c" providerId="Windows Live" clId="Web-{6566FC45-0C6A-42A9-98DE-62DA9D64B489}" dt="2025-03-08T21:38:02.958" v="239"/>
          <ac:spMkLst>
            <pc:docMk/>
            <pc:sldMk cId="1447954175" sldId="306"/>
            <ac:spMk id="16" creationId="{8D1AD6B3-BE88-4CEB-BA17-790657CC4729}"/>
          </ac:spMkLst>
        </pc:spChg>
        <pc:spChg chg="add">
          <ac:chgData name="Ms. Esha" userId="3ae141462a90bc6c" providerId="Windows Live" clId="Web-{6566FC45-0C6A-42A9-98DE-62DA9D64B489}" dt="2025-03-08T21:38:02.990" v="240"/>
          <ac:spMkLst>
            <pc:docMk/>
            <pc:sldMk cId="1447954175" sldId="306"/>
            <ac:spMk id="20" creationId="{2B06059C-C357-4011-82B9-9C0106301384}"/>
          </ac:spMkLst>
        </pc:spChg>
        <pc:spChg chg="add">
          <ac:chgData name="Ms. Esha" userId="3ae141462a90bc6c" providerId="Windows Live" clId="Web-{6566FC45-0C6A-42A9-98DE-62DA9D64B489}" dt="2025-03-08T21:38:02.990" v="240"/>
          <ac:spMkLst>
            <pc:docMk/>
            <pc:sldMk cId="1447954175" sldId="306"/>
            <ac:spMk id="24" creationId="{279CAF82-0ECF-42BE-8F37-F71941E5D410}"/>
          </ac:spMkLst>
        </pc:spChg>
        <pc:spChg chg="add">
          <ac:chgData name="Ms. Esha" userId="3ae141462a90bc6c" providerId="Windows Live" clId="Web-{6566FC45-0C6A-42A9-98DE-62DA9D64B489}" dt="2025-03-08T21:38:02.990" v="240"/>
          <ac:spMkLst>
            <pc:docMk/>
            <pc:sldMk cId="1447954175" sldId="306"/>
            <ac:spMk id="35" creationId="{033BC44A-0661-43B4-9C14-FD5963C226AE}"/>
          </ac:spMkLst>
        </pc:spChg>
        <pc:spChg chg="add">
          <ac:chgData name="Ms. Esha" userId="3ae141462a90bc6c" providerId="Windows Live" clId="Web-{6566FC45-0C6A-42A9-98DE-62DA9D64B489}" dt="2025-03-08T21:38:02.990" v="240"/>
          <ac:spMkLst>
            <pc:docMk/>
            <pc:sldMk cId="1447954175" sldId="306"/>
            <ac:spMk id="39" creationId="{FFD3887D-244B-4EC4-9208-E304984C5D0F}"/>
          </ac:spMkLst>
        </pc:spChg>
        <pc:spChg chg="add">
          <ac:chgData name="Ms. Esha" userId="3ae141462a90bc6c" providerId="Windows Live" clId="Web-{6566FC45-0C6A-42A9-98DE-62DA9D64B489}" dt="2025-03-08T21:38:02.990" v="240"/>
          <ac:spMkLst>
            <pc:docMk/>
            <pc:sldMk cId="1447954175" sldId="306"/>
            <ac:spMk id="41" creationId="{97224C31-855E-4593-8A58-5B2B0CC4F537}"/>
          </ac:spMkLst>
        </pc:spChg>
        <pc:grpChg chg="add del">
          <ac:chgData name="Ms. Esha" userId="3ae141462a90bc6c" providerId="Windows Live" clId="Web-{6566FC45-0C6A-42A9-98DE-62DA9D64B489}" dt="2025-03-08T21:38:02.958" v="239"/>
          <ac:grpSpMkLst>
            <pc:docMk/>
            <pc:sldMk cId="1447954175" sldId="306"/>
            <ac:grpSpMk id="18" creationId="{89D1390B-7E13-4B4F-9CB2-391063412E54}"/>
          </ac:grpSpMkLst>
        </pc:grpChg>
        <pc:picChg chg="add del">
          <ac:chgData name="Ms. Esha" userId="3ae141462a90bc6c" providerId="Windows Live" clId="Web-{6566FC45-0C6A-42A9-98DE-62DA9D64B489}" dt="2025-03-08T21:38:02.958" v="239"/>
          <ac:picMkLst>
            <pc:docMk/>
            <pc:sldMk cId="1447954175" sldId="306"/>
            <ac:picMk id="11" creationId="{01585F70-1BD0-A337-F5D4-B576DE8552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26648-F114-4402-B049-AA57EA7F2020}"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815FE-BC4D-474E-9AA3-6983BC3D8777}" type="slidenum">
              <a:rPr lang="en-US" smtClean="0"/>
              <a:t>‹#›</a:t>
            </a:fld>
            <a:endParaRPr lang="en-US"/>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anchor="ctr">
            <a:noAutofit/>
          </a:bodyPr>
          <a:lstStyle>
            <a:lvl1pPr marL="0" indent="0" algn="ctr">
              <a:buNone/>
              <a:defRPr>
                <a:solidFill>
                  <a:schemeClr val="accent1"/>
                </a:solidFill>
              </a:defRPr>
            </a:lvl1pPr>
          </a:lstStyle>
          <a:p>
            <a:endParaRPr lang="en-US"/>
          </a:p>
        </p:txBody>
      </p:sp>
      <p:sp>
        <p:nvSpPr>
          <p:cNvPr id="2" name="Title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anchor="b">
            <a:noAutofit/>
          </a:bodyPr>
          <a:lstStyle>
            <a:lvl1pPr algn="l">
              <a:defRPr sz="6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a:noAutofit/>
          </a:bodyPr>
          <a:lstStyle>
            <a:lvl1pPr marL="0" indent="0" algn="ctr">
              <a:buNone/>
              <a:defRPr sz="2000">
                <a:solidFill>
                  <a:schemeClr val="accent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a:lstStyle>
            <a:lvl1pPr>
              <a:defRPr>
                <a:solidFill>
                  <a:schemeClr val="accent1"/>
                </a:solidFill>
              </a:defRPr>
            </a:lvl1pPr>
          </a:lstStyle>
          <a:p>
            <a:r>
              <a:rPr lang="en-US"/>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5120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5120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2916936"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2916936"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5358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5358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Picture Placeholder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3" name="Text Placeholder 2">
            <a:extLst>
              <a:ext uri="{FF2B5EF4-FFF2-40B4-BE49-F238E27FC236}">
                <a16:creationId xmlns:a16="http://schemas.microsoft.com/office/drawing/2014/main" id="{01D32DAF-E8E7-6294-0961-BC9CCFB6F413}"/>
              </a:ext>
            </a:extLst>
          </p:cNvPr>
          <p:cNvSpPr>
            <a:spLocks noGrp="1"/>
          </p:cNvSpPr>
          <p:nvPr>
            <p:ph type="body" idx="16"/>
          </p:nvPr>
        </p:nvSpPr>
        <p:spPr>
          <a:xfrm>
            <a:off x="7644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2">
            <a:extLst>
              <a:ext uri="{FF2B5EF4-FFF2-40B4-BE49-F238E27FC236}">
                <a16:creationId xmlns:a16="http://schemas.microsoft.com/office/drawing/2014/main" id="{C9875650-BD0D-32C5-3819-F8C14365B414}"/>
              </a:ext>
            </a:extLst>
          </p:cNvPr>
          <p:cNvSpPr>
            <a:spLocks noGrp="1"/>
          </p:cNvSpPr>
          <p:nvPr>
            <p:ph type="body" idx="21"/>
          </p:nvPr>
        </p:nvSpPr>
        <p:spPr>
          <a:xfrm>
            <a:off x="7644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101132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101132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8" name="Straight Connector 7">
            <a:extLst>
              <a:ext uri="{FF2B5EF4-FFF2-40B4-BE49-F238E27FC236}">
                <a16:creationId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6">
            <a:extLst>
              <a:ext uri="{FF2B5EF4-FFF2-40B4-BE49-F238E27FC236}">
                <a16:creationId xmlns:a16="http://schemas.microsoft.com/office/drawing/2014/main" id="{2A089CB3-1FD6-52E9-890B-0C5EC799D8A1}"/>
              </a:ext>
            </a:extLst>
          </p:cNvPr>
          <p:cNvSpPr>
            <a:spLocks noGrp="1"/>
          </p:cNvSpPr>
          <p:nvPr>
            <p:ph type="body" sz="quarter" idx="13"/>
          </p:nvPr>
        </p:nvSpPr>
        <p:spPr>
          <a:xfrm>
            <a:off x="8836655" y="5143104"/>
            <a:ext cx="3355345" cy="1252728"/>
          </a:xfrm>
        </p:spPr>
        <p:txBody>
          <a:bodyPr anchor="ctr"/>
          <a:lstStyle>
            <a:lvl1pPr marL="0" indent="0">
              <a:buNone/>
              <a:defRPr sz="4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a:lstStyle>
            <a:lvl1pPr>
              <a:lnSpc>
                <a:spcPct val="100000"/>
              </a:lnSpc>
              <a:defRPr>
                <a:solidFill>
                  <a:schemeClr val="accent1"/>
                </a:solidFill>
              </a:defRPr>
            </a:lvl1pPr>
          </a:lstStyle>
          <a:p>
            <a:r>
              <a:rPr lang="en-US"/>
              <a:t>Click to edit Master title style</a:t>
            </a:r>
          </a:p>
        </p:txBody>
      </p:sp>
      <p:sp>
        <p:nvSpPr>
          <p:cNvPr id="22" name="Picture Placeholder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anchor="ctr"/>
          <a:lstStyle>
            <a:lvl1pPr marL="0" indent="0" algn="ctr">
              <a:buFontTx/>
              <a:buNone/>
              <a:defRPr>
                <a:solidFill>
                  <a:schemeClr val="accent1"/>
                </a:solidFill>
              </a:defRPr>
            </a:lvl1pPr>
          </a:lstStyle>
          <a:p>
            <a:endParaRPr lang="en-US"/>
          </a:p>
        </p:txBody>
      </p:sp>
      <p:sp>
        <p:nvSpPr>
          <p:cNvPr id="3" name="Text Placeholder 2">
            <a:extLst>
              <a:ext uri="{FF2B5EF4-FFF2-40B4-BE49-F238E27FC236}">
                <a16:creationId xmlns:a16="http://schemas.microsoft.com/office/drawing/2014/main" id="{39399D7D-8B9F-47AD-ACF1-0FAA45069006}"/>
              </a:ext>
            </a:extLst>
          </p:cNvPr>
          <p:cNvSpPr>
            <a:spLocks noGrp="1"/>
          </p:cNvSpPr>
          <p:nvPr>
            <p:ph type="body" idx="1"/>
          </p:nvPr>
        </p:nvSpPr>
        <p:spPr>
          <a:xfrm>
            <a:off x="6565392" y="740664"/>
            <a:ext cx="5157787"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10F4B-383C-979A-7C67-60731A902CCF}"/>
              </a:ext>
            </a:extLst>
          </p:cNvPr>
          <p:cNvSpPr>
            <a:spLocks noGrp="1"/>
          </p:cNvSpPr>
          <p:nvPr>
            <p:ph type="body" sz="quarter" idx="3"/>
          </p:nvPr>
        </p:nvSpPr>
        <p:spPr>
          <a:xfrm>
            <a:off x="6565392" y="3941064"/>
            <a:ext cx="5183188"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8" name="Footer Placeholder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7" name="Date Placeholder 6">
            <a:extLst>
              <a:ext uri="{FF2B5EF4-FFF2-40B4-BE49-F238E27FC236}">
                <a16:creationId xmlns:a16="http://schemas.microsoft.com/office/drawing/2014/main" id="{7427C822-3603-1035-6BD5-07AEADACE876}"/>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11" name="Straight Connector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9" name="Rectangle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a:lstStyle>
            <a:lvl1pPr algn="ctr">
              <a:defRPr/>
            </a:lvl1pPr>
          </a:lstStyle>
          <a:p>
            <a:r>
              <a:rPr lang="en-US"/>
              <a:t>Click to edit Master title style</a:t>
            </a:r>
          </a:p>
        </p:txBody>
      </p:sp>
      <p:sp>
        <p:nvSpPr>
          <p:cNvPr id="21" name="Text Placeholder 2">
            <a:extLst>
              <a:ext uri="{FF2B5EF4-FFF2-40B4-BE49-F238E27FC236}">
                <a16:creationId xmlns:a16="http://schemas.microsoft.com/office/drawing/2014/main" id="{77B3A0F7-4877-4804-831D-E094CB4C49B3}"/>
              </a:ext>
            </a:extLst>
          </p:cNvPr>
          <p:cNvSpPr>
            <a:spLocks noGrp="1"/>
          </p:cNvSpPr>
          <p:nvPr>
            <p:ph type="body" idx="13"/>
          </p:nvPr>
        </p:nvSpPr>
        <p:spPr>
          <a:xfrm>
            <a:off x="667512" y="1673352"/>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114800" y="1307592"/>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4">
            <a:extLst>
              <a:ext uri="{FF2B5EF4-FFF2-40B4-BE49-F238E27FC236}">
                <a16:creationId xmlns:a16="http://schemas.microsoft.com/office/drawing/2014/main" id="{5160F9ED-11F2-C22D-919C-AD28524B1305}"/>
              </a:ext>
            </a:extLst>
          </p:cNvPr>
          <p:cNvSpPr>
            <a:spLocks noGrp="1"/>
          </p:cNvSpPr>
          <p:nvPr>
            <p:ph type="body" sz="quarter" idx="14"/>
          </p:nvPr>
        </p:nvSpPr>
        <p:spPr>
          <a:xfrm>
            <a:off x="667512" y="3452264"/>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2">
            <a:extLst>
              <a:ext uri="{FF2B5EF4-FFF2-40B4-BE49-F238E27FC236}">
                <a16:creationId xmlns:a16="http://schemas.microsoft.com/office/drawing/2014/main" id="{8C5B491A-910D-96D7-7910-D672B6313334}"/>
              </a:ext>
            </a:extLst>
          </p:cNvPr>
          <p:cNvSpPr>
            <a:spLocks noGrp="1"/>
          </p:cNvSpPr>
          <p:nvPr>
            <p:ph idx="15"/>
          </p:nvPr>
        </p:nvSpPr>
        <p:spPr>
          <a:xfrm>
            <a:off x="4123102" y="3086504"/>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C7845D54-C197-EEDA-099F-45ED6EC803CE}"/>
              </a:ext>
            </a:extLst>
          </p:cNvPr>
          <p:cNvSpPr>
            <a:spLocks noGrp="1"/>
          </p:cNvSpPr>
          <p:nvPr>
            <p:ph type="body" sz="quarter" idx="3"/>
          </p:nvPr>
        </p:nvSpPr>
        <p:spPr>
          <a:xfrm>
            <a:off x="667512" y="5288457"/>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B00C50B6-D96C-CEAF-4897-329D7DBC41E1}"/>
              </a:ext>
            </a:extLst>
          </p:cNvPr>
          <p:cNvSpPr>
            <a:spLocks noGrp="1"/>
          </p:cNvSpPr>
          <p:nvPr>
            <p:ph idx="16"/>
          </p:nvPr>
        </p:nvSpPr>
        <p:spPr>
          <a:xfrm>
            <a:off x="4114800" y="4922697"/>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p>
        </p:txBody>
      </p:sp>
      <p:cxnSp>
        <p:nvCxnSpPr>
          <p:cNvPr id="8" name="Straight Connector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1" name="Rectangle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a:lstStyle>
            <a:lvl1pPr algn="ctr">
              <a:defRPr/>
            </a:lvl1pPr>
          </a:lstStyle>
          <a:p>
            <a:r>
              <a:rPr lang="en-US"/>
              <a:t>Click to edit Master title style</a:t>
            </a:r>
          </a:p>
        </p:txBody>
      </p:sp>
      <p:sp>
        <p:nvSpPr>
          <p:cNvPr id="34" name="Text Placeholder 2">
            <a:extLst>
              <a:ext uri="{FF2B5EF4-FFF2-40B4-BE49-F238E27FC236}">
                <a16:creationId xmlns:a16="http://schemas.microsoft.com/office/drawing/2014/main" id="{C766325D-8175-9B95-4BB6-87E3195AAD33}"/>
              </a:ext>
            </a:extLst>
          </p:cNvPr>
          <p:cNvSpPr>
            <a:spLocks noGrp="1"/>
          </p:cNvSpPr>
          <p:nvPr>
            <p:ph type="body" idx="13"/>
          </p:nvPr>
        </p:nvSpPr>
        <p:spPr>
          <a:xfrm>
            <a:off x="667512" y="2155720"/>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2">
            <a:extLst>
              <a:ext uri="{FF2B5EF4-FFF2-40B4-BE49-F238E27FC236}">
                <a16:creationId xmlns:a16="http://schemas.microsoft.com/office/drawing/2014/main" id="{5F9AFE21-B015-59CC-B869-6CA584CD8768}"/>
              </a:ext>
            </a:extLst>
          </p:cNvPr>
          <p:cNvSpPr>
            <a:spLocks noGrp="1"/>
          </p:cNvSpPr>
          <p:nvPr>
            <p:ph idx="1"/>
          </p:nvPr>
        </p:nvSpPr>
        <p:spPr>
          <a:xfrm>
            <a:off x="4114800" y="1283336"/>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4">
            <a:extLst>
              <a:ext uri="{FF2B5EF4-FFF2-40B4-BE49-F238E27FC236}">
                <a16:creationId xmlns:a16="http://schemas.microsoft.com/office/drawing/2014/main" id="{81CCD754-FDAD-02A0-CC23-AE197F4DA1BE}"/>
              </a:ext>
            </a:extLst>
          </p:cNvPr>
          <p:cNvSpPr>
            <a:spLocks noGrp="1"/>
          </p:cNvSpPr>
          <p:nvPr>
            <p:ph type="body" sz="quarter" idx="3"/>
          </p:nvPr>
        </p:nvSpPr>
        <p:spPr>
          <a:xfrm>
            <a:off x="667512" y="4856116"/>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Content Placeholder 2">
            <a:extLst>
              <a:ext uri="{FF2B5EF4-FFF2-40B4-BE49-F238E27FC236}">
                <a16:creationId xmlns:a16="http://schemas.microsoft.com/office/drawing/2014/main" id="{8DA3CBCD-145A-E531-00B6-F66E3BB91D36}"/>
              </a:ext>
            </a:extLst>
          </p:cNvPr>
          <p:cNvSpPr>
            <a:spLocks noGrp="1"/>
          </p:cNvSpPr>
          <p:nvPr>
            <p:ph idx="16"/>
          </p:nvPr>
        </p:nvSpPr>
        <p:spPr>
          <a:xfrm>
            <a:off x="4114800" y="3983732"/>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26" name="Footer Placeholder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25" name="Date Placeholder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a:lstStyle/>
          <a:p>
            <a:r>
              <a:rPr lang="en-US"/>
              <a:t>20XX</a:t>
            </a:r>
          </a:p>
        </p:txBody>
      </p:sp>
      <p:cxnSp>
        <p:nvCxnSpPr>
          <p:cNvPr id="28" name="Straight Connector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a:lstStyle>
            <a:lvl1pPr algn="ctr">
              <a:defRPr sz="7200">
                <a:solidFill>
                  <a:schemeClr val="accent1"/>
                </a:solidFill>
              </a:defRPr>
            </a:lvl1pPr>
          </a:lstStyle>
          <a:p>
            <a:r>
              <a:rPr lang="en-US"/>
              <a:t>Click to edit Master title style</a:t>
            </a:r>
          </a:p>
        </p:txBody>
      </p:sp>
      <p:sp>
        <p:nvSpPr>
          <p:cNvPr id="23" name="Content Placeholder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16" name="Straight Connector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a:lstStyle>
            <a:lvl1pPr algn="l">
              <a:defRPr sz="7200"/>
            </a:lvl1pPr>
          </a:lstStyle>
          <a:p>
            <a:r>
              <a:rPr lang="en-US"/>
              <a:t>Click to edit Master title style</a:t>
            </a:r>
          </a:p>
        </p:txBody>
      </p:sp>
      <p:sp>
        <p:nvSpPr>
          <p:cNvPr id="20" name="Picture Placeholder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anchor="ctr"/>
          <a:lstStyle>
            <a:lvl1pPr marL="0" indent="0" algn="ctr">
              <a:buNone/>
              <a:defRPr/>
            </a:lvl1pPr>
          </a:lstStyle>
          <a:p>
            <a:endParaRPr lang="en-US"/>
          </a:p>
        </p:txBody>
      </p:sp>
      <p:cxnSp>
        <p:nvCxnSpPr>
          <p:cNvPr id="9" name="Straight Connector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0CA79F44-DB47-D961-5554-E6CEF0F31D75}"/>
              </a:ext>
            </a:extLst>
          </p:cNvPr>
          <p:cNvSpPr>
            <a:spLocks noGrp="1"/>
          </p:cNvSpPr>
          <p:nvPr>
            <p:ph type="body" sz="quarter" idx="14"/>
          </p:nvPr>
        </p:nvSpPr>
        <p:spPr>
          <a:xfrm>
            <a:off x="5495545" y="3191256"/>
            <a:ext cx="5953506" cy="731520"/>
          </a:xfrm>
        </p:spPr>
        <p:txBody>
          <a:bodyPr anchor="ctr"/>
          <a:lstStyle>
            <a:lvl1pPr marL="0" indent="0">
              <a:spcBef>
                <a:spcPts val="0"/>
              </a:spcBef>
              <a:buNone/>
              <a:defRPr sz="2400" baseline="0">
                <a:latin typeface="+mj-lt"/>
              </a:defRPr>
            </a:lvl1pPr>
          </a:lstStyle>
          <a:p>
            <a:pPr lvl="0"/>
            <a:r>
              <a:rPr lang="en-US"/>
              <a:t>Click to edit Master text styles</a:t>
            </a:r>
          </a:p>
        </p:txBody>
      </p:sp>
      <p:sp>
        <p:nvSpPr>
          <p:cNvPr id="23" name="Text Placeholder 21">
            <a:extLst>
              <a:ext uri="{FF2B5EF4-FFF2-40B4-BE49-F238E27FC236}">
                <a16:creationId xmlns:a16="http://schemas.microsoft.com/office/drawing/2014/main" id="{D8CB894C-EA47-EEFE-AB8C-A9B9B10EDFAC}"/>
              </a:ext>
            </a:extLst>
          </p:cNvPr>
          <p:cNvSpPr>
            <a:spLocks noGrp="1"/>
          </p:cNvSpPr>
          <p:nvPr>
            <p:ph type="body" sz="quarter" idx="15"/>
          </p:nvPr>
        </p:nvSpPr>
        <p:spPr>
          <a:xfrm>
            <a:off x="5494782" y="4498848"/>
            <a:ext cx="5953506" cy="731520"/>
          </a:xfrm>
        </p:spPr>
        <p:txBody>
          <a:bodyPr anchor="ctr"/>
          <a:lstStyle>
            <a:lvl1pPr marL="0" indent="0">
              <a:spcBef>
                <a:spcPts val="0"/>
              </a:spcBef>
              <a:buNone/>
              <a:defRPr sz="2400" baseline="0">
                <a:latin typeface="+mj-lt"/>
              </a:defRPr>
            </a:lvl1pPr>
          </a:lstStyle>
          <a:p>
            <a:pPr lvl="0"/>
            <a:r>
              <a:rPr lang="en-US"/>
              <a:t>Click to edit Master text styles</a:t>
            </a:r>
          </a:p>
        </p:txBody>
      </p:sp>
      <p:sp>
        <p:nvSpPr>
          <p:cNvPr id="24" name="Text Placeholder 21">
            <a:extLst>
              <a:ext uri="{FF2B5EF4-FFF2-40B4-BE49-F238E27FC236}">
                <a16:creationId xmlns:a16="http://schemas.microsoft.com/office/drawing/2014/main" id="{B3C09B13-9367-B435-A76A-9DBB1332FC5F}"/>
              </a:ext>
            </a:extLst>
          </p:cNvPr>
          <p:cNvSpPr>
            <a:spLocks noGrp="1"/>
          </p:cNvSpPr>
          <p:nvPr>
            <p:ph type="body" sz="quarter" idx="16"/>
          </p:nvPr>
        </p:nvSpPr>
        <p:spPr>
          <a:xfrm>
            <a:off x="5494782" y="5797296"/>
            <a:ext cx="5953506" cy="731520"/>
          </a:xfrm>
        </p:spPr>
        <p:txBody>
          <a:bodyPr anchor="ctr"/>
          <a:lstStyle>
            <a:lvl1pPr marL="0" indent="0">
              <a:spcBef>
                <a:spcPts val="0"/>
              </a:spcBef>
              <a:buNone/>
              <a:defRPr sz="2400" baseline="0">
                <a:latin typeface="+mj-lt"/>
              </a:defRPr>
            </a:lvl1pPr>
          </a:lstStyle>
          <a:p>
            <a:pPr lvl="0"/>
            <a:r>
              <a:rPr lang="en-US"/>
              <a:t>Click to edit Master text styles</a:t>
            </a:r>
          </a:p>
        </p:txBody>
      </p:sp>
    </p:spTree>
    <p:extLst>
      <p:ext uri="{BB962C8B-B14F-4D97-AF65-F5344CB8AC3E}">
        <p14:creationId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a:lstStyle>
            <a:lvl1pPr algn="ctr">
              <a:defRPr/>
            </a:lvl1pPr>
          </a:lstStyle>
          <a:p>
            <a:r>
              <a:rPr lang="en-US"/>
              <a:t>Click to edit Master title style</a:t>
            </a:r>
          </a:p>
        </p:txBody>
      </p:sp>
      <p:sp>
        <p:nvSpPr>
          <p:cNvPr id="5" name="Slide Number Placeholder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4" name="Footer Placeholder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3" name="Date Placeholder 2">
            <a:extLst>
              <a:ext uri="{FF2B5EF4-FFF2-40B4-BE49-F238E27FC236}">
                <a16:creationId xmlns:a16="http://schemas.microsoft.com/office/drawing/2014/main" id="{7110ABD4-B26A-0940-A80F-399F8FCAD992}"/>
              </a:ext>
            </a:extLst>
          </p:cNvPr>
          <p:cNvSpPr>
            <a:spLocks noGrp="1"/>
          </p:cNvSpPr>
          <p:nvPr>
            <p:ph type="dt" sz="half" idx="10"/>
          </p:nvPr>
        </p:nvSpPr>
        <p:spPr/>
        <p:txBody>
          <a:bodyPr/>
          <a:lstStyle/>
          <a:p>
            <a:r>
              <a:rPr lang="en-US"/>
              <a:t>20XX</a:t>
            </a:r>
          </a:p>
        </p:txBody>
      </p:sp>
      <p:cxnSp>
        <p:nvCxnSpPr>
          <p:cNvPr id="7" name="Straight Connector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C1505-F26B-3039-38E3-3A7F7CC7F364}"/>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4" name="Slide Number Placeholder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cxnSp>
        <p:nvCxnSpPr>
          <p:cNvPr id="6" name="Straight Connector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a:lstStyle>
            <a:lvl1pPr algn="l">
              <a:defRPr sz="7200"/>
            </a:lvl1pPr>
          </a:lstStyle>
          <a:p>
            <a:r>
              <a:rPr lang="en-US"/>
              <a:t>Click to edit Master title style</a:t>
            </a:r>
          </a:p>
        </p:txBody>
      </p:sp>
      <p:sp>
        <p:nvSpPr>
          <p:cNvPr id="13" name="Picture Placeholder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a:lstStyle/>
          <a:p>
            <a:endParaRPr lang="en-US"/>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a:lstStyle>
            <a:lvl1pPr marL="0" indent="0">
              <a:buNone/>
              <a:defRPr/>
            </a:lvl1pPr>
          </a:lstStyle>
          <a:p>
            <a:endParaRPr lang="en-US"/>
          </a:p>
        </p:txBody>
      </p:sp>
      <p:sp>
        <p:nvSpPr>
          <p:cNvPr id="2" name="Title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anchor="ctr"/>
          <a:lstStyle>
            <a:lvl1pPr>
              <a:defRPr sz="720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a:lstStyle>
            <a:lvl1pPr marL="0" indent="0" algn="ctr">
              <a:lnSpc>
                <a:spcPct val="100000"/>
              </a:lnSpc>
              <a:spcBef>
                <a:spcPts val="0"/>
              </a:spcBef>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8" name="Straight Connector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p>
        </p:txBody>
      </p:sp>
      <p:cxnSp>
        <p:nvCxnSpPr>
          <p:cNvPr id="8" name="Straight Connector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a:lstStyle>
            <a:lvl1pPr>
              <a:defRPr>
                <a:solidFill>
                  <a:schemeClr val="accent1"/>
                </a:solidFill>
              </a:defRPr>
            </a:lvl1pPr>
          </a:lstStyle>
          <a:p>
            <a:r>
              <a:rPr lang="en-US"/>
              <a:t>Click to edit Master title style</a:t>
            </a:r>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63093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5844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48309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280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63093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5844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48309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5280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cxnSp>
        <p:nvCxnSpPr>
          <p:cNvPr id="17" name="Straight Connector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9" name="Straight Connector 8">
            <a:extLst>
              <a:ext uri="{FF2B5EF4-FFF2-40B4-BE49-F238E27FC236}">
                <a16:creationId xmlns:a16="http://schemas.microsoft.com/office/drawing/2014/main" id="{C60493A2-A97C-AF3D-B912-358EF45F61BD}"/>
              </a:ext>
            </a:extLst>
          </p:cNvPr>
          <p:cNvCxnSpPr>
            <a:cxnSpLocks/>
          </p:cNvCxnSpPr>
          <p:nvPr userDrawn="1"/>
        </p:nvCxnSpPr>
        <p:spPr>
          <a:xfrm>
            <a:off x="3866404" y="92946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a:lstStyle>
            <a:lvl1pPr algn="ctr">
              <a:defRPr>
                <a:solidFill>
                  <a:schemeClr val="accent1"/>
                </a:solidFill>
              </a:defRPr>
            </a:lvl1pPr>
          </a:lstStyle>
          <a:p>
            <a:r>
              <a:rPr lang="en-US"/>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992124"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5" name="Text Placeholder 2">
            <a:extLst>
              <a:ext uri="{FF2B5EF4-FFF2-40B4-BE49-F238E27FC236}">
                <a16:creationId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2">
            <a:extLst>
              <a:ext uri="{FF2B5EF4-FFF2-40B4-BE49-F238E27FC236}">
                <a16:creationId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Picture Placeholder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7" name="Text Placeholder 2">
            <a:extLst>
              <a:ext uri="{FF2B5EF4-FFF2-40B4-BE49-F238E27FC236}">
                <a16:creationId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2">
            <a:extLst>
              <a:ext uri="{FF2B5EF4-FFF2-40B4-BE49-F238E27FC236}">
                <a16:creationId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8" name="Text Placeholder 2">
            <a:extLst>
              <a:ext uri="{FF2B5EF4-FFF2-40B4-BE49-F238E27FC236}">
                <a16:creationId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4" name="Text Placeholder 2">
            <a:extLst>
              <a:ext uri="{FF2B5EF4-FFF2-40B4-BE49-F238E27FC236}">
                <a16:creationId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643909"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0" name="Picture Placeholder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6" name="Text Placeholder 4">
            <a:extLst>
              <a:ext uri="{FF2B5EF4-FFF2-40B4-BE49-F238E27FC236}">
                <a16:creationId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Text Placeholder 4">
            <a:extLst>
              <a:ext uri="{FF2B5EF4-FFF2-40B4-BE49-F238E27FC236}">
                <a16:creationId xmlns:a16="http://schemas.microsoft.com/office/drawing/2014/main" id="{93D6B271-D0F0-7CDA-BE9D-BD03B6C47BAB}"/>
              </a:ext>
            </a:extLst>
          </p:cNvPr>
          <p:cNvSpPr>
            <a:spLocks noGrp="1"/>
          </p:cNvSpPr>
          <p:nvPr>
            <p:ph type="body" sz="quarter" idx="32"/>
          </p:nvPr>
        </p:nvSpPr>
        <p:spPr>
          <a:xfrm>
            <a:off x="9643909"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7" name="Straight Connector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anchor="b"/>
          <a:lstStyle>
            <a:lvl1pPr>
              <a:lnSpc>
                <a:spcPct val="100000"/>
              </a:lnSpc>
              <a:defRPr sz="5400"/>
            </a:lvl1pPr>
          </a:lstStyle>
          <a:p>
            <a:r>
              <a:rPr lang="en-US"/>
              <a:t>Click to edit Master title style</a:t>
            </a:r>
          </a:p>
        </p:txBody>
      </p:sp>
      <p:sp>
        <p:nvSpPr>
          <p:cNvPr id="19" name="Subtitle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a:noAutofit/>
          </a:bodyPr>
          <a:lstStyle>
            <a:lvl1pPr marL="0" indent="0" algn="l">
              <a:buNone/>
              <a:defRPr sz="1800">
                <a:solidFill>
                  <a:schemeClr val="tx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Picture Placeholder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anchor="ctr"/>
          <a:lstStyle>
            <a:lvl1pPr marL="0" indent="0" algn="ctr">
              <a:buNone/>
              <a:defRPr sz="1800"/>
            </a:lvl1pPr>
          </a:lstStyle>
          <a:p>
            <a:endParaRPr lang="en-US"/>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tx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tx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tx1"/>
                </a:solidFill>
              </a:defRPr>
            </a:lvl1pPr>
          </a:lstStyle>
          <a:p>
            <a:r>
              <a:rPr lang="en-US"/>
              <a:t>20XX</a:t>
            </a:r>
          </a:p>
        </p:txBody>
      </p:sp>
      <p:cxnSp>
        <p:nvCxnSpPr>
          <p:cNvPr id="8" name="Straight Connector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content">
    <p:bg>
      <p:bgPr>
        <a:solidFill>
          <a:schemeClr val="accent1"/>
        </a:solidFill>
        <a:effectLst/>
      </p:bgPr>
    </p:bg>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anchor="ctr"/>
          <a:lstStyle>
            <a:lvl1pPr marL="0" indent="0" algn="ctr">
              <a:buNone/>
              <a:defRPr sz="1800"/>
            </a:lvl1pPr>
          </a:lstStyle>
          <a:p>
            <a:endParaRPr lang="en-US"/>
          </a:p>
        </p:txBody>
      </p:sp>
      <p:cxnSp>
        <p:nvCxnSpPr>
          <p:cNvPr id="9" name="Straight Connector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023483" y="1802860"/>
            <a:ext cx="2843784" cy="1827340"/>
          </a:xfrm>
        </p:spPr>
        <p:txBody>
          <a:bodyPr/>
          <a:lstStyle>
            <a:lvl1pPr marL="0" indent="0">
              <a:lnSpc>
                <a:spcPct val="100000"/>
              </a:lnSpc>
              <a:spcBef>
                <a:spcPts val="0"/>
              </a:spcBef>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29" name="Content Placeholder 2">
            <a:extLst>
              <a:ext uri="{FF2B5EF4-FFF2-40B4-BE49-F238E27FC236}">
                <a16:creationId xmlns:a16="http://schemas.microsoft.com/office/drawing/2014/main" id="{F9E7CC0C-0A82-6C16-C499-CE38E6A5E1A6}"/>
              </a:ext>
            </a:extLst>
          </p:cNvPr>
          <p:cNvSpPr>
            <a:spLocks noGrp="1"/>
          </p:cNvSpPr>
          <p:nvPr>
            <p:ph idx="13"/>
          </p:nvPr>
        </p:nvSpPr>
        <p:spPr>
          <a:xfrm>
            <a:off x="5634474" y="1802860"/>
            <a:ext cx="2843784" cy="1827340"/>
          </a:xfrm>
        </p:spPr>
        <p:txBody>
          <a:bodyPr/>
          <a:lstStyle>
            <a:lvl1pPr marL="0" indent="0">
              <a:lnSpc>
                <a:spcPct val="100000"/>
              </a:lnSpc>
              <a:spcBef>
                <a:spcPts val="0"/>
              </a:spcBef>
              <a:buNone/>
              <a:defRPr sz="1800"/>
            </a:lvl1pPr>
          </a:lstStyle>
          <a:p>
            <a:pPr lvl="0"/>
            <a:r>
              <a:rPr lang="en-US"/>
              <a:t>Click to edit Master text styles</a:t>
            </a:r>
          </a:p>
        </p:txBody>
      </p:sp>
      <p:sp>
        <p:nvSpPr>
          <p:cNvPr id="31" name="Text Placeholder 30">
            <a:extLst>
              <a:ext uri="{FF2B5EF4-FFF2-40B4-BE49-F238E27FC236}">
                <a16:creationId xmlns:a16="http://schemas.microsoft.com/office/drawing/2014/main" id="{57CEC54D-1FD6-3F78-8B9D-D145F9B1C3F3}"/>
              </a:ext>
            </a:extLst>
          </p:cNvPr>
          <p:cNvSpPr>
            <a:spLocks noGrp="1"/>
          </p:cNvSpPr>
          <p:nvPr>
            <p:ph type="body" sz="quarter" idx="14"/>
          </p:nvPr>
        </p:nvSpPr>
        <p:spPr>
          <a:xfrm>
            <a:off x="5634474" y="1279472"/>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32" name="Text Placeholder 30">
            <a:extLst>
              <a:ext uri="{FF2B5EF4-FFF2-40B4-BE49-F238E27FC236}">
                <a16:creationId xmlns:a16="http://schemas.microsoft.com/office/drawing/2014/main" id="{A61EC6ED-86B0-89B9-F4F3-A17A7F150D11}"/>
              </a:ext>
            </a:extLst>
          </p:cNvPr>
          <p:cNvSpPr>
            <a:spLocks noGrp="1"/>
          </p:cNvSpPr>
          <p:nvPr>
            <p:ph type="body" sz="quarter" idx="15"/>
          </p:nvPr>
        </p:nvSpPr>
        <p:spPr>
          <a:xfrm>
            <a:off x="9023483" y="1278001"/>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33" name="Content Placeholder 2">
            <a:extLst>
              <a:ext uri="{FF2B5EF4-FFF2-40B4-BE49-F238E27FC236}">
                <a16:creationId xmlns:a16="http://schemas.microsoft.com/office/drawing/2014/main" id="{3D51AA82-3529-805D-5461-E1C5DC523EBF}"/>
              </a:ext>
            </a:extLst>
          </p:cNvPr>
          <p:cNvSpPr>
            <a:spLocks noGrp="1"/>
          </p:cNvSpPr>
          <p:nvPr>
            <p:ph idx="16"/>
          </p:nvPr>
        </p:nvSpPr>
        <p:spPr>
          <a:xfrm>
            <a:off x="9023483" y="4599432"/>
            <a:ext cx="2843784" cy="1645950"/>
          </a:xfrm>
        </p:spPr>
        <p:txBody>
          <a:bodyPr/>
          <a:lstStyle>
            <a:lvl1pPr marL="0" indent="0">
              <a:lnSpc>
                <a:spcPct val="100000"/>
              </a:lnSpc>
              <a:spcBef>
                <a:spcPts val="0"/>
              </a:spcBef>
              <a:buNone/>
              <a:defRPr sz="1800"/>
            </a:lvl1pPr>
          </a:lstStyle>
          <a:p>
            <a:pPr lvl="0"/>
            <a:r>
              <a:rPr lang="en-US"/>
              <a:t>Click to edit Master text styles</a:t>
            </a:r>
          </a:p>
        </p:txBody>
      </p:sp>
      <p:sp>
        <p:nvSpPr>
          <p:cNvPr id="34" name="Content Placeholder 2">
            <a:extLst>
              <a:ext uri="{FF2B5EF4-FFF2-40B4-BE49-F238E27FC236}">
                <a16:creationId xmlns:a16="http://schemas.microsoft.com/office/drawing/2014/main" id="{52A58E13-B509-86DD-D9FA-FE6B76B706CE}"/>
              </a:ext>
            </a:extLst>
          </p:cNvPr>
          <p:cNvSpPr>
            <a:spLocks noGrp="1"/>
          </p:cNvSpPr>
          <p:nvPr>
            <p:ph idx="17"/>
          </p:nvPr>
        </p:nvSpPr>
        <p:spPr>
          <a:xfrm>
            <a:off x="5634474" y="4599432"/>
            <a:ext cx="2843784" cy="1645950"/>
          </a:xfrm>
        </p:spPr>
        <p:txBody>
          <a:bodyPr/>
          <a:lstStyle>
            <a:lvl1pPr marL="0" indent="0">
              <a:lnSpc>
                <a:spcPct val="100000"/>
              </a:lnSpc>
              <a:spcBef>
                <a:spcPts val="0"/>
              </a:spcBef>
              <a:buNone/>
              <a:defRPr sz="1800"/>
            </a:lvl1pPr>
          </a:lstStyle>
          <a:p>
            <a:pPr lvl="0"/>
            <a:r>
              <a:rPr lang="en-US"/>
              <a:t>Click to edit Master text styles</a:t>
            </a:r>
          </a:p>
        </p:txBody>
      </p:sp>
      <p:sp>
        <p:nvSpPr>
          <p:cNvPr id="35" name="Text Placeholder 30">
            <a:extLst>
              <a:ext uri="{FF2B5EF4-FFF2-40B4-BE49-F238E27FC236}">
                <a16:creationId xmlns:a16="http://schemas.microsoft.com/office/drawing/2014/main" id="{D3275BA4-1A29-81A8-890F-A2019D6AD1A2}"/>
              </a:ext>
            </a:extLst>
          </p:cNvPr>
          <p:cNvSpPr>
            <a:spLocks noGrp="1"/>
          </p:cNvSpPr>
          <p:nvPr>
            <p:ph type="body" sz="quarter" idx="18"/>
          </p:nvPr>
        </p:nvSpPr>
        <p:spPr>
          <a:xfrm>
            <a:off x="5634474" y="4078224"/>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36" name="Text Placeholder 30">
            <a:extLst>
              <a:ext uri="{FF2B5EF4-FFF2-40B4-BE49-F238E27FC236}">
                <a16:creationId xmlns:a16="http://schemas.microsoft.com/office/drawing/2014/main" id="{97742C31-A952-F092-74D6-5D432DBE4955}"/>
              </a:ext>
            </a:extLst>
          </p:cNvPr>
          <p:cNvSpPr>
            <a:spLocks noGrp="1"/>
          </p:cNvSpPr>
          <p:nvPr>
            <p:ph type="body" sz="quarter" idx="19"/>
          </p:nvPr>
        </p:nvSpPr>
        <p:spPr>
          <a:xfrm>
            <a:off x="9023483" y="4078224"/>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41" name="Content Placeholder 2">
            <a:extLst>
              <a:ext uri="{FF2B5EF4-FFF2-40B4-BE49-F238E27FC236}">
                <a16:creationId xmlns:a16="http://schemas.microsoft.com/office/drawing/2014/main" id="{1AF03A42-3FAC-6EF4-3C19-01EADE20F3D9}"/>
              </a:ext>
            </a:extLst>
          </p:cNvPr>
          <p:cNvSpPr>
            <a:spLocks noGrp="1"/>
          </p:cNvSpPr>
          <p:nvPr>
            <p:ph idx="21"/>
          </p:nvPr>
        </p:nvSpPr>
        <p:spPr>
          <a:xfrm>
            <a:off x="1207008" y="5788152"/>
            <a:ext cx="3858768" cy="532461"/>
          </a:xfrm>
        </p:spPr>
        <p:txBody>
          <a:bodyPr/>
          <a:lstStyle>
            <a:lvl1pPr marL="0" indent="0">
              <a:lnSpc>
                <a:spcPct val="100000"/>
              </a:lnSpc>
              <a:spcBef>
                <a:spcPts val="0"/>
              </a:spcBef>
              <a:buNone/>
              <a:defRPr sz="1800"/>
            </a:lvl1pPr>
          </a:lstStyle>
          <a:p>
            <a:pPr lvl="0"/>
            <a:r>
              <a:rPr lang="en-US"/>
              <a:t>Click to edit Master text styles</a:t>
            </a:r>
          </a:p>
        </p:txBody>
      </p:sp>
      <p:sp>
        <p:nvSpPr>
          <p:cNvPr id="42" name="Text Placeholder 30">
            <a:extLst>
              <a:ext uri="{FF2B5EF4-FFF2-40B4-BE49-F238E27FC236}">
                <a16:creationId xmlns:a16="http://schemas.microsoft.com/office/drawing/2014/main" id="{D4A2DF13-0ACD-F5E4-200D-EF0469F75D0D}"/>
              </a:ext>
            </a:extLst>
          </p:cNvPr>
          <p:cNvSpPr>
            <a:spLocks noGrp="1"/>
          </p:cNvSpPr>
          <p:nvPr>
            <p:ph type="body" sz="quarter" idx="22"/>
          </p:nvPr>
        </p:nvSpPr>
        <p:spPr>
          <a:xfrm>
            <a:off x="1207008" y="5266944"/>
            <a:ext cx="3858768"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44" name="Text Placeholder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5" name="Text Placeholder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6" name="Text Placeholder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7" name="Text Placeholder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8" name="Text Placeholder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Tree>
    <p:extLst>
      <p:ext uri="{BB962C8B-B14F-4D97-AF65-F5344CB8AC3E}">
        <p14:creationId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r>
              <a:rPr lang="en-US"/>
              <a:t>20XX</a:t>
            </a:r>
          </a:p>
        </p:txBody>
      </p:sp>
      <p:sp>
        <p:nvSpPr>
          <p:cNvPr id="2" name="Title Placeholder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fld id="{84D792B7-0397-C047-AE12-1A03F7E3DC83}" type="slidenum">
              <a:rPr lang="en-US" smtClean="0"/>
              <a:pPr/>
              <a:t>‹#›</a:t>
            </a:fld>
            <a:endParaRPr lang="en-US"/>
          </a:p>
        </p:txBody>
      </p:sp>
      <p:sp>
        <p:nvSpPr>
          <p:cNvPr id="13" name="Footer Placeholder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sz="1200" spc="300" baseline="0">
                <a:solidFill>
                  <a:schemeClr val="tx1"/>
                </a:solidFill>
                <a:latin typeface="Gill Sans Nova Light" panose="020B0302020104020203" pitchFamily="34" charset="0"/>
              </a:defRPr>
            </a:lvl1pPr>
          </a:lstStyle>
          <a:p>
            <a:r>
              <a:rPr lang="en-US"/>
              <a:t>presentation title</a:t>
            </a:r>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lobalvoices.org/2019/02/08/former-west-indies-cricket-great-we-have-to-put-a-lot-of-things-right-to-sustain-that-level-of-pla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1drv.ms/x/c/3ae141462a90bc6c/EZyu5Ji_BI9DqSI3K0WO2MEB0Bs4yFCcHqdvEK_9Gg2NtA?e=r7YAan"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ESPNCRICINFO.COM/MCGRATH-ATHERTON" TargetMode="External"/><Relationship Id="rId2" Type="http://schemas.openxmlformats.org/officeDocument/2006/relationships/hyperlink" Target="http://WWW.CRICKETMONTHLY.COM/MCGRATH-ATHERTON" TargetMode="External"/><Relationship Id="rId1" Type="http://schemas.openxmlformats.org/officeDocument/2006/relationships/slideLayout" Target="../slideLayouts/slideLayout8.xml"/><Relationship Id="rId4" Type="http://schemas.openxmlformats.org/officeDocument/2006/relationships/hyperlink" Target="https://www.espncricinfo.com/phot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flickr.com/photos/uk_pictures/4368232954"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gpurtoday.in/vca-players-for-central-zone-cricket-team-selected/11161951"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A4E651-C3D8-4DB8-A026-E8531C6AF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 name="Title 2">
            <a:extLst>
              <a:ext uri="{FF2B5EF4-FFF2-40B4-BE49-F238E27FC236}">
                <a16:creationId xmlns:a16="http://schemas.microsoft.com/office/drawing/2014/main" id="{47B1341B-74CE-99E1-8A79-DB717AB6EAEF}"/>
              </a:ext>
            </a:extLst>
          </p:cNvPr>
          <p:cNvSpPr>
            <a:spLocks noGrp="1"/>
          </p:cNvSpPr>
          <p:nvPr>
            <p:ph type="ctrTitle"/>
          </p:nvPr>
        </p:nvSpPr>
        <p:spPr>
          <a:xfrm>
            <a:off x="2283" y="3906841"/>
            <a:ext cx="12091085" cy="1677842"/>
          </a:xfrm>
          <a:noFill/>
        </p:spPr>
        <p:txBody>
          <a:bodyPr vert="horz" lIns="91440" tIns="45720" rIns="91440" bIns="45720" rtlCol="0" anchor="b">
            <a:normAutofit/>
          </a:bodyPr>
          <a:lstStyle/>
          <a:p>
            <a:pPr algn="r"/>
            <a:r>
              <a:rPr lang="en-US" sz="4000" b="1">
                <a:solidFill>
                  <a:schemeClr val="tx1"/>
                </a:solidFill>
                <a:latin typeface="Times New Roman"/>
                <a:cs typeface="Times New Roman"/>
              </a:rPr>
              <a:t>MICHAEL ATHERTON   </a:t>
            </a:r>
            <a:r>
              <a:rPr lang="en-US" sz="4400" b="1">
                <a:solidFill>
                  <a:schemeClr val="tx1"/>
                </a:solidFill>
                <a:latin typeface="Times New Roman"/>
                <a:cs typeface="Times New Roman"/>
              </a:rPr>
              <a:t> VS   </a:t>
            </a:r>
            <a:r>
              <a:rPr lang="en-US" sz="4000" b="1">
                <a:solidFill>
                  <a:schemeClr val="tx1"/>
                </a:solidFill>
                <a:latin typeface="Times New Roman"/>
                <a:cs typeface="Times New Roman"/>
              </a:rPr>
              <a:t>GLENN</a:t>
            </a:r>
            <a:r>
              <a:rPr lang="en-US" sz="4000" b="1">
                <a:solidFill>
                  <a:srgbClr val="FFFFFF"/>
                </a:solidFill>
                <a:latin typeface="Times New Roman"/>
                <a:cs typeface="Times New Roman"/>
              </a:rPr>
              <a:t> </a:t>
            </a:r>
            <a:r>
              <a:rPr lang="en-US" sz="4000" b="1">
                <a:solidFill>
                  <a:schemeClr val="tx1"/>
                </a:solidFill>
                <a:latin typeface="Times New Roman"/>
                <a:cs typeface="Times New Roman"/>
              </a:rPr>
              <a:t> MCGRATH</a:t>
            </a:r>
            <a:endParaRPr lang="en-US" sz="4000">
              <a:solidFill>
                <a:schemeClr val="tx1"/>
              </a:solidFill>
              <a:latin typeface="Felix Titling"/>
              <a:cs typeface="Times New Roman"/>
            </a:endParaRPr>
          </a:p>
          <a:p>
            <a:pPr algn="r"/>
            <a:endParaRPr lang="en-US">
              <a:solidFill>
                <a:schemeClr val="tx1"/>
              </a:solidFill>
            </a:endParaRPr>
          </a:p>
        </p:txBody>
      </p:sp>
      <p:sp>
        <p:nvSpPr>
          <p:cNvPr id="4" name="Subtitle 3">
            <a:extLst>
              <a:ext uri="{FF2B5EF4-FFF2-40B4-BE49-F238E27FC236}">
                <a16:creationId xmlns:a16="http://schemas.microsoft.com/office/drawing/2014/main" id="{D1867331-230D-9C0A-257F-D767A3E56A5E}"/>
              </a:ext>
            </a:extLst>
          </p:cNvPr>
          <p:cNvSpPr>
            <a:spLocks noGrp="1"/>
          </p:cNvSpPr>
          <p:nvPr>
            <p:ph type="subTitle" idx="1"/>
          </p:nvPr>
        </p:nvSpPr>
        <p:spPr>
          <a:xfrm>
            <a:off x="839469" y="5572126"/>
            <a:ext cx="10509388" cy="556964"/>
          </a:xfrm>
          <a:noFill/>
        </p:spPr>
        <p:txBody>
          <a:bodyPr vert="horz" lIns="91440" tIns="45720" rIns="91440" bIns="45720" rtlCol="0" anchor="t">
            <a:normAutofit/>
          </a:bodyPr>
          <a:lstStyle/>
          <a:p>
            <a:endParaRPr lang="en-US" sz="2400">
              <a:solidFill>
                <a:schemeClr val="tx1"/>
              </a:solidFill>
              <a:latin typeface="+mn-lt"/>
            </a:endParaRPr>
          </a:p>
          <a:p>
            <a:endParaRPr lang="en-US" sz="2400">
              <a:solidFill>
                <a:schemeClr val="tx1"/>
              </a:solidFill>
              <a:latin typeface="+mn-lt"/>
            </a:endParaRPr>
          </a:p>
        </p:txBody>
      </p:sp>
      <p:pic>
        <p:nvPicPr>
          <p:cNvPr id="6" name="Picture Placeholder 5" descr="A group of people playing cricket&#10;&#10;AI-generated content may be incorrect.">
            <a:extLst>
              <a:ext uri="{FF2B5EF4-FFF2-40B4-BE49-F238E27FC236}">
                <a16:creationId xmlns:a16="http://schemas.microsoft.com/office/drawing/2014/main" id="{C260DAAE-F925-11DA-1392-452BA0DFE2E5}"/>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t="18259" b="18259"/>
          <a:stretch/>
        </p:blipFill>
        <p:spPr>
          <a:xfrm>
            <a:off x="20" y="2"/>
            <a:ext cx="12191979" cy="3900104"/>
          </a:xfrm>
          <a:prstGeom prst="rect">
            <a:avLst/>
          </a:prstGeom>
        </p:spPr>
      </p:pic>
      <p:sp>
        <p:nvSpPr>
          <p:cNvPr id="7" name="TextBox 6">
            <a:extLst>
              <a:ext uri="{FF2B5EF4-FFF2-40B4-BE49-F238E27FC236}">
                <a16:creationId xmlns:a16="http://schemas.microsoft.com/office/drawing/2014/main" id="{1834C849-3230-B35F-0603-06BE7ED8D1EC}"/>
              </a:ext>
            </a:extLst>
          </p:cNvPr>
          <p:cNvSpPr txBox="1"/>
          <p:nvPr/>
        </p:nvSpPr>
        <p:spPr>
          <a:xfrm>
            <a:off x="107761" y="4527800"/>
            <a:ext cx="118048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222222"/>
                </a:solidFill>
                <a:latin typeface="Arial"/>
                <a:cs typeface="Arial"/>
              </a:rPr>
              <a:t> ~</a:t>
            </a:r>
            <a:r>
              <a:rPr lang="en-US" sz="3200" i="1">
                <a:solidFill>
                  <a:schemeClr val="accent3">
                    <a:lumMod val="10000"/>
                  </a:schemeClr>
                </a:solidFill>
                <a:latin typeface="Arial"/>
                <a:cs typeface="Arial"/>
              </a:rPr>
              <a:t>Analyzing Michael Atherton’s Dismissals  Against Glenn McGrath </a:t>
            </a:r>
            <a:r>
              <a:rPr lang="en-US" sz="3200">
                <a:solidFill>
                  <a:schemeClr val="accent3">
                    <a:lumMod val="10000"/>
                  </a:schemeClr>
                </a:solidFill>
                <a:ea typeface="+mn-lt"/>
                <a:cs typeface="+mn-lt"/>
              </a:rPr>
              <a:t>🏏</a:t>
            </a:r>
            <a:endParaRPr lang="en-US" sz="3200" i="1">
              <a:solidFill>
                <a:schemeClr val="accent3">
                  <a:lumMod val="10000"/>
                </a:schemeClr>
              </a:solidFill>
              <a:ea typeface="+mn-lt"/>
              <a:cs typeface="+mn-lt"/>
            </a:endParaRPr>
          </a:p>
          <a:p>
            <a:pPr algn="l"/>
            <a:endParaRPr lang="en-US"/>
          </a:p>
        </p:txBody>
      </p:sp>
      <p:sp>
        <p:nvSpPr>
          <p:cNvPr id="8" name="TextBox 7">
            <a:extLst>
              <a:ext uri="{FF2B5EF4-FFF2-40B4-BE49-F238E27FC236}">
                <a16:creationId xmlns:a16="http://schemas.microsoft.com/office/drawing/2014/main" id="{55AA0D08-E926-9823-FCAB-6068B655FCB6}"/>
              </a:ext>
            </a:extLst>
          </p:cNvPr>
          <p:cNvSpPr txBox="1"/>
          <p:nvPr/>
        </p:nvSpPr>
        <p:spPr>
          <a:xfrm>
            <a:off x="5675088" y="6375307"/>
            <a:ext cx="67076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~Presented by </a:t>
            </a:r>
            <a:r>
              <a:rPr lang="en-US" noProof="1"/>
              <a:t>Esheshwari</a:t>
            </a:r>
            <a:r>
              <a:rPr lang="en-US"/>
              <a:t> Kumari from Batch 3 Group 3</a:t>
            </a:r>
          </a:p>
          <a:p>
            <a:endParaRPr lang="en-US"/>
          </a:p>
        </p:txBody>
      </p:sp>
    </p:spTree>
    <p:extLst>
      <p:ext uri="{BB962C8B-B14F-4D97-AF65-F5344CB8AC3E}">
        <p14:creationId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40" name="Group 39">
            <a:extLst>
              <a:ext uri="{FF2B5EF4-FFF2-40B4-BE49-F238E27FC236}">
                <a16:creationId xmlns:a16="http://schemas.microsoft.com/office/drawing/2014/main" id="{D8C3AFD7-4CCE-484E-84C6-80FB3E3E2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41" name="Rectangle 40">
              <a:extLst>
                <a:ext uri="{FF2B5EF4-FFF2-40B4-BE49-F238E27FC236}">
                  <a16:creationId xmlns:a16="http://schemas.microsoft.com/office/drawing/2014/main" id="{490C807E-560D-4B1E-8911-1B0B4631F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3CCC1DF5-83E7-46A1-8737-18B5AA0F1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4" name="Freeform: Shape 43">
            <a:extLst>
              <a:ext uri="{FF2B5EF4-FFF2-40B4-BE49-F238E27FC236}">
                <a16:creationId xmlns:a16="http://schemas.microsoft.com/office/drawing/2014/main" id="{02114E49-C077-4083-B5C1-6A6E70F4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6" name="Rectangle 4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7"/>
            <a:ext cx="11734800" cy="5943606"/>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EC19158-12F4-44CB-9F51-7178B22C555E}"/>
              </a:ext>
            </a:extLst>
          </p:cNvPr>
          <p:cNvSpPr>
            <a:spLocks noGrp="1"/>
          </p:cNvSpPr>
          <p:nvPr>
            <p:ph type="title"/>
          </p:nvPr>
        </p:nvSpPr>
        <p:spPr>
          <a:xfrm>
            <a:off x="129747" y="471617"/>
            <a:ext cx="11450594" cy="1247044"/>
          </a:xfrm>
        </p:spPr>
        <p:txBody>
          <a:bodyPr vert="horz" lIns="91440" tIns="45720" rIns="91440" bIns="45720" rtlCol="0" anchor="t">
            <a:normAutofit/>
          </a:bodyPr>
          <a:lstStyle/>
          <a:p>
            <a:pPr>
              <a:lnSpc>
                <a:spcPct val="90000"/>
              </a:lnSpc>
            </a:pPr>
            <a:r>
              <a:rPr lang="en-US" sz="2800" b="1" kern="1200">
                <a:latin typeface="Arial"/>
                <a:cs typeface="Arial"/>
              </a:rPr>
              <a:t>WRONG CALLS, BIG CONSEQUENCES: A STUDY ON DECISION ERRORS</a:t>
            </a:r>
          </a:p>
        </p:txBody>
      </p:sp>
      <p:sp>
        <p:nvSpPr>
          <p:cNvPr id="7" name="Date Placeholder 6">
            <a:extLst>
              <a:ext uri="{FF2B5EF4-FFF2-40B4-BE49-F238E27FC236}">
                <a16:creationId xmlns:a16="http://schemas.microsoft.com/office/drawing/2014/main" id="{32A15DEA-4961-36C0-0AC4-0E9C8ADCB30F}"/>
              </a:ext>
            </a:extLst>
          </p:cNvPr>
          <p:cNvSpPr>
            <a:spLocks noGrp="1"/>
          </p:cNvSpPr>
          <p:nvPr>
            <p:ph type="dt" sz="half" idx="10"/>
          </p:nvPr>
        </p:nvSpPr>
        <p:spPr>
          <a:xfrm rot="16200000">
            <a:off x="-36575" y="1941578"/>
            <a:ext cx="1216152" cy="685799"/>
          </a:xfrm>
        </p:spPr>
        <p:txBody>
          <a:bodyPr vert="horz" lIns="91440" tIns="45720" rIns="91440" bIns="45720" rtlCol="0" anchor="ctr">
            <a:normAutofit/>
          </a:bodyPr>
          <a:lstStyle/>
          <a:p>
            <a:pPr algn="r">
              <a:spcAft>
                <a:spcPts val="600"/>
              </a:spcAft>
            </a:pPr>
            <a:r>
              <a:rPr lang="en-US">
                <a:solidFill>
                  <a:srgbClr val="437D98"/>
                </a:solidFill>
                <a:latin typeface="+mn-lt"/>
              </a:rPr>
              <a:t>20XX</a:t>
            </a:r>
          </a:p>
        </p:txBody>
      </p:sp>
      <p:sp>
        <p:nvSpPr>
          <p:cNvPr id="9" name="TextBox 8">
            <a:extLst>
              <a:ext uri="{FF2B5EF4-FFF2-40B4-BE49-F238E27FC236}">
                <a16:creationId xmlns:a16="http://schemas.microsoft.com/office/drawing/2014/main" id="{76D98874-BD82-7E9E-CAC5-2A3AFDE81CD9}"/>
              </a:ext>
            </a:extLst>
          </p:cNvPr>
          <p:cNvSpPr txBox="1"/>
          <p:nvPr/>
        </p:nvSpPr>
        <p:spPr>
          <a:xfrm>
            <a:off x="140044" y="1194487"/>
            <a:ext cx="8062783" cy="26278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a:latin typeface="Arial"/>
                <a:cs typeface="Arial"/>
              </a:rPr>
              <a:t>Key Issues Identified:</a:t>
            </a:r>
            <a:endParaRPr lang="en-US">
              <a:latin typeface="Arial"/>
              <a:cs typeface="Arial"/>
            </a:endParaRPr>
          </a:p>
          <a:p>
            <a:pPr>
              <a:lnSpc>
                <a:spcPct val="90000"/>
              </a:lnSpc>
              <a:spcAft>
                <a:spcPts val="600"/>
              </a:spcAft>
            </a:pPr>
            <a:r>
              <a:rPr lang="en-US" sz="1600">
                <a:latin typeface="Arial"/>
                <a:cs typeface="Arial"/>
              </a:rPr>
              <a:t>1️⃣ </a:t>
            </a:r>
            <a:r>
              <a:rPr lang="en-US" sz="1600" b="1">
                <a:latin typeface="Arial"/>
                <a:cs typeface="Arial"/>
              </a:rPr>
              <a:t>Limited Footwork</a:t>
            </a:r>
            <a:r>
              <a:rPr lang="en-US" sz="1600">
                <a:latin typeface="Arial"/>
                <a:cs typeface="Arial"/>
              </a:rPr>
              <a:t> – Frequently stuck on the crease, restricting movement.</a:t>
            </a:r>
            <a:br>
              <a:rPr lang="en-US" sz="1600">
                <a:latin typeface="Arial"/>
              </a:rPr>
            </a:br>
            <a:r>
              <a:rPr lang="en-US" sz="1600">
                <a:latin typeface="Arial"/>
                <a:cs typeface="Arial"/>
              </a:rPr>
              <a:t>2️⃣ </a:t>
            </a:r>
            <a:r>
              <a:rPr lang="en-US" sz="1600" b="1">
                <a:latin typeface="Arial"/>
                <a:cs typeface="Arial"/>
              </a:rPr>
              <a:t>Lack of Decisiveness</a:t>
            </a:r>
            <a:r>
              <a:rPr lang="en-US" sz="1600">
                <a:latin typeface="Arial"/>
                <a:cs typeface="Arial"/>
              </a:rPr>
              <a:t> – Hesitation in choosing between front or back foot play.</a:t>
            </a:r>
            <a:br>
              <a:rPr lang="en-US" sz="1600">
                <a:latin typeface="Arial"/>
              </a:rPr>
            </a:br>
            <a:r>
              <a:rPr lang="en-US" sz="1600">
                <a:latin typeface="Arial"/>
                <a:cs typeface="Arial"/>
              </a:rPr>
              <a:t>3️⃣ </a:t>
            </a:r>
            <a:r>
              <a:rPr lang="en-US" sz="1600" b="1">
                <a:latin typeface="Arial"/>
                <a:cs typeface="Arial"/>
              </a:rPr>
              <a:t>Unnecessary Shot Selection</a:t>
            </a:r>
            <a:r>
              <a:rPr lang="en-US" sz="1600">
                <a:latin typeface="Arial"/>
                <a:cs typeface="Arial"/>
              </a:rPr>
              <a:t> – Attempting to play deliveries better left alone.</a:t>
            </a:r>
            <a:br>
              <a:rPr lang="en-US" sz="1600">
                <a:latin typeface="Arial"/>
              </a:rPr>
            </a:br>
            <a:r>
              <a:rPr lang="en-US" sz="1600">
                <a:latin typeface="Arial"/>
                <a:cs typeface="Arial"/>
              </a:rPr>
              <a:t>4️⃣ </a:t>
            </a:r>
            <a:r>
              <a:rPr lang="en-US" sz="1600" b="1">
                <a:latin typeface="Arial"/>
                <a:cs typeface="Arial"/>
              </a:rPr>
              <a:t>Tight Grip Causing Edges</a:t>
            </a:r>
            <a:r>
              <a:rPr lang="en-US" sz="1600">
                <a:latin typeface="Arial"/>
                <a:cs typeface="Arial"/>
              </a:rPr>
              <a:t> – Firm hands leading to uncontrolled deflections.</a:t>
            </a:r>
            <a:br>
              <a:rPr lang="en-US" sz="1600">
                <a:latin typeface="Arial"/>
              </a:rPr>
            </a:br>
            <a:r>
              <a:rPr lang="en-US" sz="1600">
                <a:latin typeface="Arial"/>
                <a:cs typeface="Arial"/>
              </a:rPr>
              <a:t>5️⃣ </a:t>
            </a:r>
            <a:r>
              <a:rPr lang="en-US" sz="1600" b="1">
                <a:latin typeface="Arial"/>
                <a:cs typeface="Arial"/>
              </a:rPr>
              <a:t>Repetitive Errors</a:t>
            </a:r>
            <a:r>
              <a:rPr lang="en-US" sz="1600">
                <a:latin typeface="Arial"/>
                <a:cs typeface="Arial"/>
              </a:rPr>
              <a:t> – Struggled to adjust and adapt to McGrath’s bowling strategy.</a:t>
            </a:r>
          </a:p>
          <a:p>
            <a:pPr indent="-228600">
              <a:lnSpc>
                <a:spcPct val="90000"/>
              </a:lnSpc>
              <a:spcAft>
                <a:spcPts val="600"/>
              </a:spcAft>
              <a:buFont typeface="Arial" panose="020B0604020202020204" pitchFamily="34" charset="0"/>
              <a:buChar char="•"/>
            </a:pPr>
            <a:endParaRPr lang="en-US" sz="1000">
              <a:solidFill>
                <a:schemeClr val="tx1">
                  <a:alpha val="55000"/>
                </a:schemeClr>
              </a:solidFill>
            </a:endParaRPr>
          </a:p>
        </p:txBody>
      </p:sp>
      <p:pic>
        <p:nvPicPr>
          <p:cNvPr id="8" name="Picture 7" descr="A person in white suit&#10;&#10;AI-generated content may be incorrect.">
            <a:extLst>
              <a:ext uri="{FF2B5EF4-FFF2-40B4-BE49-F238E27FC236}">
                <a16:creationId xmlns:a16="http://schemas.microsoft.com/office/drawing/2014/main" id="{008A45D5-613E-C7F6-498D-6586533B2D30}"/>
              </a:ext>
            </a:extLst>
          </p:cNvPr>
          <p:cNvPicPr>
            <a:picLocks noChangeAspect="1"/>
          </p:cNvPicPr>
          <p:nvPr/>
        </p:nvPicPr>
        <p:blipFill>
          <a:blip r:embed="rId2"/>
          <a:stretch>
            <a:fillRect/>
          </a:stretch>
        </p:blipFill>
        <p:spPr>
          <a:xfrm>
            <a:off x="8094286" y="1093570"/>
            <a:ext cx="3475151" cy="3816178"/>
          </a:xfrm>
          <a:prstGeom prst="rect">
            <a:avLst/>
          </a:prstGeom>
        </p:spPr>
      </p:pic>
      <p:sp>
        <p:nvSpPr>
          <p:cNvPr id="5" name="Slide Number Placeholder 4">
            <a:extLst>
              <a:ext uri="{FF2B5EF4-FFF2-40B4-BE49-F238E27FC236}">
                <a16:creationId xmlns:a16="http://schemas.microsoft.com/office/drawing/2014/main" id="{9C7BC6DA-CD19-2396-D327-B95FCDB57896}"/>
              </a:ext>
            </a:extLst>
          </p:cNvPr>
          <p:cNvSpPr>
            <a:spLocks noGrp="1"/>
          </p:cNvSpPr>
          <p:nvPr>
            <p:ph type="sldNum" sz="quarter" idx="12"/>
          </p:nvPr>
        </p:nvSpPr>
        <p:spPr>
          <a:xfrm>
            <a:off x="11049000" y="6400800"/>
            <a:ext cx="685800" cy="457200"/>
          </a:xfrm>
        </p:spPr>
        <p:txBody>
          <a:bodyPr vert="horz" lIns="91440" tIns="45720" rIns="91440" bIns="45720" rtlCol="0" anchor="ctr">
            <a:normAutofit/>
          </a:bodyPr>
          <a:lstStyle/>
          <a:p>
            <a:pPr algn="r">
              <a:spcAft>
                <a:spcPts val="600"/>
              </a:spcAft>
            </a:pPr>
            <a:fld id="{84D792B7-0397-C047-AE12-1A03F7E3DC83}" type="slidenum">
              <a:rPr lang="en-US" sz="1000">
                <a:solidFill>
                  <a:srgbClr val="000000">
                    <a:alpha val="70000"/>
                  </a:srgbClr>
                </a:solidFill>
                <a:latin typeface="+mn-lt"/>
              </a:rPr>
              <a:pPr algn="r">
                <a:spcAft>
                  <a:spcPts val="600"/>
                </a:spcAft>
              </a:pPr>
              <a:t>10</a:t>
            </a:fld>
            <a:endParaRPr lang="en-US" sz="1000">
              <a:solidFill>
                <a:srgbClr val="000000">
                  <a:alpha val="70000"/>
                </a:srgbClr>
              </a:solidFill>
              <a:latin typeface="+mn-lt"/>
            </a:endParaRPr>
          </a:p>
        </p:txBody>
      </p:sp>
      <p:sp>
        <p:nvSpPr>
          <p:cNvPr id="11" name="TextBox 10">
            <a:extLst>
              <a:ext uri="{FF2B5EF4-FFF2-40B4-BE49-F238E27FC236}">
                <a16:creationId xmlns:a16="http://schemas.microsoft.com/office/drawing/2014/main" id="{9FF061B7-E373-3E2F-38B9-97930CB4A606}"/>
              </a:ext>
            </a:extLst>
          </p:cNvPr>
          <p:cNvSpPr txBox="1"/>
          <p:nvPr/>
        </p:nvSpPr>
        <p:spPr>
          <a:xfrm>
            <a:off x="141586" y="2606356"/>
            <a:ext cx="7953629" cy="4001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Areas for Improvement:</a:t>
            </a:r>
            <a:endParaRPr lang="en-US"/>
          </a:p>
          <a:p>
            <a:r>
              <a:rPr lang="en-US">
                <a:ea typeface="+mn-lt"/>
                <a:cs typeface="+mn-lt"/>
              </a:rPr>
              <a:t>✅ </a:t>
            </a:r>
            <a:r>
              <a:rPr lang="en-US" b="1">
                <a:ea typeface="+mn-lt"/>
                <a:cs typeface="+mn-lt"/>
              </a:rPr>
              <a:t>Enhanced Footwork</a:t>
            </a:r>
            <a:r>
              <a:rPr lang="en-US">
                <a:ea typeface="+mn-lt"/>
                <a:cs typeface="+mn-lt"/>
              </a:rPr>
              <a:t> – Step forward confidently to fuller balls and move back quickly for shorter ones. Avoid being static on the crease.</a:t>
            </a:r>
            <a:br>
              <a:rPr lang="en-US">
                <a:ea typeface="+mn-lt"/>
                <a:cs typeface="+mn-lt"/>
              </a:rPr>
            </a:br>
            <a:r>
              <a:rPr lang="en-US">
                <a:ea typeface="+mn-lt"/>
                <a:cs typeface="+mn-lt"/>
              </a:rPr>
              <a:t>✅ </a:t>
            </a:r>
            <a:r>
              <a:rPr lang="en-US" b="1">
                <a:ea typeface="+mn-lt"/>
                <a:cs typeface="+mn-lt"/>
              </a:rPr>
              <a:t>Smarter Shot Selection</a:t>
            </a:r>
            <a:r>
              <a:rPr lang="en-US">
                <a:ea typeface="+mn-lt"/>
                <a:cs typeface="+mn-lt"/>
              </a:rPr>
              <a:t> – Be more disciplined in leaving wide deliveries outside off-stump and avoid unnecessary pushes with a firm grip.</a:t>
            </a:r>
            <a:br>
              <a:rPr lang="en-US">
                <a:ea typeface="+mn-lt"/>
                <a:cs typeface="+mn-lt"/>
              </a:rPr>
            </a:br>
            <a:r>
              <a:rPr lang="en-US">
                <a:ea typeface="+mn-lt"/>
                <a:cs typeface="+mn-lt"/>
              </a:rPr>
              <a:t>✅ </a:t>
            </a:r>
            <a:r>
              <a:rPr lang="en-US" b="1">
                <a:ea typeface="+mn-lt"/>
                <a:cs typeface="+mn-lt"/>
              </a:rPr>
              <a:t>Better Adaptation to McGrath’s Tactics</a:t>
            </a:r>
            <a:r>
              <a:rPr lang="en-US">
                <a:ea typeface="+mn-lt"/>
                <a:cs typeface="+mn-lt"/>
              </a:rPr>
              <a:t> – Anticipate deliveries in the off-stump corridor and adjust grip to soften edges, reducing slip-catching chances.</a:t>
            </a:r>
            <a:br>
              <a:rPr lang="en-US">
                <a:ea typeface="+mn-lt"/>
                <a:cs typeface="+mn-lt"/>
              </a:rPr>
            </a:br>
            <a:r>
              <a:rPr lang="en-US">
                <a:ea typeface="+mn-lt"/>
                <a:cs typeface="+mn-lt"/>
              </a:rPr>
              <a:t>✅ </a:t>
            </a:r>
            <a:r>
              <a:rPr lang="en-US" b="1">
                <a:ea typeface="+mn-lt"/>
                <a:cs typeface="+mn-lt"/>
              </a:rPr>
              <a:t>Strategic Modifications</a:t>
            </a:r>
            <a:r>
              <a:rPr lang="en-US">
                <a:ea typeface="+mn-lt"/>
                <a:cs typeface="+mn-lt"/>
              </a:rPr>
              <a:t> – Experiment with minor stance adjustments or trigger movements to handle McGrath’s precision effectively.</a:t>
            </a:r>
            <a:br>
              <a:rPr lang="en-US">
                <a:ea typeface="+mn-lt"/>
                <a:cs typeface="+mn-lt"/>
              </a:rPr>
            </a:br>
            <a:r>
              <a:rPr lang="en-US">
                <a:ea typeface="+mn-lt"/>
                <a:cs typeface="+mn-lt"/>
              </a:rPr>
              <a:t>✅ </a:t>
            </a:r>
            <a:r>
              <a:rPr lang="en-US" b="1">
                <a:ea typeface="+mn-lt"/>
                <a:cs typeface="+mn-lt"/>
              </a:rPr>
              <a:t>Balanced Approach</a:t>
            </a:r>
            <a:r>
              <a:rPr lang="en-US">
                <a:ea typeface="+mn-lt"/>
                <a:cs typeface="+mn-lt"/>
              </a:rPr>
              <a:t> – Instead of merely defending, look for opportunities to rotate the strike and score runs when possible.</a:t>
            </a:r>
            <a:endParaRPr lang="en-US"/>
          </a:p>
          <a:p>
            <a:pPr algn="l"/>
            <a:endParaRPr lang="en-US"/>
          </a:p>
        </p:txBody>
      </p:sp>
    </p:spTree>
    <p:extLst>
      <p:ext uri="{BB962C8B-B14F-4D97-AF65-F5344CB8AC3E}">
        <p14:creationId xmlns:p14="http://schemas.microsoft.com/office/powerpoint/2010/main" val="427746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434A2-DF7D-6EB2-D247-07C2519A2C88}"/>
              </a:ext>
            </a:extLst>
          </p:cNvPr>
          <p:cNvSpPr>
            <a:spLocks noGrp="1"/>
          </p:cNvSpPr>
          <p:nvPr>
            <p:ph type="title"/>
          </p:nvPr>
        </p:nvSpPr>
        <p:spPr>
          <a:xfrm>
            <a:off x="838200" y="451381"/>
            <a:ext cx="10512552" cy="1255378"/>
          </a:xfrm>
        </p:spPr>
        <p:txBody>
          <a:bodyPr vert="horz" lIns="91440" tIns="45720" rIns="91440" bIns="45720" rtlCol="0" anchor="b">
            <a:normAutofit/>
          </a:bodyPr>
          <a:lstStyle/>
          <a:p>
            <a:pPr>
              <a:lnSpc>
                <a:spcPct val="90000"/>
              </a:lnSpc>
            </a:pPr>
            <a:r>
              <a:rPr lang="en-US" sz="6100" kern="1200">
                <a:latin typeface="+mj-lt"/>
                <a:ea typeface="+mj-ea"/>
                <a:cs typeface="+mj-cs"/>
              </a:rPr>
              <a:t>Performance analysis: </a:t>
            </a:r>
            <a:endParaRPr lang="en-US" sz="6100" kern="1200">
              <a:latin typeface="+mj-lt"/>
            </a:endParaRPr>
          </a:p>
        </p:txBody>
      </p:sp>
      <p:sp>
        <p:nvSpPr>
          <p:cNvPr id="3" name="Subtitle 2">
            <a:extLst>
              <a:ext uri="{FF2B5EF4-FFF2-40B4-BE49-F238E27FC236}">
                <a16:creationId xmlns:a16="http://schemas.microsoft.com/office/drawing/2014/main" id="{1F19B8B8-665C-BAEE-0272-15C0A41CABBD}"/>
              </a:ext>
            </a:extLst>
          </p:cNvPr>
          <p:cNvSpPr>
            <a:spLocks noGrp="1"/>
          </p:cNvSpPr>
          <p:nvPr>
            <p:ph type="subTitle" idx="1"/>
          </p:nvPr>
        </p:nvSpPr>
        <p:spPr>
          <a:xfrm>
            <a:off x="848496" y="1873493"/>
            <a:ext cx="10512552" cy="1126680"/>
          </a:xfrm>
        </p:spPr>
        <p:txBody>
          <a:bodyPr vert="horz" lIns="91440" tIns="45720" rIns="91440" bIns="45720" rtlCol="0" anchor="t">
            <a:normAutofit/>
          </a:bodyPr>
          <a:lstStyle/>
          <a:p>
            <a:r>
              <a:rPr lang="en-US" sz="2400">
                <a:latin typeface="+mn-lt"/>
              </a:rPr>
              <a:t>To view the performance analysis refer to this link: </a:t>
            </a:r>
            <a:r>
              <a:rPr lang="en-US">
                <a:solidFill>
                  <a:srgbClr val="0070C0"/>
                </a:solidFill>
                <a:latin typeface="Felix Titling"/>
                <a:hlinkClick r:id="rId2">
                  <a:extLst>
                    <a:ext uri="{A12FA001-AC4F-418D-AE19-62706E023703}">
                      <ahyp:hlinkClr xmlns:ahyp="http://schemas.microsoft.com/office/drawing/2018/hyperlinkcolor" val="tx"/>
                    </a:ext>
                  </a:extLst>
                </a:hlinkClick>
              </a:rPr>
              <a:t>Click here.</a:t>
            </a:r>
          </a:p>
        </p:txBody>
      </p:sp>
      <p:sp>
        <p:nvSpPr>
          <p:cNvPr id="1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E19A271A-C895-7720-8AB8-DFE7DD10747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5" name="Slide Number Placeholder 4">
            <a:extLst>
              <a:ext uri="{FF2B5EF4-FFF2-40B4-BE49-F238E27FC236}">
                <a16:creationId xmlns:a16="http://schemas.microsoft.com/office/drawing/2014/main" id="{3AF12D85-43D9-094D-88BB-01A8DC66E4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11</a:t>
            </a:fld>
            <a:endParaRPr lang="en-US">
              <a:solidFill>
                <a:schemeClr val="tx1">
                  <a:tint val="75000"/>
                </a:schemeClr>
              </a:solidFill>
              <a:latin typeface="+mn-lt"/>
            </a:endParaRPr>
          </a:p>
        </p:txBody>
      </p:sp>
    </p:spTree>
    <p:extLst>
      <p:ext uri="{BB962C8B-B14F-4D97-AF65-F5344CB8AC3E}">
        <p14:creationId xmlns:p14="http://schemas.microsoft.com/office/powerpoint/2010/main" val="6092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5" name="Freeform: Shape 1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7" name="Freeform: Shape 2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7C495-FA6C-5119-B585-B35EDCD97E9D}"/>
              </a:ext>
            </a:extLst>
          </p:cNvPr>
          <p:cNvSpPr>
            <a:spLocks noGrp="1"/>
          </p:cNvSpPr>
          <p:nvPr>
            <p:ph type="title"/>
          </p:nvPr>
        </p:nvSpPr>
        <p:spPr>
          <a:xfrm>
            <a:off x="2242409" y="895483"/>
            <a:ext cx="5786232" cy="3011190"/>
          </a:xfrm>
        </p:spPr>
        <p:txBody>
          <a:bodyPr vert="horz" lIns="91440" tIns="45720" rIns="91440" bIns="45720" rtlCol="0" anchor="b">
            <a:normAutofit fontScale="90000"/>
          </a:bodyPr>
          <a:lstStyle/>
          <a:p>
            <a:pPr algn="ctr">
              <a:lnSpc>
                <a:spcPct val="90000"/>
              </a:lnSpc>
            </a:pPr>
            <a:endParaRPr lang="en-US" sz="1400" b="1" kern="1200">
              <a:solidFill>
                <a:schemeClr val="bg1"/>
              </a:solidFill>
              <a:latin typeface="+mj-lt"/>
            </a:endParaRPr>
          </a:p>
          <a:p>
            <a:pPr algn="ctr">
              <a:lnSpc>
                <a:spcPct val="90000"/>
              </a:lnSpc>
            </a:pPr>
            <a:r>
              <a:rPr lang="en-US" sz="1400" b="1" kern="1200">
                <a:solidFill>
                  <a:schemeClr val="bg1"/>
                </a:solidFill>
                <a:latin typeface="Times New Roman"/>
                <a:cs typeface="Times New Roman"/>
              </a:rPr>
              <a:t>BOOKS:</a:t>
            </a:r>
            <a:br>
              <a:rPr lang="en-US" sz="1400" b="1" kern="1200"/>
            </a:br>
            <a:r>
              <a:rPr lang="en-US" sz="1400" b="1" kern="1200">
                <a:solidFill>
                  <a:schemeClr val="bg1"/>
                </a:solidFill>
                <a:latin typeface="+mj-lt"/>
                <a:ea typeface="+mj-ea"/>
                <a:cs typeface="+mj-cs"/>
              </a:rPr>
              <a:t> MCGRATH, GLENN. </a:t>
            </a:r>
            <a:r>
              <a:rPr lang="en-US" sz="1400" i="1" kern="1200">
                <a:solidFill>
                  <a:schemeClr val="bg1"/>
                </a:solidFill>
                <a:latin typeface="+mj-lt"/>
                <a:ea typeface="+mj-ea"/>
                <a:cs typeface="+mj-cs"/>
              </a:rPr>
              <a:t>LINE AND STRENGTH: THE COMPLETE STORY</a:t>
            </a:r>
            <a:r>
              <a:rPr lang="en-US" sz="1400" kern="1200">
                <a:solidFill>
                  <a:schemeClr val="bg1"/>
                </a:solidFill>
                <a:latin typeface="+mj-lt"/>
                <a:ea typeface="+mj-ea"/>
                <a:cs typeface="+mj-cs"/>
              </a:rPr>
              <a:t>. HARPERCOLLINS, 2008.</a:t>
            </a:r>
            <a:br>
              <a:rPr lang="en-US" sz="1400">
                <a:solidFill>
                  <a:schemeClr val="bg1"/>
                </a:solidFill>
              </a:rPr>
            </a:br>
            <a:endParaRPr lang="en-US" sz="1400" kern="1200">
              <a:solidFill>
                <a:schemeClr val="bg1"/>
              </a:solidFill>
              <a:latin typeface="+mj-lt"/>
            </a:endParaRPr>
          </a:p>
          <a:p>
            <a:pPr algn="ctr">
              <a:lnSpc>
                <a:spcPct val="90000"/>
              </a:lnSpc>
            </a:pPr>
            <a:r>
              <a:rPr lang="en-US" sz="1400" b="1" kern="1200">
                <a:solidFill>
                  <a:schemeClr val="bg1"/>
                </a:solidFill>
                <a:latin typeface="+mj-lt"/>
                <a:ea typeface="+mj-ea"/>
                <a:cs typeface="+mj-cs"/>
              </a:rPr>
              <a:t>ARTICLES:</a:t>
            </a:r>
            <a:br>
              <a:rPr lang="en-US" sz="1400" b="1" kern="1200"/>
            </a:br>
            <a:r>
              <a:rPr lang="en-US" sz="1400" b="1" kern="1200">
                <a:solidFill>
                  <a:schemeClr val="bg1"/>
                </a:solidFill>
                <a:latin typeface="+mj-lt"/>
                <a:ea typeface="+mj-ea"/>
                <a:cs typeface="+mj-cs"/>
              </a:rPr>
              <a:t> SMITH, JOHN. "HOW MCGRATH DOMINATED ATHERTON." </a:t>
            </a:r>
            <a:r>
              <a:rPr lang="en-US" sz="1400" i="1" kern="1200">
                <a:solidFill>
                  <a:schemeClr val="bg1"/>
                </a:solidFill>
                <a:latin typeface="+mj-lt"/>
                <a:ea typeface="+mj-ea"/>
                <a:cs typeface="+mj-cs"/>
              </a:rPr>
              <a:t>CRICKET MONTHLY</a:t>
            </a:r>
            <a:r>
              <a:rPr lang="en-US" sz="1400" kern="1200">
                <a:solidFill>
                  <a:schemeClr val="bg1"/>
                </a:solidFill>
                <a:latin typeface="+mj-lt"/>
                <a:ea typeface="+mj-ea"/>
                <a:cs typeface="+mj-cs"/>
              </a:rPr>
              <a:t>, JUNE 2021,</a:t>
            </a:r>
            <a:br>
              <a:rPr lang="en-US" sz="1400">
                <a:solidFill>
                  <a:schemeClr val="bg1"/>
                </a:solidFill>
              </a:rPr>
            </a:br>
            <a:r>
              <a:rPr lang="en-US" sz="1400">
                <a:solidFill>
                  <a:schemeClr val="bg1"/>
                </a:solidFill>
              </a:rPr>
              <a:t> </a:t>
            </a:r>
            <a:r>
              <a:rPr lang="en-US" sz="1400" kern="1200">
                <a:solidFill>
                  <a:schemeClr val="bg1"/>
                </a:solidFill>
                <a:latin typeface="+mj-lt"/>
                <a:ea typeface="+mj-ea"/>
                <a:cs typeface="+mj-cs"/>
                <a:hlinkClick r:id="rId2">
                  <a:extLst>
                    <a:ext uri="{A12FA001-AC4F-418D-AE19-62706E023703}">
                      <ahyp:hlinkClr xmlns:ahyp="http://schemas.microsoft.com/office/drawing/2018/hyperlinkcolor" val="tx"/>
                    </a:ext>
                  </a:extLst>
                </a:hlinkClick>
              </a:rPr>
              <a:t>WWW.CRICKETMONTHLY.COM/MCGRATH-ATHERTON</a:t>
            </a:r>
            <a:r>
              <a:rPr lang="en-US" sz="1400" kern="1200">
                <a:solidFill>
                  <a:schemeClr val="bg1"/>
                </a:solidFill>
                <a:latin typeface="+mj-lt"/>
                <a:ea typeface="+mj-ea"/>
                <a:cs typeface="+mj-cs"/>
              </a:rPr>
              <a:t>.</a:t>
            </a:r>
            <a:br>
              <a:rPr lang="en-US" sz="1400">
                <a:solidFill>
                  <a:schemeClr val="bg1"/>
                </a:solidFill>
              </a:rPr>
            </a:br>
            <a:endParaRPr lang="en-US" sz="1400" kern="1200">
              <a:solidFill>
                <a:schemeClr val="bg1"/>
              </a:solidFill>
              <a:latin typeface="+mj-lt"/>
            </a:endParaRPr>
          </a:p>
          <a:p>
            <a:pPr algn="ctr">
              <a:lnSpc>
                <a:spcPct val="90000"/>
              </a:lnSpc>
            </a:pPr>
            <a:r>
              <a:rPr lang="en-US" sz="1400" b="1" kern="1200">
                <a:solidFill>
                  <a:schemeClr val="bg1"/>
                </a:solidFill>
                <a:latin typeface="+mj-lt"/>
                <a:ea typeface="+mj-ea"/>
                <a:cs typeface="+mj-cs"/>
              </a:rPr>
              <a:t>WEBSITES:</a:t>
            </a:r>
            <a:br>
              <a:rPr lang="en-US" sz="1400" b="1" kern="1200"/>
            </a:br>
            <a:r>
              <a:rPr lang="en-US" sz="1400" b="1" kern="1200">
                <a:solidFill>
                  <a:schemeClr val="bg1"/>
                </a:solidFill>
                <a:latin typeface="+mj-lt"/>
                <a:ea typeface="+mj-ea"/>
                <a:cs typeface="+mj-cs"/>
              </a:rPr>
              <a:t> "MICHAEL ATHERTON VS. GLENN MCGRATH STATS." </a:t>
            </a:r>
            <a:r>
              <a:rPr lang="en-US" sz="1400" i="1" kern="1200">
                <a:solidFill>
                  <a:schemeClr val="bg1"/>
                </a:solidFill>
                <a:latin typeface="+mj-lt"/>
                <a:ea typeface="+mj-ea"/>
                <a:cs typeface="+mj-cs"/>
              </a:rPr>
              <a:t>ESPN CRICINFO</a:t>
            </a:r>
            <a:r>
              <a:rPr lang="en-US" sz="1400" kern="1200">
                <a:solidFill>
                  <a:schemeClr val="bg1"/>
                </a:solidFill>
                <a:latin typeface="+mj-lt"/>
                <a:ea typeface="+mj-ea"/>
                <a:cs typeface="+mj-cs"/>
              </a:rPr>
              <a:t>, 2025, </a:t>
            </a:r>
            <a:r>
              <a:rPr lang="en-US" sz="1400" kern="1200">
                <a:solidFill>
                  <a:schemeClr val="bg1"/>
                </a:solidFill>
                <a:latin typeface="+mj-lt"/>
                <a:ea typeface="+mj-ea"/>
                <a:cs typeface="+mj-cs"/>
                <a:hlinkClick r:id="rId3">
                  <a:extLst>
                    <a:ext uri="{A12FA001-AC4F-418D-AE19-62706E023703}">
                      <ahyp:hlinkClr xmlns:ahyp="http://schemas.microsoft.com/office/drawing/2018/hyperlinkcolor" val="tx"/>
                    </a:ext>
                  </a:extLst>
                </a:hlinkClick>
              </a:rPr>
              <a:t>WWW.ESPNCRICINFO.COM/MCGRATH-ATHERTON</a:t>
            </a:r>
            <a:r>
              <a:rPr lang="en-US" sz="1400" kern="1200">
                <a:solidFill>
                  <a:schemeClr val="bg1"/>
                </a:solidFill>
                <a:latin typeface="+mj-lt"/>
                <a:ea typeface="+mj-ea"/>
                <a:cs typeface="+mj-cs"/>
              </a:rPr>
              <a:t>.</a:t>
            </a:r>
            <a:br>
              <a:rPr lang="en-US" sz="1400">
                <a:solidFill>
                  <a:schemeClr val="bg1"/>
                </a:solidFill>
              </a:rPr>
            </a:br>
            <a:endParaRPr lang="en-US" sz="1400" kern="1200">
              <a:solidFill>
                <a:schemeClr val="bg1"/>
              </a:solidFill>
              <a:latin typeface="+mj-lt"/>
            </a:endParaRPr>
          </a:p>
          <a:p>
            <a:pPr algn="ctr">
              <a:lnSpc>
                <a:spcPct val="90000"/>
              </a:lnSpc>
            </a:pPr>
            <a:r>
              <a:rPr lang="en-US" sz="1400">
                <a:solidFill>
                  <a:schemeClr val="bg1"/>
                </a:solidFill>
              </a:rPr>
              <a:t>IMAGES</a:t>
            </a:r>
            <a:r>
              <a:rPr lang="en-US" sz="1400" kern="1200">
                <a:solidFill>
                  <a:schemeClr val="bg1"/>
                </a:solidFill>
                <a:latin typeface="+mj-lt"/>
                <a:ea typeface="+mj-ea"/>
                <a:cs typeface="+mj-cs"/>
              </a:rPr>
              <a:t>, </a:t>
            </a:r>
            <a:br>
              <a:rPr lang="en-US" sz="1400">
                <a:solidFill>
                  <a:schemeClr val="bg1"/>
                </a:solidFill>
              </a:rPr>
            </a:br>
            <a:r>
              <a:rPr lang="en-US" sz="1400">
                <a:solidFill>
                  <a:schemeClr val="bg1"/>
                </a:solidFill>
                <a:ea typeface="+mj-lt"/>
                <a:cs typeface="+mj-lt"/>
                <a:hlinkClick r:id="rId4">
                  <a:extLst>
                    <a:ext uri="{A12FA001-AC4F-418D-AE19-62706E023703}">
                      <ahyp:hlinkClr xmlns:ahyp="http://schemas.microsoft.com/office/drawing/2018/hyperlinkcolor" val="tx"/>
                    </a:ext>
                  </a:extLst>
                </a:hlinkClick>
              </a:rPr>
              <a:t>https://www.espncricinfo.com/photo</a:t>
            </a:r>
            <a:br>
              <a:rPr lang="en-US" sz="1400">
                <a:solidFill>
                  <a:schemeClr val="bg1"/>
                </a:solidFill>
                <a:ea typeface="+mj-lt"/>
                <a:cs typeface="+mj-lt"/>
              </a:rPr>
            </a:br>
            <a:br>
              <a:rPr lang="en-US" sz="1400">
                <a:ea typeface="+mj-lt"/>
                <a:cs typeface="+mj-lt"/>
              </a:rPr>
            </a:br>
            <a:r>
              <a:rPr lang="en-US" sz="1400">
                <a:solidFill>
                  <a:schemeClr val="bg1"/>
                </a:solidFill>
                <a:ea typeface="+mj-lt"/>
                <a:cs typeface="+mj-lt"/>
              </a:rPr>
              <a:t>video for reference,</a:t>
            </a:r>
            <a:endParaRPr lang="en-US" sz="1400" kern="1200">
              <a:solidFill>
                <a:schemeClr val="bg1"/>
              </a:solidFill>
              <a:ea typeface="+mj-lt"/>
              <a:cs typeface="+mj-lt"/>
            </a:endParaRPr>
          </a:p>
          <a:p>
            <a:pPr algn="ctr">
              <a:lnSpc>
                <a:spcPct val="90000"/>
              </a:lnSpc>
            </a:pPr>
            <a:r>
              <a:rPr lang="en-US" sz="1400">
                <a:solidFill>
                  <a:schemeClr val="bg1"/>
                </a:solidFill>
                <a:ea typeface="+mj-lt"/>
                <a:cs typeface="+mj-lt"/>
              </a:rPr>
              <a:t>https://youtu.be/q9e5tbqzT3Q?feature=shared</a:t>
            </a:r>
            <a:endParaRPr lang="en-US">
              <a:solidFill>
                <a:schemeClr val="bg1"/>
              </a:solidFill>
              <a:ea typeface="+mj-ea"/>
              <a:cs typeface="+mj-cs"/>
            </a:endParaRPr>
          </a:p>
        </p:txBody>
      </p:sp>
      <p:sp>
        <p:nvSpPr>
          <p:cNvPr id="3" name="Subtitle 2">
            <a:extLst>
              <a:ext uri="{FF2B5EF4-FFF2-40B4-BE49-F238E27FC236}">
                <a16:creationId xmlns:a16="http://schemas.microsoft.com/office/drawing/2014/main" id="{E07F5158-78AD-C151-364D-9149CD5CD518}"/>
              </a:ext>
            </a:extLst>
          </p:cNvPr>
          <p:cNvSpPr>
            <a:spLocks noGrp="1"/>
          </p:cNvSpPr>
          <p:nvPr>
            <p:ph type="subTitle" idx="1"/>
          </p:nvPr>
        </p:nvSpPr>
        <p:spPr>
          <a:xfrm>
            <a:off x="2466270" y="4142096"/>
            <a:ext cx="5338511" cy="1055142"/>
          </a:xfrm>
        </p:spPr>
        <p:txBody>
          <a:bodyPr vert="horz" lIns="91440" tIns="45720" rIns="91440" bIns="45720" rtlCol="0" anchor="t">
            <a:normAutofit/>
          </a:bodyPr>
          <a:lstStyle/>
          <a:p>
            <a:pPr algn="ctr"/>
            <a:r>
              <a:rPr lang="en-US" sz="4000" b="1">
                <a:latin typeface="Times New Roman"/>
                <a:cs typeface="Times New Roman"/>
              </a:rPr>
              <a:t>BIBLIOGRAPHY</a:t>
            </a:r>
          </a:p>
        </p:txBody>
      </p:sp>
      <p:sp>
        <p:nvSpPr>
          <p:cNvPr id="2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5" name="Oval 3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34931145-4D27-615B-1BE1-9A0E11099D7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bg1"/>
                </a:solidFill>
                <a:latin typeface="+mn-lt"/>
              </a:rPr>
              <a:t>20XX</a:t>
            </a:r>
          </a:p>
        </p:txBody>
      </p:sp>
      <p:sp>
        <p:nvSpPr>
          <p:cNvPr id="39" name="Freeform: Shape 38">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9FE6BF92-0AE2-EA2A-AE57-C3DE3728F95D}"/>
              </a:ext>
            </a:extLst>
          </p:cNvPr>
          <p:cNvSpPr>
            <a:spLocks noGrp="1"/>
          </p:cNvSpPr>
          <p:nvPr>
            <p:ph type="sldNum" sz="quarter" idx="12"/>
          </p:nvPr>
        </p:nvSpPr>
        <p:spPr>
          <a:xfrm>
            <a:off x="8610600" y="6356350"/>
            <a:ext cx="2743200" cy="365125"/>
          </a:xfrm>
          <a:noFill/>
        </p:spPr>
        <p:txBody>
          <a:bodyPr vert="horz" lIns="91440" tIns="45720" rIns="91440" bIns="45720" rtlCol="0" anchor="ctr">
            <a:normAutofit/>
          </a:bodyPr>
          <a:lstStyle/>
          <a:p>
            <a:pPr algn="r">
              <a:spcAft>
                <a:spcPts val="600"/>
              </a:spcAft>
            </a:pPr>
            <a:fld id="{84D792B7-0397-C047-AE12-1A03F7E3DC83}" type="slidenum">
              <a:rPr lang="en-US">
                <a:solidFill>
                  <a:srgbClr val="000000"/>
                </a:solidFill>
                <a:latin typeface="+mn-lt"/>
              </a:rPr>
              <a:pPr algn="r">
                <a:spcAft>
                  <a:spcPts val="600"/>
                </a:spcAft>
              </a:pPr>
              <a:t>12</a:t>
            </a:fld>
            <a:endParaRPr lang="en-US">
              <a:solidFill>
                <a:srgbClr val="000000"/>
              </a:solidFill>
              <a:latin typeface="+mn-lt"/>
            </a:endParaRPr>
          </a:p>
        </p:txBody>
      </p:sp>
    </p:spTree>
    <p:extLst>
      <p:ext uri="{BB962C8B-B14F-4D97-AF65-F5344CB8AC3E}">
        <p14:creationId xmlns:p14="http://schemas.microsoft.com/office/powerpoint/2010/main" val="144795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AEB5D-C504-369F-0181-B40549076849}"/>
              </a:ext>
            </a:extLst>
          </p:cNvPr>
          <p:cNvSpPr>
            <a:spLocks noGrp="1"/>
          </p:cNvSpPr>
          <p:nvPr>
            <p:ph type="title"/>
          </p:nvPr>
        </p:nvSpPr>
        <p:spPr>
          <a:xfrm>
            <a:off x="108572" y="2353811"/>
            <a:ext cx="5135665" cy="1609498"/>
          </a:xfrm>
        </p:spPr>
        <p:txBody>
          <a:bodyPr vert="horz" lIns="91440" tIns="45720" rIns="91440" bIns="45720" rtlCol="0" anchor="b">
            <a:normAutofit fontScale="90000"/>
          </a:bodyPr>
          <a:lstStyle/>
          <a:p>
            <a:pPr algn="r"/>
            <a:r>
              <a:rPr lang="en-US" sz="4400" b="1">
                <a:solidFill>
                  <a:srgbClr val="FFFFFF"/>
                </a:solidFill>
                <a:latin typeface="Consolas"/>
              </a:rPr>
              <a:t>CONCLUSION OF THIS PRESENTATION</a:t>
            </a:r>
            <a:r>
              <a:rPr lang="en-US" sz="4400">
                <a:solidFill>
                  <a:srgbClr val="FFFFFF"/>
                </a:solidFill>
              </a:rPr>
              <a:t> </a:t>
            </a:r>
            <a:endParaRPr lang="en-US" sz="4400" kern="1200">
              <a:solidFill>
                <a:srgbClr val="FFFFFF"/>
              </a:solidFill>
              <a:latin typeface="+mj-lt"/>
            </a:endParaRPr>
          </a:p>
        </p:txBody>
      </p:sp>
      <p:sp>
        <p:nvSpPr>
          <p:cNvPr id="3" name="Content Placeholder 2">
            <a:extLst>
              <a:ext uri="{FF2B5EF4-FFF2-40B4-BE49-F238E27FC236}">
                <a16:creationId xmlns:a16="http://schemas.microsoft.com/office/drawing/2014/main" id="{7B09CBDF-8587-28A0-CAD5-7A42FF72228C}"/>
              </a:ext>
            </a:extLst>
          </p:cNvPr>
          <p:cNvSpPr>
            <a:spLocks noGrp="1"/>
          </p:cNvSpPr>
          <p:nvPr>
            <p:ph idx="1"/>
          </p:nvPr>
        </p:nvSpPr>
        <p:spPr>
          <a:xfrm>
            <a:off x="6091267" y="803941"/>
            <a:ext cx="5923068" cy="6328641"/>
          </a:xfrm>
        </p:spPr>
        <p:txBody>
          <a:bodyPr vert="horz" lIns="91440" tIns="45720" rIns="91440" bIns="45720" rtlCol="0" anchor="ctr">
            <a:normAutofit/>
          </a:bodyPr>
          <a:lstStyle/>
          <a:p>
            <a:pPr>
              <a:lnSpc>
                <a:spcPct val="90000"/>
              </a:lnSpc>
            </a:pPr>
            <a:r>
              <a:rPr lang="en-US" b="1">
                <a:solidFill>
                  <a:schemeClr val="tx1"/>
                </a:solidFill>
              </a:rPr>
              <a:t>1. A Duel of Skill and Strategy:</a:t>
            </a:r>
            <a:endParaRPr lang="en-US">
              <a:solidFill>
                <a:schemeClr val="tx1"/>
              </a:solidFill>
            </a:endParaRPr>
          </a:p>
          <a:p>
            <a:pPr>
              <a:lnSpc>
                <a:spcPct val="90000"/>
              </a:lnSpc>
            </a:pPr>
            <a:r>
              <a:rPr lang="en-US" sz="1600" b="1">
                <a:solidFill>
                  <a:schemeClr val="tx1"/>
                </a:solidFill>
              </a:rPr>
              <a:t>~</a:t>
            </a:r>
            <a:r>
              <a:rPr lang="en-US" sz="1600">
                <a:solidFill>
                  <a:schemeClr val="tx1"/>
                </a:solidFill>
              </a:rPr>
              <a:t>Michael Atherton, a technically adept batsman, faced immense challenges against Glenn McGrath’s pinpoint accuracy.</a:t>
            </a:r>
            <a:br>
              <a:rPr lang="en-US" sz="1600">
                <a:solidFill>
                  <a:schemeClr val="tx1"/>
                </a:solidFill>
              </a:rPr>
            </a:br>
            <a:r>
              <a:rPr lang="en-US" sz="1600">
                <a:solidFill>
                  <a:schemeClr val="tx1"/>
                </a:solidFill>
              </a:rPr>
              <a:t>~With </a:t>
            </a:r>
            <a:r>
              <a:rPr lang="en-US" sz="1600" b="1">
                <a:solidFill>
                  <a:schemeClr val="tx1"/>
                </a:solidFill>
              </a:rPr>
              <a:t>19 dismissals</a:t>
            </a:r>
            <a:r>
              <a:rPr lang="en-US" sz="1600">
                <a:solidFill>
                  <a:schemeClr val="tx1"/>
                </a:solidFill>
              </a:rPr>
              <a:t>, McGrath’s mastery of line, length, and mental pressure made this one of the most decisive matchups in cricket history.</a:t>
            </a:r>
          </a:p>
          <a:p>
            <a:r>
              <a:rPr lang="en-US" sz="1600" b="1">
                <a:solidFill>
                  <a:schemeClr val="tx1"/>
                </a:solidFill>
              </a:rPr>
              <a:t>2. Strategic Insights from Their Battles</a:t>
            </a:r>
            <a:endParaRPr lang="en-US" sz="1600">
              <a:solidFill>
                <a:schemeClr val="tx1"/>
              </a:solidFill>
            </a:endParaRPr>
          </a:p>
          <a:p>
            <a:r>
              <a:rPr lang="en-US" sz="1600">
                <a:solidFill>
                  <a:schemeClr val="tx1"/>
                </a:solidFill>
              </a:rPr>
              <a:t>🔹 </a:t>
            </a:r>
            <a:r>
              <a:rPr lang="en-US" sz="1600" b="1">
                <a:solidFill>
                  <a:schemeClr val="tx1"/>
                </a:solidFill>
              </a:rPr>
              <a:t>Effective Play:</a:t>
            </a:r>
            <a:r>
              <a:rPr lang="en-US" sz="1600">
                <a:solidFill>
                  <a:schemeClr val="tx1"/>
                </a:solidFill>
              </a:rPr>
              <a:t> Success against top-tier opposition requires precise footwork, disciplined decision-making, and patience.</a:t>
            </a:r>
            <a:br>
              <a:rPr lang="en-US" sz="1600">
                <a:solidFill>
                  <a:schemeClr val="tx1"/>
                </a:solidFill>
              </a:rPr>
            </a:br>
            <a:r>
              <a:rPr lang="en-US" sz="1600">
                <a:solidFill>
                  <a:schemeClr val="tx1"/>
                </a:solidFill>
              </a:rPr>
              <a:t> 🔹 </a:t>
            </a:r>
            <a:r>
              <a:rPr lang="en-US" sz="1600" b="1">
                <a:solidFill>
                  <a:schemeClr val="tx1"/>
                </a:solidFill>
              </a:rPr>
              <a:t>Tactical Mastery:</a:t>
            </a:r>
            <a:r>
              <a:rPr lang="en-US" sz="1600">
                <a:solidFill>
                  <a:schemeClr val="tx1"/>
                </a:solidFill>
              </a:rPr>
              <a:t> Accuracy, consistency, and psychological pressure can often outweigh sheer speed or power.</a:t>
            </a:r>
            <a:br>
              <a:rPr lang="en-US" sz="1600">
                <a:solidFill>
                  <a:schemeClr val="tx1"/>
                </a:solidFill>
              </a:rPr>
            </a:br>
            <a:r>
              <a:rPr lang="en-US" sz="1600">
                <a:solidFill>
                  <a:schemeClr val="tx1"/>
                </a:solidFill>
              </a:rPr>
              <a:t> 🔹 </a:t>
            </a:r>
            <a:r>
              <a:rPr lang="en-US" sz="1600" b="1">
                <a:solidFill>
                  <a:schemeClr val="tx1"/>
                </a:solidFill>
              </a:rPr>
              <a:t>The Mental Game:</a:t>
            </a:r>
            <a:r>
              <a:rPr lang="en-US" sz="1600">
                <a:solidFill>
                  <a:schemeClr val="tx1"/>
                </a:solidFill>
              </a:rPr>
              <a:t> This encounter proved that cricket is not just about technique but also about resilience and strategy.</a:t>
            </a:r>
          </a:p>
          <a:p>
            <a:pPr marL="285750" indent="-285750">
              <a:buFont typeface="Arial,Sans-Serif"/>
              <a:buChar char="•"/>
            </a:pPr>
            <a:r>
              <a:rPr lang="en-US" b="1">
                <a:solidFill>
                  <a:schemeClr val="tx1"/>
                </a:solidFill>
              </a:rPr>
              <a:t>3. Defining Moments in Cricket</a:t>
            </a:r>
            <a:endParaRPr lang="en-US">
              <a:solidFill>
                <a:schemeClr val="tx1"/>
              </a:solidFill>
            </a:endParaRPr>
          </a:p>
          <a:p>
            <a:r>
              <a:rPr lang="en-US" sz="1400">
                <a:solidFill>
                  <a:schemeClr val="tx1"/>
                </a:solidFill>
              </a:rPr>
              <a:t>"This showdown was more than just a series of dismissals—it was a masterclass in persistence and precision. Atherton’s grit was undeniable, but McGrath’s unwavering accuracy and tactical sharpness set the benchmark for fast bowling excellence, shaping the way future generations approach the game."</a:t>
            </a:r>
            <a:endParaRPr lang="en-US">
              <a:solidFill>
                <a:schemeClr val="tx1"/>
              </a:solidFill>
            </a:endParaRPr>
          </a:p>
          <a:p>
            <a:pPr indent="-228600">
              <a:lnSpc>
                <a:spcPct val="90000"/>
              </a:lnSpc>
              <a:buFont typeface="Arial" panose="020B0604020202020204" pitchFamily="34" charset="0"/>
              <a:buChar char="•"/>
            </a:pPr>
            <a:endParaRPr lang="en-US" sz="1400" b="1">
              <a:solidFill>
                <a:schemeClr val="tx1"/>
              </a:solidFill>
            </a:endParaRPr>
          </a:p>
          <a:p>
            <a:pPr indent="-228600">
              <a:lnSpc>
                <a:spcPct val="90000"/>
              </a:lnSpc>
              <a:buFont typeface="Arial" panose="020B0604020202020204" pitchFamily="34" charset="0"/>
              <a:buChar char="•"/>
            </a:pPr>
            <a:endParaRPr lang="en-US" sz="1400">
              <a:solidFill>
                <a:schemeClr val="tx1"/>
              </a:solidFill>
            </a:endParaRPr>
          </a:p>
        </p:txBody>
      </p:sp>
      <p:sp>
        <p:nvSpPr>
          <p:cNvPr id="6" name="Date Placeholder 5">
            <a:extLst>
              <a:ext uri="{FF2B5EF4-FFF2-40B4-BE49-F238E27FC236}">
                <a16:creationId xmlns:a16="http://schemas.microsoft.com/office/drawing/2014/main" id="{C7AC2FFE-50C5-9217-F17B-6F445151A7FD}"/>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r>
              <a:rPr lang="en-US" sz="1100">
                <a:solidFill>
                  <a:schemeClr val="tx1">
                    <a:lumMod val="50000"/>
                    <a:lumOff val="50000"/>
                  </a:schemeClr>
                </a:solidFill>
                <a:latin typeface="+mn-lt"/>
              </a:rPr>
              <a:t>20XX</a:t>
            </a:r>
          </a:p>
        </p:txBody>
      </p:sp>
      <p:sp>
        <p:nvSpPr>
          <p:cNvPr id="8" name="Slide Number Placeholder 7">
            <a:extLst>
              <a:ext uri="{FF2B5EF4-FFF2-40B4-BE49-F238E27FC236}">
                <a16:creationId xmlns:a16="http://schemas.microsoft.com/office/drawing/2014/main" id="{9A841990-F92B-71BE-C206-FC1157F6592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a:spcAft>
                <a:spcPts val="600"/>
              </a:spcAft>
            </a:pPr>
            <a:fld id="{84D792B7-0397-C047-AE12-1A03F7E3DC83}" type="slidenum">
              <a:rPr lang="en-US" sz="1100">
                <a:solidFill>
                  <a:schemeClr val="tx1">
                    <a:lumMod val="50000"/>
                    <a:lumOff val="50000"/>
                  </a:schemeClr>
                </a:solidFill>
                <a:latin typeface="+mn-lt"/>
              </a:rPr>
              <a:pPr algn="r">
                <a:spcAft>
                  <a:spcPts val="600"/>
                </a:spcAft>
              </a:pPr>
              <a:t>13</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355338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D8761-2537-7A8E-AAF5-0200BA27447A}"/>
              </a:ext>
            </a:extLst>
          </p:cNvPr>
          <p:cNvSpPr>
            <a:spLocks noGrp="1"/>
          </p:cNvSpPr>
          <p:nvPr>
            <p:ph type="title"/>
          </p:nvPr>
        </p:nvSpPr>
        <p:spPr>
          <a:xfrm>
            <a:off x="6621863" y="643467"/>
            <a:ext cx="4926669" cy="2866496"/>
          </a:xfrm>
        </p:spPr>
        <p:txBody>
          <a:bodyPr vert="horz" lIns="91440" tIns="45720" rIns="91440" bIns="45720" rtlCol="0" anchor="b">
            <a:normAutofit/>
          </a:bodyPr>
          <a:lstStyle/>
          <a:p>
            <a:pPr algn="ctr"/>
            <a:r>
              <a:rPr lang="en-US" sz="6000">
                <a:solidFill>
                  <a:srgbClr val="FFFFFF"/>
                </a:solidFill>
              </a:rPr>
              <a:t>THANK YOU</a:t>
            </a:r>
          </a:p>
        </p:txBody>
      </p:sp>
      <p:pic>
        <p:nvPicPr>
          <p:cNvPr id="5" name="Picture Placeholder 4">
            <a:extLst>
              <a:ext uri="{FF2B5EF4-FFF2-40B4-BE49-F238E27FC236}">
                <a16:creationId xmlns:a16="http://schemas.microsoft.com/office/drawing/2014/main" id="{0FAE2404-3A51-0DFE-AE39-BEBF30A813D1}"/>
              </a:ext>
            </a:extLst>
          </p:cNvPr>
          <p:cNvPicPr>
            <a:picLocks noGrp="1" noChangeAspect="1"/>
          </p:cNvPicPr>
          <p:nvPr>
            <p:ph type="pic" sz="quarter" idx="13"/>
          </p:nvPr>
        </p:nvPicPr>
        <p:blipFill>
          <a:blip r:embed="rId2"/>
          <a:srcRect t="5990" r="-2" b="5989"/>
          <a:stretch/>
        </p:blipFill>
        <p:spPr>
          <a:xfrm>
            <a:off x="643466" y="721046"/>
            <a:ext cx="5334930"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
        <p:nvSpPr>
          <p:cNvPr id="24" name="Rectangle 23">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7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5495544" y="0"/>
            <a:ext cx="4083702" cy="1200647"/>
          </a:xfrm>
        </p:spPr>
        <p:txBody>
          <a:bodyPr/>
          <a:lstStyle/>
          <a:p>
            <a:r>
              <a:rPr lang="en-US"/>
              <a:t>Agenda</a:t>
            </a:r>
          </a:p>
        </p:txBody>
      </p:sp>
      <p:pic>
        <p:nvPicPr>
          <p:cNvPr id="6" name="Picture Placeholder 5" descr="A person swinging a bat&#10;&#10;AI-generated content may be incorrect.">
            <a:extLst>
              <a:ext uri="{FF2B5EF4-FFF2-40B4-BE49-F238E27FC236}">
                <a16:creationId xmlns:a16="http://schemas.microsoft.com/office/drawing/2014/main" id="{51A06734-9234-687F-E232-56B8B04C890F}"/>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26684" r="26684"/>
          <a:stretch/>
        </p:blipFill>
        <p:spPr>
          <a:xfrm>
            <a:off x="1" y="3810"/>
            <a:ext cx="4856184" cy="6850379"/>
          </a:xfrm>
        </p:spPr>
      </p:pic>
      <p:graphicFrame>
        <p:nvGraphicFramePr>
          <p:cNvPr id="11" name="Table 11">
            <a:extLst>
              <a:ext uri="{FF2B5EF4-FFF2-40B4-BE49-F238E27FC236}">
                <a16:creationId xmlns:a16="http://schemas.microsoft.com/office/drawing/2014/main" id="{0B69E8E6-9D16-D9E3-B5C1-6F6E6588BF6A}"/>
              </a:ext>
            </a:extLst>
          </p:cNvPr>
          <p:cNvGraphicFramePr>
            <a:graphicFrameLocks noGrp="1"/>
          </p:cNvGraphicFramePr>
          <p:nvPr>
            <p:ph idx="1"/>
            <p:extLst>
              <p:ext uri="{D42A27DB-BD31-4B8C-83A1-F6EECF244321}">
                <p14:modId xmlns:p14="http://schemas.microsoft.com/office/powerpoint/2010/main" val="2754052708"/>
              </p:ext>
            </p:extLst>
          </p:nvPr>
        </p:nvGraphicFramePr>
        <p:xfrm>
          <a:off x="4859130" y="993913"/>
          <a:ext cx="7322021" cy="5894557"/>
        </p:xfrm>
        <a:graphic>
          <a:graphicData uri="http://schemas.openxmlformats.org/drawingml/2006/table">
            <a:tbl>
              <a:tblPr firstRow="1" bandRow="1"/>
              <a:tblGrid>
                <a:gridCol w="796371">
                  <a:extLst>
                    <a:ext uri="{9D8B030D-6E8A-4147-A177-3AD203B41FA5}">
                      <a16:colId xmlns:a16="http://schemas.microsoft.com/office/drawing/2014/main" val="1680321436"/>
                    </a:ext>
                  </a:extLst>
                </a:gridCol>
                <a:gridCol w="6525650">
                  <a:extLst>
                    <a:ext uri="{9D8B030D-6E8A-4147-A177-3AD203B41FA5}">
                      <a16:colId xmlns:a16="http://schemas.microsoft.com/office/drawing/2014/main" val="1621479666"/>
                    </a:ext>
                  </a:extLst>
                </a:gridCol>
              </a:tblGrid>
              <a:tr h="558726">
                <a:tc>
                  <a:txBody>
                    <a:bodyPr/>
                    <a:lstStyle/>
                    <a:p>
                      <a:pPr algn="ctr"/>
                      <a:r>
                        <a:rPr lang="en-US" sz="2400">
                          <a:latin typeface="+mj-lt"/>
                        </a:rPr>
                        <a:t>1</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mn-lt"/>
                          <a:cs typeface="Felix Titling" panose="020F0502020204030204" pitchFamily="34" charset="0"/>
                        </a:rPr>
                        <a:t>INTRODUCTION</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8244635"/>
                  </a:ext>
                </a:extLst>
              </a:tr>
              <a:tr h="558726">
                <a:tc>
                  <a:txBody>
                    <a:bodyPr/>
                    <a:lstStyle/>
                    <a:p>
                      <a:pPr algn="ctr"/>
                      <a:r>
                        <a:rPr lang="en-US" sz="2400">
                          <a:latin typeface="+mj-lt"/>
                        </a:rPr>
                        <a:t>2</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a:lnSpc>
                          <a:spcPct val="100000"/>
                        </a:lnSpc>
                        <a:spcBef>
                          <a:spcPts val="0"/>
                        </a:spcBef>
                        <a:spcAft>
                          <a:spcPts val="0"/>
                        </a:spcAft>
                        <a:buNone/>
                      </a:pPr>
                      <a:r>
                        <a:rPr lang="en-US" sz="2400" b="0" i="0" u="none" strike="noStrike" noProof="0">
                          <a:latin typeface="Avenir Next LT Pro"/>
                        </a:rPr>
                        <a:t>MEET THE PLAYERS</a:t>
                      </a:r>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0913436"/>
                  </a:ext>
                </a:extLst>
              </a:tr>
              <a:tr h="824120">
                <a:tc>
                  <a:txBody>
                    <a:bodyPr/>
                    <a:lstStyle/>
                    <a:p>
                      <a:pPr algn="ctr"/>
                      <a:r>
                        <a:rPr lang="en-US" sz="2400">
                          <a:latin typeface="+mj-lt"/>
                        </a:rPr>
                        <a:t>3</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a:lnSpc>
                          <a:spcPct val="100000"/>
                        </a:lnSpc>
                        <a:spcBef>
                          <a:spcPts val="0"/>
                        </a:spcBef>
                        <a:spcAft>
                          <a:spcPts val="0"/>
                        </a:spcAft>
                        <a:buNone/>
                      </a:pPr>
                      <a:r>
                        <a:rPr lang="en-US" sz="2400" b="0" i="0" u="none" strike="noStrike" noProof="0"/>
                        <a:t>ANALYSIS: HANDLING SHORT-PITCHED DELIVERIES – ERRORS &amp; CORRECTIONS</a:t>
                      </a:r>
                      <a:endParaRPr lang="en-US"/>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8392374"/>
                  </a:ext>
                </a:extLst>
              </a:tr>
              <a:tr h="824120">
                <a:tc>
                  <a:txBody>
                    <a:bodyPr/>
                    <a:lstStyle/>
                    <a:p>
                      <a:pPr algn="ctr"/>
                      <a:r>
                        <a:rPr lang="en-US" sz="2400">
                          <a:latin typeface="+mj-lt"/>
                        </a:rPr>
                        <a:t>4</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a:lnSpc>
                          <a:spcPct val="100000"/>
                        </a:lnSpc>
                        <a:spcBef>
                          <a:spcPts val="0"/>
                        </a:spcBef>
                        <a:spcAft>
                          <a:spcPts val="0"/>
                        </a:spcAft>
                        <a:buNone/>
                      </a:pPr>
                      <a:r>
                        <a:rPr lang="en-US" sz="2400" b="0" i="0" u="none" strike="noStrike" noProof="0"/>
                        <a:t>UNFORCED ERRORS: A DEEP DIVE INTO BATTING TECHNIQUE</a:t>
                      </a:r>
                      <a:endParaRPr lang="en-US"/>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282632"/>
                  </a:ext>
                </a:extLst>
              </a:tr>
              <a:tr h="726344">
                <a:tc>
                  <a:txBody>
                    <a:bodyPr/>
                    <a:lstStyle/>
                    <a:p>
                      <a:pPr algn="ctr"/>
                      <a:r>
                        <a:rPr lang="en-US" sz="2400">
                          <a:latin typeface="+mj-lt"/>
                        </a:rPr>
                        <a:t>5</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a:lnSpc>
                          <a:spcPct val="100000"/>
                        </a:lnSpc>
                        <a:spcBef>
                          <a:spcPts val="0"/>
                        </a:spcBef>
                        <a:spcAft>
                          <a:spcPts val="0"/>
                        </a:spcAft>
                        <a:buNone/>
                      </a:pPr>
                      <a:r>
                        <a:rPr lang="en-US" sz="2400" b="0" i="0" u="none" strike="noStrike" noProof="0">
                          <a:latin typeface="Avenir Next LT Pro"/>
                        </a:rPr>
                        <a:t>KEY MOMENTS OF THE MATCH</a:t>
                      </a:r>
                      <a:endParaRPr lang="en-US"/>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2909531"/>
                  </a:ext>
                </a:extLst>
              </a:tr>
              <a:tr h="824120">
                <a:tc>
                  <a:txBody>
                    <a:bodyPr/>
                    <a:lstStyle/>
                    <a:p>
                      <a:pPr lvl="0" algn="ctr">
                        <a:buNone/>
                      </a:pPr>
                      <a:r>
                        <a:rPr lang="en-US" sz="2400">
                          <a:latin typeface="+mj-lt"/>
                        </a:rPr>
                        <a:t>6</a:t>
                      </a:r>
                    </a:p>
                  </a:txBody>
                  <a:tcPr anchor="ctr">
                    <a:lnL w="12700" cmpd="sng">
                      <a:noFill/>
                      <a:prstDash val="soli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a:lnSpc>
                          <a:spcPct val="100000"/>
                        </a:lnSpc>
                        <a:spcBef>
                          <a:spcPts val="0"/>
                        </a:spcBef>
                        <a:spcAft>
                          <a:spcPts val="0"/>
                        </a:spcAft>
                        <a:buNone/>
                      </a:pPr>
                      <a:r>
                        <a:rPr lang="en-US" sz="2400" b="0" i="0" u="none" strike="noStrike" noProof="0"/>
                        <a:t>WRONG CALLS, BIG CONSEQUENCES: A STUDY ON DECISION ERRORS</a:t>
                      </a:r>
                      <a:endParaRPr lang="en-US"/>
                    </a:p>
                  </a:txBody>
                  <a:tcPr marL="411480" anchor="ctr">
                    <a:lnL w="9525" cap="flat" cmpd="sng" algn="ctr">
                      <a:solidFill>
                        <a:schemeClr val="tx1"/>
                      </a:solidFill>
                      <a:prstDash val="solid"/>
                      <a:round/>
                      <a:headEnd type="none" w="med" len="med"/>
                      <a:tailEnd type="none" w="med" len="me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3057191"/>
                  </a:ext>
                </a:extLst>
              </a:tr>
              <a:tr h="558726">
                <a:tc>
                  <a:txBody>
                    <a:bodyPr/>
                    <a:lstStyle/>
                    <a:p>
                      <a:pPr lvl="0" algn="ctr">
                        <a:buNone/>
                      </a:pPr>
                      <a:r>
                        <a:rPr lang="en-US" sz="2400">
                          <a:latin typeface="+mj-lt"/>
                        </a:rPr>
                        <a:t>7</a:t>
                      </a:r>
                    </a:p>
                  </a:txBody>
                  <a:tcPr anchor="ctr">
                    <a:lnL w="0">
                      <a:noFill/>
                    </a:lnL>
                    <a:lnR w="9524">
                      <a:solidFill>
                        <a:schemeClr val="tx1"/>
                      </a:solidFill>
                    </a:lnR>
                    <a:lnT w="9525" cap="flat" cmpd="sng" algn="ctr">
                      <a:solidFill>
                        <a:schemeClr val="tx1"/>
                      </a:solidFill>
                      <a:prstDash val="solid"/>
                      <a:round/>
                      <a:headEnd type="none" w="med" len="med"/>
                      <a:tailEnd type="none" w="med" len="med"/>
                    </a:lnT>
                    <a:lnB w="9524">
                      <a:solidFill>
                        <a:schemeClr val="tx1"/>
                      </a:solidFill>
                    </a:lnB>
                    <a:lnTlToBr w="0">
                      <a:noFill/>
                    </a:lnTlToBr>
                    <a:lnBlToTr w="0">
                      <a:noFill/>
                    </a:lnBlToTr>
                  </a:tcPr>
                </a:tc>
                <a:tc>
                  <a:txBody>
                    <a:bodyPr/>
                    <a:lstStyle/>
                    <a:p>
                      <a:pPr marL="0" lvl="0" indent="0" algn="l">
                        <a:lnSpc>
                          <a:spcPct val="100000"/>
                        </a:lnSpc>
                        <a:spcBef>
                          <a:spcPts val="0"/>
                        </a:spcBef>
                        <a:spcAft>
                          <a:spcPts val="0"/>
                        </a:spcAft>
                        <a:buNone/>
                      </a:pPr>
                      <a:r>
                        <a:rPr lang="en-US" sz="2400">
                          <a:latin typeface="+mn-lt"/>
                          <a:cs typeface="Felix Titling" panose="020F0502020204030204" pitchFamily="34" charset="0"/>
                        </a:rPr>
                        <a:t>PERFORMANCE ANALYSIS</a:t>
                      </a:r>
                    </a:p>
                  </a:txBody>
                  <a:tcPr marL="411480" anchor="ctr">
                    <a:lnL w="9524">
                      <a:solidFill>
                        <a:schemeClr val="tx1"/>
                      </a:solidFill>
                    </a:lnL>
                    <a:lnR w="0">
                      <a:noFill/>
                    </a:lnR>
                    <a:lnT w="9525" cap="flat" cmpd="sng" algn="ctr">
                      <a:solidFill>
                        <a:schemeClr val="tx1"/>
                      </a:solidFill>
                      <a:prstDash val="solid"/>
                      <a:round/>
                      <a:headEnd type="none" w="med" len="med"/>
                      <a:tailEnd type="none" w="med" len="med"/>
                    </a:lnT>
                    <a:lnB w="9524">
                      <a:solidFill>
                        <a:schemeClr val="tx1"/>
                      </a:solidFill>
                    </a:lnB>
                    <a:lnTlToBr w="0">
                      <a:noFill/>
                    </a:lnTlToBr>
                    <a:lnBlToTr w="0">
                      <a:noFill/>
                    </a:lnBlToTr>
                  </a:tcPr>
                </a:tc>
                <a:extLst>
                  <a:ext uri="{0D108BD9-81ED-4DB2-BD59-A6C34878D82A}">
                    <a16:rowId xmlns:a16="http://schemas.microsoft.com/office/drawing/2014/main" val="1960886325"/>
                  </a:ext>
                </a:extLst>
              </a:tr>
              <a:tr h="558726">
                <a:tc>
                  <a:txBody>
                    <a:bodyPr/>
                    <a:lstStyle/>
                    <a:p>
                      <a:pPr lvl="0" algn="ctr">
                        <a:buNone/>
                      </a:pPr>
                      <a:r>
                        <a:rPr lang="en-US" sz="2400">
                          <a:latin typeface="+mj-lt"/>
                        </a:rPr>
                        <a:t>8</a:t>
                      </a:r>
                    </a:p>
                  </a:txBody>
                  <a:tcPr anchor="ctr">
                    <a:lnL w="0">
                      <a:noFill/>
                    </a:lnL>
                    <a:lnR w="9524">
                      <a:solidFill>
                        <a:schemeClr val="tx1"/>
                      </a:solidFill>
                    </a:lnR>
                    <a:lnT w="9524">
                      <a:solidFill>
                        <a:schemeClr val="tx1"/>
                      </a:solidFill>
                    </a:lnT>
                    <a:lnB w="9524">
                      <a:solidFill>
                        <a:schemeClr val="tx1"/>
                      </a:solidFill>
                    </a:lnB>
                    <a:lnTlToBr w="0">
                      <a:noFill/>
                    </a:lnTlToBr>
                    <a:lnBlToTr w="0">
                      <a:noFill/>
                    </a:lnBlToTr>
                  </a:tcPr>
                </a:tc>
                <a:tc>
                  <a:txBody>
                    <a:bodyPr/>
                    <a:lstStyle/>
                    <a:p>
                      <a:pPr marL="0" lvl="0" indent="0" algn="l" defTabSz="914400">
                        <a:lnSpc>
                          <a:spcPct val="100000"/>
                        </a:lnSpc>
                        <a:spcBef>
                          <a:spcPts val="0"/>
                        </a:spcBef>
                        <a:spcAft>
                          <a:spcPts val="0"/>
                        </a:spcAft>
                        <a:buNone/>
                        <a:tabLst/>
                        <a:defRPr/>
                      </a:pPr>
                      <a:r>
                        <a:rPr lang="en-US" sz="2400">
                          <a:latin typeface="+mn-lt"/>
                          <a:cs typeface="Felix Titling" panose="020F0502020204030204" pitchFamily="34" charset="0"/>
                        </a:rPr>
                        <a:t>CONCLUSION</a:t>
                      </a:r>
                    </a:p>
                  </a:txBody>
                  <a:tcPr marL="411480" anchor="ctr">
                    <a:lnL w="9524">
                      <a:solidFill>
                        <a:schemeClr val="tx1"/>
                      </a:solidFill>
                    </a:lnL>
                    <a:lnR w="0">
                      <a:noFill/>
                    </a:lnR>
                    <a:lnT w="9524">
                      <a:solidFill>
                        <a:schemeClr val="tx1"/>
                      </a:solidFill>
                    </a:lnT>
                    <a:lnB w="9524">
                      <a:solidFill>
                        <a:schemeClr val="tx1"/>
                      </a:solidFill>
                    </a:lnB>
                    <a:lnTlToBr w="0">
                      <a:noFill/>
                    </a:lnTlToBr>
                    <a:lnBlToTr w="0">
                      <a:noFill/>
                    </a:lnBlToTr>
                  </a:tcPr>
                </a:tc>
                <a:extLst>
                  <a:ext uri="{0D108BD9-81ED-4DB2-BD59-A6C34878D82A}">
                    <a16:rowId xmlns:a16="http://schemas.microsoft.com/office/drawing/2014/main" val="465616634"/>
                  </a:ext>
                </a:extLst>
              </a:tr>
              <a:tr h="460949">
                <a:tc>
                  <a:txBody>
                    <a:bodyPr/>
                    <a:lstStyle/>
                    <a:p>
                      <a:pPr lvl="0" algn="ctr">
                        <a:buNone/>
                      </a:pPr>
                      <a:r>
                        <a:rPr lang="en-US" sz="2400">
                          <a:latin typeface="+mj-lt"/>
                        </a:rPr>
                        <a:t>9</a:t>
                      </a:r>
                    </a:p>
                  </a:txBody>
                  <a:tcPr anchor="ctr">
                    <a:lnL w="0">
                      <a:noFill/>
                    </a:lnL>
                    <a:lnR w="9524">
                      <a:solidFill>
                        <a:schemeClr val="tx1"/>
                      </a:solidFill>
                    </a:lnR>
                    <a:lnT w="9524">
                      <a:solidFill>
                        <a:schemeClr val="tx1"/>
                      </a:solidFill>
                    </a:lnT>
                    <a:lnB w="0">
                      <a:noFill/>
                    </a:lnB>
                    <a:lnTlToBr w="0">
                      <a:noFill/>
                    </a:lnTlToBr>
                    <a:lnBlToTr w="0">
                      <a:noFill/>
                    </a:lnBlToTr>
                  </a:tcPr>
                </a:tc>
                <a:tc>
                  <a:txBody>
                    <a:bodyPr/>
                    <a:lstStyle/>
                    <a:p>
                      <a:pPr marL="0" lvl="0" indent="0" algn="l" defTabSz="914400">
                        <a:lnSpc>
                          <a:spcPct val="100000"/>
                        </a:lnSpc>
                        <a:spcBef>
                          <a:spcPts val="0"/>
                        </a:spcBef>
                        <a:spcAft>
                          <a:spcPts val="0"/>
                        </a:spcAft>
                        <a:buNone/>
                        <a:tabLst/>
                        <a:defRPr/>
                      </a:pPr>
                      <a:r>
                        <a:rPr lang="en-US" sz="2400" b="0" i="0" u="none" strike="noStrike" noProof="0">
                          <a:latin typeface="Avenir Next LT Pro"/>
                        </a:rPr>
                        <a:t>BIBLIOGRAPHY</a:t>
                      </a:r>
                      <a:endParaRPr lang="en-US"/>
                    </a:p>
                  </a:txBody>
                  <a:tcPr marL="411480" anchor="ctr">
                    <a:lnL w="9524">
                      <a:solidFill>
                        <a:schemeClr val="tx1"/>
                      </a:solidFill>
                    </a:lnL>
                    <a:lnR w="0">
                      <a:noFill/>
                    </a:lnR>
                    <a:lnT w="9524">
                      <a:solidFill>
                        <a:schemeClr val="tx1"/>
                      </a:solidFill>
                    </a:lnT>
                    <a:lnB w="0">
                      <a:noFill/>
                    </a:lnB>
                    <a:lnTlToBr w="0">
                      <a:noFill/>
                    </a:lnTlToBr>
                    <a:lnBlToTr w="0">
                      <a:noFill/>
                    </a:lnBlToTr>
                  </a:tcPr>
                </a:tc>
                <a:extLst>
                  <a:ext uri="{0D108BD9-81ED-4DB2-BD59-A6C34878D82A}">
                    <a16:rowId xmlns:a16="http://schemas.microsoft.com/office/drawing/2014/main" val="2229134531"/>
                  </a:ext>
                </a:extLst>
              </a:tr>
            </a:tbl>
          </a:graphicData>
        </a:graphic>
      </p:graphicFrame>
    </p:spTree>
    <p:extLst>
      <p:ext uri="{BB962C8B-B14F-4D97-AF65-F5344CB8AC3E}">
        <p14:creationId xmlns:p14="http://schemas.microsoft.com/office/powerpoint/2010/main" val="370121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red ball next to a bat&#10;&#10;AI-generated content may be incorrect.">
            <a:extLst>
              <a:ext uri="{FF2B5EF4-FFF2-40B4-BE49-F238E27FC236}">
                <a16:creationId xmlns:a16="http://schemas.microsoft.com/office/drawing/2014/main" id="{E06013D7-A986-C5B1-63AC-31DEC6FB89F8}"/>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26685" r="26685"/>
          <a:stretch/>
        </p:blipFill>
        <p:spPr>
          <a:xfrm>
            <a:off x="7544661" y="323519"/>
            <a:ext cx="4323899" cy="6212748"/>
          </a:xfrm>
          <a:custGeom>
            <a:avLst/>
            <a:gdLst/>
            <a:ahLst/>
            <a:cxnLst/>
            <a:rect l="l" t="t" r="r" b="b"/>
            <a:pathLst>
              <a:path w="4323899" h="6212748">
                <a:moveTo>
                  <a:pt x="0" y="0"/>
                </a:moveTo>
                <a:lnTo>
                  <a:pt x="4323899" y="0"/>
                </a:lnTo>
                <a:lnTo>
                  <a:pt x="4323899" y="2864954"/>
                </a:lnTo>
                <a:lnTo>
                  <a:pt x="880454" y="6212748"/>
                </a:lnTo>
                <a:lnTo>
                  <a:pt x="0" y="6212748"/>
                </a:lnTo>
                <a:close/>
              </a:path>
            </a:pathLst>
          </a:custGeom>
        </p:spPr>
      </p:pic>
      <p:sp>
        <p:nvSpPr>
          <p:cNvPr id="20" name="Rectangle 19">
            <a:extLst>
              <a:ext uri="{FF2B5EF4-FFF2-40B4-BE49-F238E27FC236}">
                <a16:creationId xmlns:a16="http://schemas.microsoft.com/office/drawing/2014/main" id="{51C89C42-AF83-451A-81EA-472844755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59025BC-7A1A-3FAF-3BC0-13AF568A2A2E}"/>
              </a:ext>
            </a:extLst>
          </p:cNvPr>
          <p:cNvSpPr>
            <a:spLocks noGrp="1"/>
          </p:cNvSpPr>
          <p:nvPr>
            <p:ph type="title"/>
          </p:nvPr>
        </p:nvSpPr>
        <p:spPr>
          <a:xfrm>
            <a:off x="935621" y="923594"/>
            <a:ext cx="5950651" cy="1575141"/>
          </a:xfrm>
        </p:spPr>
        <p:txBody>
          <a:bodyPr vert="horz" lIns="91440" tIns="45720" rIns="91440" bIns="45720" rtlCol="0" anchor="ctr">
            <a:normAutofit/>
          </a:bodyPr>
          <a:lstStyle/>
          <a:p>
            <a:r>
              <a:rPr lang="en-US" sz="5600">
                <a:solidFill>
                  <a:schemeClr val="tx1"/>
                </a:solidFill>
              </a:rPr>
              <a:t>INTRODUCTION</a:t>
            </a:r>
          </a:p>
        </p:txBody>
      </p:sp>
      <p:sp>
        <p:nvSpPr>
          <p:cNvPr id="4" name="Content Placeholder 3">
            <a:extLst>
              <a:ext uri="{FF2B5EF4-FFF2-40B4-BE49-F238E27FC236}">
                <a16:creationId xmlns:a16="http://schemas.microsoft.com/office/drawing/2014/main" id="{E752DFB8-B7A2-DE8A-3E38-FC3170612720}"/>
              </a:ext>
            </a:extLst>
          </p:cNvPr>
          <p:cNvSpPr>
            <a:spLocks noGrp="1"/>
          </p:cNvSpPr>
          <p:nvPr>
            <p:ph idx="1"/>
          </p:nvPr>
        </p:nvSpPr>
        <p:spPr>
          <a:xfrm>
            <a:off x="825186" y="2026453"/>
            <a:ext cx="6712649" cy="4196979"/>
          </a:xfrm>
        </p:spPr>
        <p:txBody>
          <a:bodyPr vert="horz" lIns="91440" tIns="45720" rIns="91440" bIns="45720" rtlCol="0" anchor="t">
            <a:normAutofit fontScale="92500" lnSpcReduction="10000"/>
          </a:bodyPr>
          <a:lstStyle/>
          <a:p>
            <a:pPr>
              <a:lnSpc>
                <a:spcPct val="90000"/>
              </a:lnSpc>
            </a:pPr>
            <a:r>
              <a:rPr lang="en-US" sz="2000" b="1">
                <a:solidFill>
                  <a:schemeClr val="tx1"/>
                </a:solidFill>
              </a:rPr>
              <a:t>A Clash of Skill &amp; Tactics</a:t>
            </a:r>
            <a:endParaRPr lang="en-US" sz="2000">
              <a:solidFill>
                <a:schemeClr val="tx1"/>
              </a:solidFill>
            </a:endParaRPr>
          </a:p>
          <a:p>
            <a:pPr>
              <a:lnSpc>
                <a:spcPct val="90000"/>
              </a:lnSpc>
            </a:pPr>
            <a:r>
              <a:rPr lang="en-US" sz="2000" b="1">
                <a:solidFill>
                  <a:schemeClr val="tx1"/>
                </a:solidFill>
              </a:rPr>
              <a:t>~</a:t>
            </a:r>
            <a:r>
              <a:rPr lang="en-US" sz="2000">
                <a:solidFill>
                  <a:schemeClr val="tx1"/>
                </a:solidFill>
              </a:rPr>
              <a:t>Cricket has witnessed several iconic rivalries, but few have been as one-sided as the duel between Michael Atherton and Glenn McGrath. In their encounters, McGrath dismissed Atherton 19 times, making it one of the most dominant bowler-batsman contests in Test cricket history.</a:t>
            </a:r>
          </a:p>
          <a:p>
            <a:r>
              <a:rPr lang="en-US" sz="2000">
                <a:solidFill>
                  <a:schemeClr val="tx1"/>
                </a:solidFill>
                <a:ea typeface="+mn-lt"/>
                <a:cs typeface="+mn-lt"/>
              </a:rPr>
              <a:t>🔹 </a:t>
            </a:r>
            <a:r>
              <a:rPr lang="en-US" sz="2000" b="1">
                <a:solidFill>
                  <a:schemeClr val="tx1"/>
                </a:solidFill>
                <a:ea typeface="+mn-lt"/>
                <a:cs typeface="+mn-lt"/>
              </a:rPr>
              <a:t>Face-Off Record</a:t>
            </a:r>
            <a:r>
              <a:rPr lang="en-US" sz="2000">
                <a:solidFill>
                  <a:schemeClr val="tx1"/>
                </a:solidFill>
                <a:ea typeface="+mn-lt"/>
                <a:cs typeface="+mn-lt"/>
              </a:rPr>
              <a:t> – An overview of their matchups    and statistical trends.</a:t>
            </a:r>
            <a:br>
              <a:rPr lang="en-US" sz="2000">
                <a:solidFill>
                  <a:schemeClr val="tx1"/>
                </a:solidFill>
                <a:ea typeface="+mn-lt"/>
                <a:cs typeface="+mn-lt"/>
              </a:rPr>
            </a:br>
            <a:r>
              <a:rPr lang="en-US" sz="2000">
                <a:solidFill>
                  <a:schemeClr val="tx1"/>
                </a:solidFill>
                <a:ea typeface="+mn-lt"/>
                <a:cs typeface="+mn-lt"/>
              </a:rPr>
              <a:t>🔹 </a:t>
            </a:r>
            <a:r>
              <a:rPr lang="en-US" sz="2000" b="1">
                <a:solidFill>
                  <a:schemeClr val="tx1"/>
                </a:solidFill>
                <a:ea typeface="+mn-lt"/>
                <a:cs typeface="+mn-lt"/>
              </a:rPr>
              <a:t>McGrath’s Mastery</a:t>
            </a:r>
            <a:r>
              <a:rPr lang="en-US" sz="2000">
                <a:solidFill>
                  <a:schemeClr val="tx1"/>
                </a:solidFill>
                <a:ea typeface="+mn-lt"/>
                <a:cs typeface="+mn-lt"/>
              </a:rPr>
              <a:t> – The skills and tactics that made him dominant.</a:t>
            </a:r>
            <a:br>
              <a:rPr lang="en-US" sz="2000">
                <a:solidFill>
                  <a:schemeClr val="tx1"/>
                </a:solidFill>
                <a:ea typeface="+mn-lt"/>
                <a:cs typeface="+mn-lt"/>
              </a:rPr>
            </a:br>
            <a:r>
              <a:rPr lang="en-US" sz="2000">
                <a:solidFill>
                  <a:schemeClr val="tx1"/>
                </a:solidFill>
                <a:ea typeface="+mn-lt"/>
                <a:cs typeface="+mn-lt"/>
              </a:rPr>
              <a:t>🔹 </a:t>
            </a:r>
            <a:r>
              <a:rPr lang="en-US" sz="2000" b="1">
                <a:solidFill>
                  <a:schemeClr val="tx1"/>
                </a:solidFill>
                <a:ea typeface="+mn-lt"/>
                <a:cs typeface="+mn-lt"/>
              </a:rPr>
              <a:t>Atherton’s Struggles</a:t>
            </a:r>
            <a:r>
              <a:rPr lang="en-US" sz="2000">
                <a:solidFill>
                  <a:schemeClr val="tx1"/>
                </a:solidFill>
                <a:ea typeface="+mn-lt"/>
                <a:cs typeface="+mn-lt"/>
              </a:rPr>
              <a:t> – Technical flaws and psychological hurdles.</a:t>
            </a:r>
            <a:br>
              <a:rPr lang="en-US" sz="2000">
                <a:solidFill>
                  <a:schemeClr val="tx1"/>
                </a:solidFill>
                <a:ea typeface="+mn-lt"/>
                <a:cs typeface="+mn-lt"/>
              </a:rPr>
            </a:br>
            <a:r>
              <a:rPr lang="en-US" sz="2000">
                <a:solidFill>
                  <a:schemeClr val="tx1"/>
                </a:solidFill>
                <a:ea typeface="+mn-lt"/>
                <a:cs typeface="+mn-lt"/>
              </a:rPr>
              <a:t>🔹 </a:t>
            </a:r>
            <a:r>
              <a:rPr lang="en-US" sz="2000" b="1">
                <a:solidFill>
                  <a:schemeClr val="tx1"/>
                </a:solidFill>
                <a:ea typeface="+mn-lt"/>
                <a:cs typeface="+mn-lt"/>
              </a:rPr>
              <a:t>Takeaways from the Duel</a:t>
            </a:r>
            <a:r>
              <a:rPr lang="en-US" sz="2000">
                <a:solidFill>
                  <a:schemeClr val="tx1"/>
                </a:solidFill>
                <a:ea typeface="+mn-lt"/>
                <a:cs typeface="+mn-lt"/>
              </a:rPr>
              <a:t> – Valuable lessons for aspiring cricketers.</a:t>
            </a:r>
            <a:endParaRPr lang="en-US" sz="2000">
              <a:solidFill>
                <a:schemeClr val="tx1"/>
              </a:solidFill>
            </a:endParaRPr>
          </a:p>
          <a:p>
            <a:pPr>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a:solidFill>
                <a:schemeClr val="tx1"/>
              </a:solidFill>
            </a:endParaRPr>
          </a:p>
        </p:txBody>
      </p:sp>
      <p:sp>
        <p:nvSpPr>
          <p:cNvPr id="9" name="Date Placeholder 8">
            <a:extLst>
              <a:ext uri="{FF2B5EF4-FFF2-40B4-BE49-F238E27FC236}">
                <a16:creationId xmlns:a16="http://schemas.microsoft.com/office/drawing/2014/main" id="{5AF93863-763B-590D-9D57-2E4C5A8E97A8}"/>
              </a:ext>
            </a:extLst>
          </p:cNvPr>
          <p:cNvSpPr>
            <a:spLocks noGrp="1"/>
          </p:cNvSpPr>
          <p:nvPr>
            <p:ph type="dt" sz="half" idx="10"/>
          </p:nvPr>
        </p:nvSpPr>
        <p:spPr>
          <a:xfrm>
            <a:off x="9015124" y="5769864"/>
            <a:ext cx="2338675" cy="365125"/>
          </a:xfrm>
        </p:spPr>
        <p:txBody>
          <a:bodyPr vert="horz" lIns="91440" tIns="45720" rIns="91440" bIns="45720" rtlCol="0" anchor="ctr">
            <a:normAutofit/>
          </a:bodyPr>
          <a:lstStyle/>
          <a:p>
            <a:pPr algn="r">
              <a:spcAft>
                <a:spcPts val="600"/>
              </a:spcAft>
              <a:defRPr/>
            </a:pPr>
            <a:r>
              <a:rPr lang="en-US" sz="1150" spc="0">
                <a:solidFill>
                  <a:srgbClr val="FFFFFF"/>
                </a:solidFill>
                <a:latin typeface="Calibri" panose="020F0502020204030204"/>
              </a:rPr>
              <a:t>20XX</a:t>
            </a:r>
          </a:p>
        </p:txBody>
      </p:sp>
      <p:sp>
        <p:nvSpPr>
          <p:cNvPr id="11" name="Slide Number Placeholder 10">
            <a:extLst>
              <a:ext uri="{FF2B5EF4-FFF2-40B4-BE49-F238E27FC236}">
                <a16:creationId xmlns:a16="http://schemas.microsoft.com/office/drawing/2014/main" id="{3A127E98-F085-5A66-9D65-E2BAC77B0E66}"/>
              </a:ext>
            </a:extLst>
          </p:cNvPr>
          <p:cNvSpPr>
            <a:spLocks noGrp="1"/>
          </p:cNvSpPr>
          <p:nvPr>
            <p:ph type="sldNum" sz="quarter" idx="12"/>
          </p:nvPr>
        </p:nvSpPr>
        <p:spPr>
          <a:xfrm>
            <a:off x="9683496" y="4892040"/>
            <a:ext cx="1673352" cy="1005840"/>
          </a:xfrm>
        </p:spPr>
        <p:txBody>
          <a:bodyPr vert="horz" lIns="91440" tIns="45720" rIns="91440" bIns="45720" rtlCol="0" anchor="ctr">
            <a:normAutofit/>
          </a:bodyPr>
          <a:lstStyle/>
          <a:p>
            <a:pPr algn="r">
              <a:lnSpc>
                <a:spcPct val="90000"/>
              </a:lnSpc>
              <a:spcAft>
                <a:spcPts val="600"/>
              </a:spcAft>
              <a:defRPr/>
            </a:pPr>
            <a:fld id="{84D792B7-0397-C047-AE12-1A03F7E3DC83}" type="slidenum">
              <a:rPr lang="en-US" sz="6600" spc="0">
                <a:solidFill>
                  <a:srgbClr val="FFFFFF"/>
                </a:solidFill>
                <a:latin typeface="Calibri" panose="020F0502020204030204"/>
              </a:rPr>
              <a:pPr algn="r">
                <a:lnSpc>
                  <a:spcPct val="90000"/>
                </a:lnSpc>
                <a:spcAft>
                  <a:spcPts val="600"/>
                </a:spcAft>
                <a:defRPr/>
              </a:pPr>
              <a:t>3</a:t>
            </a:fld>
            <a:endParaRPr lang="en-US" sz="6600" spc="0">
              <a:solidFill>
                <a:srgbClr val="FFFFFF"/>
              </a:solidFill>
              <a:latin typeface="Calibri" panose="020F0502020204030204"/>
            </a:endParaRPr>
          </a:p>
        </p:txBody>
      </p:sp>
    </p:spTree>
    <p:extLst>
      <p:ext uri="{BB962C8B-B14F-4D97-AF65-F5344CB8AC3E}">
        <p14:creationId xmlns:p14="http://schemas.microsoft.com/office/powerpoint/2010/main" val="31688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14C1026-7AED-EA95-3461-9B708BB0A70B}"/>
              </a:ext>
            </a:extLst>
          </p:cNvPr>
          <p:cNvPicPr>
            <a:picLocks noGrp="1" noChangeAspect="1"/>
          </p:cNvPicPr>
          <p:nvPr>
            <p:ph idx="1"/>
          </p:nvPr>
        </p:nvPicPr>
        <p:blipFill>
          <a:blip r:embed="rId2"/>
          <a:srcRect r="444"/>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4B85BA-F81A-DC0E-D944-227813BB6F0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latin typeface="Times New Roman"/>
                <a:cs typeface="Times New Roman"/>
              </a:rPr>
              <a:t>MEET THE PLAYERS</a:t>
            </a:r>
          </a:p>
        </p:txBody>
      </p:sp>
      <p:cxnSp>
        <p:nvCxnSpPr>
          <p:cNvPr id="29" name="Straight Connector 2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7AAAAE73-CDE0-4BDC-F493-DE262FBA7E7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defRPr/>
            </a:pPr>
            <a:r>
              <a:rPr lang="en-US" spc="0">
                <a:solidFill>
                  <a:srgbClr val="FFFFFF"/>
                </a:solidFill>
                <a:latin typeface="+mn-lt"/>
              </a:rPr>
              <a:t>20XX</a:t>
            </a:r>
          </a:p>
        </p:txBody>
      </p:sp>
      <p:sp>
        <p:nvSpPr>
          <p:cNvPr id="5" name="Slide Number Placeholder 4">
            <a:extLst>
              <a:ext uri="{FF2B5EF4-FFF2-40B4-BE49-F238E27FC236}">
                <a16:creationId xmlns:a16="http://schemas.microsoft.com/office/drawing/2014/main" id="{3FC6DC80-D0AB-7382-2AE4-EEAD2DA04A5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457200">
              <a:spcAft>
                <a:spcPts val="600"/>
              </a:spcAft>
              <a:defRPr/>
            </a:pPr>
            <a:fld id="{84D792B7-0397-C047-AE12-1A03F7E3DC83}" type="slidenum">
              <a:rPr lang="en-US" spc="0">
                <a:solidFill>
                  <a:srgbClr val="FFFFFF"/>
                </a:solidFill>
                <a:latin typeface="+mn-lt"/>
              </a:rPr>
              <a:pPr algn="r" defTabSz="457200">
                <a:spcAft>
                  <a:spcPts val="600"/>
                </a:spcAft>
                <a:defRPr/>
              </a:pPr>
              <a:t>4</a:t>
            </a:fld>
            <a:endParaRPr lang="en-US" spc="0">
              <a:solidFill>
                <a:srgbClr val="FFFFFF"/>
              </a:solidFill>
              <a:latin typeface="+mn-lt"/>
            </a:endParaRPr>
          </a:p>
        </p:txBody>
      </p:sp>
    </p:spTree>
    <p:extLst>
      <p:ext uri="{BB962C8B-B14F-4D97-AF65-F5344CB8AC3E}">
        <p14:creationId xmlns:p14="http://schemas.microsoft.com/office/powerpoint/2010/main" val="65167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in a white uniform&#10;&#10;AI-generated content may be incorrect.">
            <a:extLst>
              <a:ext uri="{FF2B5EF4-FFF2-40B4-BE49-F238E27FC236}">
                <a16:creationId xmlns:a16="http://schemas.microsoft.com/office/drawing/2014/main" id="{4119DEE2-FDF8-18A2-9F42-B3205C87A1CB}"/>
              </a:ext>
            </a:extLst>
          </p:cNvPr>
          <p:cNvPicPr>
            <a:picLocks noChangeAspect="1"/>
          </p:cNvPicPr>
          <p:nvPr/>
        </p:nvPicPr>
        <p:blipFill>
          <a:blip r:embed="rId2"/>
          <a:srcRect t="7697" r="13818" b="1394"/>
          <a:stretch/>
        </p:blipFill>
        <p:spPr>
          <a:xfrm>
            <a:off x="3523488" y="10"/>
            <a:ext cx="8668512" cy="6857990"/>
          </a:xfrm>
          <a:prstGeom prst="rect">
            <a:avLst/>
          </a:prstGeom>
        </p:spPr>
      </p:pic>
      <p:sp>
        <p:nvSpPr>
          <p:cNvPr id="85" name="Rectangle 8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5A16001-BA70-3AD5-0898-B310C4C02EAF}"/>
              </a:ext>
            </a:extLst>
          </p:cNvPr>
          <p:cNvSpPr>
            <a:spLocks noGrp="1"/>
          </p:cNvSpPr>
          <p:nvPr>
            <p:ph type="title"/>
          </p:nvPr>
        </p:nvSpPr>
        <p:spPr>
          <a:xfrm>
            <a:off x="477981" y="1122363"/>
            <a:ext cx="4414657" cy="5129728"/>
          </a:xfrm>
        </p:spPr>
        <p:txBody>
          <a:bodyPr vert="horz" lIns="91440" tIns="45720" rIns="91440" bIns="45720" rtlCol="0" anchor="b">
            <a:normAutofit fontScale="90000"/>
          </a:bodyPr>
          <a:lstStyle/>
          <a:p>
            <a:endParaRPr lang="en-US" sz="1200">
              <a:solidFill>
                <a:schemeClr val="tx1"/>
              </a:solidFill>
            </a:endParaRPr>
          </a:p>
          <a:p>
            <a:r>
              <a:rPr lang="en-US" sz="1200">
                <a:solidFill>
                  <a:schemeClr val="tx1"/>
                </a:solidFill>
              </a:rPr>
              <a:t>️</a:t>
            </a:r>
            <a:r>
              <a:rPr lang="en-US" sz="1200">
                <a:solidFill>
                  <a:schemeClr val="tx1"/>
                </a:solidFill>
                <a:ea typeface="+mj-lt"/>
                <a:cs typeface="+mj-lt"/>
              </a:rPr>
              <a:t> </a:t>
            </a:r>
            <a:r>
              <a:rPr lang="en-US" sz="1600">
                <a:solidFill>
                  <a:schemeClr val="tx1"/>
                </a:solidFill>
                <a:ea typeface="+mj-lt"/>
                <a:cs typeface="+mj-lt"/>
              </a:rPr>
              <a:t>1️⃣ </a:t>
            </a:r>
            <a:r>
              <a:rPr lang="en-US" sz="1600" b="1">
                <a:solidFill>
                  <a:schemeClr val="tx1"/>
                </a:solidFill>
                <a:ea typeface="+mj-lt"/>
                <a:cs typeface="+mj-lt"/>
              </a:rPr>
              <a:t>Full</a:t>
            </a:r>
            <a:r>
              <a:rPr lang="en-US" sz="1200" b="1">
                <a:solidFill>
                  <a:schemeClr val="tx1"/>
                </a:solidFill>
                <a:ea typeface="+mj-lt"/>
                <a:cs typeface="+mj-lt"/>
              </a:rPr>
              <a:t> </a:t>
            </a:r>
            <a:r>
              <a:rPr lang="en-US" sz="1200">
                <a:solidFill>
                  <a:schemeClr val="tx1"/>
                </a:solidFill>
                <a:ea typeface="+mj-lt"/>
                <a:cs typeface="+mj-lt"/>
              </a:rPr>
              <a:t>  </a:t>
            </a:r>
            <a:r>
              <a:rPr lang="en-US" sz="1600" b="1">
                <a:solidFill>
                  <a:schemeClr val="tx1"/>
                </a:solidFill>
                <a:ea typeface="+mj-lt"/>
                <a:cs typeface="+mj-lt"/>
              </a:rPr>
              <a:t>Name</a:t>
            </a:r>
            <a:r>
              <a:rPr lang="en-US" sz="1600" b="1">
                <a:solidFill>
                  <a:schemeClr val="tx1"/>
                </a:solidFill>
              </a:rPr>
              <a:t>:</a:t>
            </a:r>
            <a:r>
              <a:rPr lang="en-US" sz="1600">
                <a:solidFill>
                  <a:schemeClr val="tx1"/>
                </a:solidFill>
              </a:rPr>
              <a:t> Glenn Donald McGrath</a:t>
            </a:r>
            <a:br>
              <a:rPr lang="en-US" sz="1600"/>
            </a:br>
            <a:r>
              <a:rPr lang="en-US" sz="1600">
                <a:solidFill>
                  <a:schemeClr val="tx1"/>
                </a:solidFill>
              </a:rPr>
              <a:t> 2️⃣ </a:t>
            </a:r>
            <a:r>
              <a:rPr lang="en-US" sz="1600" b="1">
                <a:solidFill>
                  <a:schemeClr val="tx1"/>
                </a:solidFill>
              </a:rPr>
              <a:t>Role:</a:t>
            </a:r>
            <a:r>
              <a:rPr lang="en-US" sz="1600">
                <a:solidFill>
                  <a:schemeClr val="tx1"/>
                </a:solidFill>
              </a:rPr>
              <a:t> Right-arm fast bowler</a:t>
            </a:r>
            <a:br>
              <a:rPr lang="en-US" sz="1600"/>
            </a:br>
            <a:r>
              <a:rPr lang="en-US" sz="1600">
                <a:solidFill>
                  <a:schemeClr val="tx1"/>
                </a:solidFill>
              </a:rPr>
              <a:t> 3️⃣ </a:t>
            </a:r>
            <a:r>
              <a:rPr lang="en-US" sz="1600" b="1">
                <a:solidFill>
                  <a:schemeClr val="tx1"/>
                </a:solidFill>
              </a:rPr>
              <a:t>Teams:</a:t>
            </a:r>
            <a:r>
              <a:rPr lang="en-US" sz="1600">
                <a:solidFill>
                  <a:schemeClr val="tx1"/>
                </a:solidFill>
              </a:rPr>
              <a:t> Australia (1993-2007), New South Wales</a:t>
            </a:r>
            <a:br>
              <a:rPr lang="en-US" sz="1600"/>
            </a:br>
            <a:r>
              <a:rPr lang="en-US" sz="1600">
                <a:solidFill>
                  <a:schemeClr val="tx1"/>
                </a:solidFill>
              </a:rPr>
              <a:t> 4️⃣ </a:t>
            </a:r>
            <a:r>
              <a:rPr lang="en-US" sz="1600" b="1">
                <a:solidFill>
                  <a:schemeClr val="tx1"/>
                </a:solidFill>
              </a:rPr>
              <a:t>Bowling Style:</a:t>
            </a:r>
            <a:r>
              <a:rPr lang="en-US" sz="1600">
                <a:solidFill>
                  <a:schemeClr val="tx1"/>
                </a:solidFill>
              </a:rPr>
              <a:t> Focused on accuracy, seam movement, and disciplined line &amp; length rather than sheer pace.</a:t>
            </a:r>
            <a:br>
              <a:rPr lang="en-US" sz="1600"/>
            </a:br>
            <a:r>
              <a:rPr lang="en-US" sz="1600">
                <a:solidFill>
                  <a:schemeClr val="tx1"/>
                </a:solidFill>
              </a:rPr>
              <a:t> 5️⃣ </a:t>
            </a:r>
            <a:r>
              <a:rPr lang="en-US" sz="1600" b="1">
                <a:solidFill>
                  <a:schemeClr val="tx1"/>
                </a:solidFill>
              </a:rPr>
              <a:t>Key Strength:</a:t>
            </a:r>
            <a:r>
              <a:rPr lang="en-US" sz="1600">
                <a:solidFill>
                  <a:schemeClr val="tx1"/>
                </a:solidFill>
              </a:rPr>
              <a:t> Consistently bowled in the off-stump channel, troubling batsmen with precision.</a:t>
            </a:r>
            <a:br>
              <a:rPr lang="en-US" sz="1600"/>
            </a:br>
            <a:r>
              <a:rPr lang="en-US" sz="1600">
                <a:solidFill>
                  <a:schemeClr val="tx1"/>
                </a:solidFill>
              </a:rPr>
              <a:t> 6️⃣ </a:t>
            </a:r>
            <a:r>
              <a:rPr lang="en-US" sz="1600" b="1">
                <a:solidFill>
                  <a:schemeClr val="tx1"/>
                </a:solidFill>
              </a:rPr>
              <a:t>Test Career Span:</a:t>
            </a:r>
            <a:r>
              <a:rPr lang="en-US" sz="1600">
                <a:solidFill>
                  <a:schemeClr val="tx1"/>
                </a:solidFill>
              </a:rPr>
              <a:t> Played 124 Test matches over 14 years.</a:t>
            </a:r>
            <a:br>
              <a:rPr lang="en-US" sz="1600"/>
            </a:br>
            <a:r>
              <a:rPr lang="en-US" sz="1600">
                <a:solidFill>
                  <a:schemeClr val="tx1"/>
                </a:solidFill>
              </a:rPr>
              <a:t> 7️⃣ </a:t>
            </a:r>
            <a:r>
              <a:rPr lang="en-US" sz="1600" b="1">
                <a:solidFill>
                  <a:schemeClr val="tx1"/>
                </a:solidFill>
              </a:rPr>
              <a:t>Wickets Taken:</a:t>
            </a:r>
            <a:r>
              <a:rPr lang="en-US" sz="1600">
                <a:solidFill>
                  <a:schemeClr val="tx1"/>
                </a:solidFill>
              </a:rPr>
              <a:t> Claimed 563 Test wickets, making him one of the most successful fast bowlers.</a:t>
            </a:r>
            <a:br>
              <a:rPr lang="en-US" sz="1600"/>
            </a:br>
            <a:r>
              <a:rPr lang="en-US" sz="1600">
                <a:solidFill>
                  <a:schemeClr val="tx1"/>
                </a:solidFill>
              </a:rPr>
              <a:t> 8️⃣ </a:t>
            </a:r>
            <a:r>
              <a:rPr lang="en-US" sz="1600" b="1">
                <a:solidFill>
                  <a:schemeClr val="tx1"/>
                </a:solidFill>
              </a:rPr>
              <a:t>Bowling Average:</a:t>
            </a:r>
            <a:r>
              <a:rPr lang="en-US" sz="1600">
                <a:solidFill>
                  <a:schemeClr val="tx1"/>
                </a:solidFill>
              </a:rPr>
              <a:t> Maintained an exceptional average of 21.64 in Test cricket.</a:t>
            </a:r>
            <a:br>
              <a:rPr lang="en-US" sz="1600"/>
            </a:br>
            <a:r>
              <a:rPr lang="en-US" sz="1600">
                <a:solidFill>
                  <a:schemeClr val="tx1"/>
                </a:solidFill>
              </a:rPr>
              <a:t> 9️⃣ </a:t>
            </a:r>
            <a:r>
              <a:rPr lang="en-US" sz="1600" b="1">
                <a:solidFill>
                  <a:schemeClr val="tx1"/>
                </a:solidFill>
              </a:rPr>
              <a:t>Best Bowling Figures:</a:t>
            </a:r>
            <a:r>
              <a:rPr lang="en-US" sz="1600">
                <a:solidFill>
                  <a:schemeClr val="tx1"/>
                </a:solidFill>
              </a:rPr>
              <a:t> Achieved a career-best performance of 8/24 in an innings.</a:t>
            </a:r>
            <a:br>
              <a:rPr lang="en-US" sz="1600"/>
            </a:br>
            <a:r>
              <a:rPr lang="en-US" sz="1600">
                <a:solidFill>
                  <a:schemeClr val="tx1"/>
                </a:solidFill>
              </a:rPr>
              <a:t> 🔟 </a:t>
            </a:r>
            <a:r>
              <a:rPr lang="en-US" sz="1600" b="1">
                <a:solidFill>
                  <a:schemeClr val="tx1"/>
                </a:solidFill>
              </a:rPr>
              <a:t>Legacy:</a:t>
            </a:r>
            <a:r>
              <a:rPr lang="en-US" sz="1600">
                <a:solidFill>
                  <a:schemeClr val="tx1"/>
                </a:solidFill>
              </a:rPr>
              <a:t> Known for his relentless consistency, he was a key figure in Australia’s dominance during his era.</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TextBox 9">
            <a:extLst>
              <a:ext uri="{FF2B5EF4-FFF2-40B4-BE49-F238E27FC236}">
                <a16:creationId xmlns:a16="http://schemas.microsoft.com/office/drawing/2014/main" id="{8721F1EA-268A-DEC0-0A98-4AA3BACF30BA}"/>
              </a:ext>
            </a:extLst>
          </p:cNvPr>
          <p:cNvSpPr txBox="1"/>
          <p:nvPr/>
        </p:nvSpPr>
        <p:spPr>
          <a:xfrm>
            <a:off x="1313190" y="511289"/>
            <a:ext cx="47923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Felix Titling"/>
              </a:rPr>
              <a:t>Glenn McGrath</a:t>
            </a:r>
            <a:endParaRPr lang="en-US" sz="3600" b="1"/>
          </a:p>
        </p:txBody>
      </p:sp>
    </p:spTree>
    <p:extLst>
      <p:ext uri="{BB962C8B-B14F-4D97-AF65-F5344CB8AC3E}">
        <p14:creationId xmlns:p14="http://schemas.microsoft.com/office/powerpoint/2010/main" val="272714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AFD3-F0EF-D088-D9F6-0111FE57B812}"/>
              </a:ext>
            </a:extLst>
          </p:cNvPr>
          <p:cNvSpPr>
            <a:spLocks noGrp="1"/>
          </p:cNvSpPr>
          <p:nvPr>
            <p:ph type="title"/>
          </p:nvPr>
        </p:nvSpPr>
        <p:spPr>
          <a:xfrm>
            <a:off x="198341" y="148674"/>
            <a:ext cx="4810341" cy="719972"/>
          </a:xfrm>
        </p:spPr>
        <p:txBody>
          <a:bodyPr anchor="b">
            <a:normAutofit fontScale="90000"/>
          </a:bodyPr>
          <a:lstStyle/>
          <a:p>
            <a:r>
              <a:rPr lang="en-US" sz="4400" b="1">
                <a:latin typeface="Avenir Next LT Pro"/>
              </a:rPr>
              <a:t>Michael  Atherton</a:t>
            </a:r>
            <a:endParaRPr lang="en-US" sz="4400" b="1"/>
          </a:p>
        </p:txBody>
      </p:sp>
      <p:sp>
        <p:nvSpPr>
          <p:cNvPr id="13" name="Content Placeholder 12">
            <a:extLst>
              <a:ext uri="{FF2B5EF4-FFF2-40B4-BE49-F238E27FC236}">
                <a16:creationId xmlns:a16="http://schemas.microsoft.com/office/drawing/2014/main" id="{EE993A8E-AA1D-382B-D906-4E012EFF6C66}"/>
              </a:ext>
            </a:extLst>
          </p:cNvPr>
          <p:cNvSpPr>
            <a:spLocks noGrp="1"/>
          </p:cNvSpPr>
          <p:nvPr>
            <p:ph idx="1"/>
          </p:nvPr>
        </p:nvSpPr>
        <p:spPr>
          <a:xfrm>
            <a:off x="640080" y="1713334"/>
            <a:ext cx="4243589" cy="4480233"/>
          </a:xfrm>
        </p:spPr>
        <p:txBody>
          <a:bodyPr vert="horz" lIns="91440" tIns="45720" rIns="91440" bIns="45720" rtlCol="0" anchor="t">
            <a:noAutofit/>
          </a:bodyPr>
          <a:lstStyle/>
          <a:p>
            <a:pPr marL="0" indent="0">
              <a:buNone/>
            </a:pPr>
            <a:r>
              <a:rPr lang="en-US" sz="1600">
                <a:ea typeface="+mn-lt"/>
                <a:cs typeface="+mn-lt"/>
              </a:rPr>
              <a:t> 1️⃣ </a:t>
            </a:r>
            <a:r>
              <a:rPr lang="en-US" sz="1600" b="1">
                <a:ea typeface="+mn-lt"/>
                <a:cs typeface="+mn-lt"/>
              </a:rPr>
              <a:t>Full Name:</a:t>
            </a:r>
            <a:r>
              <a:rPr lang="en-US" sz="1600">
                <a:ea typeface="+mn-lt"/>
                <a:cs typeface="+mn-lt"/>
              </a:rPr>
              <a:t> Michael Andrew Atherton</a:t>
            </a:r>
            <a:endParaRPr lang="en-US" sz="1600"/>
          </a:p>
          <a:p>
            <a:pPr marL="0" indent="0">
              <a:buNone/>
            </a:pPr>
            <a:r>
              <a:rPr lang="en-US" sz="1600">
                <a:ea typeface="+mn-lt"/>
                <a:cs typeface="+mn-lt"/>
              </a:rPr>
              <a:t> 2️⃣ </a:t>
            </a:r>
            <a:r>
              <a:rPr lang="en-US" sz="1600" b="1">
                <a:ea typeface="+mn-lt"/>
                <a:cs typeface="+mn-lt"/>
              </a:rPr>
              <a:t>Role:</a:t>
            </a:r>
            <a:r>
              <a:rPr lang="en-US" sz="1600">
                <a:ea typeface="+mn-lt"/>
                <a:cs typeface="+mn-lt"/>
              </a:rPr>
              <a:t> Right-handed opening batsman</a:t>
            </a:r>
            <a:br>
              <a:rPr lang="en-US" sz="1600">
                <a:ea typeface="+mn-lt"/>
                <a:cs typeface="+mn-lt"/>
              </a:rPr>
            </a:br>
            <a:r>
              <a:rPr lang="en-US" sz="1600">
                <a:ea typeface="+mn-lt"/>
                <a:cs typeface="+mn-lt"/>
              </a:rPr>
              <a:t> 3️⃣ </a:t>
            </a:r>
            <a:r>
              <a:rPr lang="en-US" sz="1600" b="1">
                <a:ea typeface="+mn-lt"/>
                <a:cs typeface="+mn-lt"/>
              </a:rPr>
              <a:t>Teams:</a:t>
            </a:r>
            <a:r>
              <a:rPr lang="en-US" sz="1600">
                <a:ea typeface="+mn-lt"/>
                <a:cs typeface="+mn-lt"/>
              </a:rPr>
              <a:t> England (1989-2001), Lancashire</a:t>
            </a:r>
            <a:br>
              <a:rPr lang="en-US" sz="1600">
                <a:ea typeface="+mn-lt"/>
                <a:cs typeface="+mn-lt"/>
              </a:rPr>
            </a:br>
            <a:r>
              <a:rPr lang="en-US" sz="1600">
                <a:ea typeface="+mn-lt"/>
                <a:cs typeface="+mn-lt"/>
              </a:rPr>
              <a:t> 4️⃣ </a:t>
            </a:r>
            <a:r>
              <a:rPr lang="en-US" sz="1600" b="1">
                <a:ea typeface="+mn-lt"/>
                <a:cs typeface="+mn-lt"/>
              </a:rPr>
              <a:t>Batting Style:</a:t>
            </a:r>
            <a:r>
              <a:rPr lang="en-US" sz="1600">
                <a:ea typeface="+mn-lt"/>
                <a:cs typeface="+mn-lt"/>
              </a:rPr>
              <a:t> Renowned for his defensive technique and mental toughness.</a:t>
            </a:r>
            <a:br>
              <a:rPr lang="en-US" sz="1600">
                <a:ea typeface="+mn-lt"/>
                <a:cs typeface="+mn-lt"/>
              </a:rPr>
            </a:br>
            <a:r>
              <a:rPr lang="en-US" sz="1600">
                <a:ea typeface="+mn-lt"/>
                <a:cs typeface="+mn-lt"/>
              </a:rPr>
              <a:t> 5️⃣ </a:t>
            </a:r>
            <a:r>
              <a:rPr lang="en-US" sz="1600" b="1">
                <a:ea typeface="+mn-lt"/>
                <a:cs typeface="+mn-lt"/>
              </a:rPr>
              <a:t>Key Strength:</a:t>
            </a:r>
            <a:r>
              <a:rPr lang="en-US" sz="1600">
                <a:ea typeface="+mn-lt"/>
                <a:cs typeface="+mn-lt"/>
              </a:rPr>
              <a:t> A patient batsman capable of playing long, grinding innings.</a:t>
            </a:r>
            <a:br>
              <a:rPr lang="en-US" sz="1600">
                <a:ea typeface="+mn-lt"/>
                <a:cs typeface="+mn-lt"/>
              </a:rPr>
            </a:br>
            <a:r>
              <a:rPr lang="en-US" sz="1600">
                <a:ea typeface="+mn-lt"/>
                <a:cs typeface="+mn-lt"/>
              </a:rPr>
              <a:t> 6️⃣ </a:t>
            </a:r>
            <a:r>
              <a:rPr lang="en-US" sz="1600" b="1">
                <a:ea typeface="+mn-lt"/>
                <a:cs typeface="+mn-lt"/>
              </a:rPr>
              <a:t>Weakness:</a:t>
            </a:r>
            <a:r>
              <a:rPr lang="en-US" sz="1600">
                <a:ea typeface="+mn-lt"/>
                <a:cs typeface="+mn-lt"/>
              </a:rPr>
              <a:t> Strong against spin but struggled against elite fast bowlers like Glenn McGrath.</a:t>
            </a:r>
            <a:br>
              <a:rPr lang="en-US" sz="1600">
                <a:ea typeface="+mn-lt"/>
                <a:cs typeface="+mn-lt"/>
              </a:rPr>
            </a:br>
            <a:r>
              <a:rPr lang="en-US" sz="1600">
                <a:ea typeface="+mn-lt"/>
                <a:cs typeface="+mn-lt"/>
              </a:rPr>
              <a:t> 7️⃣ </a:t>
            </a:r>
            <a:r>
              <a:rPr lang="en-US" sz="1600" b="1">
                <a:ea typeface="+mn-lt"/>
                <a:cs typeface="+mn-lt"/>
              </a:rPr>
              <a:t>Test Career Span:</a:t>
            </a:r>
            <a:r>
              <a:rPr lang="en-US" sz="1600">
                <a:ea typeface="+mn-lt"/>
                <a:cs typeface="+mn-lt"/>
              </a:rPr>
              <a:t> Represented England in 115 Test matches over 12 years.</a:t>
            </a:r>
            <a:br>
              <a:rPr lang="en-US" sz="1600">
                <a:ea typeface="+mn-lt"/>
                <a:cs typeface="+mn-lt"/>
              </a:rPr>
            </a:br>
            <a:r>
              <a:rPr lang="en-US" sz="1600">
                <a:ea typeface="+mn-lt"/>
                <a:cs typeface="+mn-lt"/>
              </a:rPr>
              <a:t> 8️⃣ </a:t>
            </a:r>
            <a:r>
              <a:rPr lang="en-US" sz="1600" b="1">
                <a:ea typeface="+mn-lt"/>
                <a:cs typeface="+mn-lt"/>
              </a:rPr>
              <a:t>Total Runs:</a:t>
            </a:r>
            <a:r>
              <a:rPr lang="en-US" sz="1600">
                <a:ea typeface="+mn-lt"/>
                <a:cs typeface="+mn-lt"/>
              </a:rPr>
              <a:t> Scored 7,728 runs in Test cricket.</a:t>
            </a:r>
            <a:br>
              <a:rPr lang="en-US" sz="1600">
                <a:ea typeface="+mn-lt"/>
                <a:cs typeface="+mn-lt"/>
              </a:rPr>
            </a:br>
            <a:r>
              <a:rPr lang="en-US" sz="1600">
                <a:ea typeface="+mn-lt"/>
                <a:cs typeface="+mn-lt"/>
              </a:rPr>
              <a:t> 9️⃣ </a:t>
            </a:r>
            <a:r>
              <a:rPr lang="en-US" sz="1600" b="1">
                <a:ea typeface="+mn-lt"/>
                <a:cs typeface="+mn-lt"/>
              </a:rPr>
              <a:t>Batting Average:</a:t>
            </a:r>
            <a:r>
              <a:rPr lang="en-US" sz="1600">
                <a:ea typeface="+mn-lt"/>
                <a:cs typeface="+mn-lt"/>
              </a:rPr>
              <a:t> Maintained a respectable Test average of 37.69.</a:t>
            </a:r>
            <a:br>
              <a:rPr lang="en-US" sz="1600">
                <a:ea typeface="+mn-lt"/>
                <a:cs typeface="+mn-lt"/>
              </a:rPr>
            </a:br>
            <a:r>
              <a:rPr lang="en-US" sz="1600">
                <a:ea typeface="+mn-lt"/>
                <a:cs typeface="+mn-lt"/>
              </a:rPr>
              <a:t> 🔟 </a:t>
            </a:r>
            <a:r>
              <a:rPr lang="en-US" sz="1600" b="1">
                <a:ea typeface="+mn-lt"/>
                <a:cs typeface="+mn-lt"/>
              </a:rPr>
              <a:t>Centuries:</a:t>
            </a:r>
            <a:r>
              <a:rPr lang="en-US" sz="1600">
                <a:ea typeface="+mn-lt"/>
                <a:cs typeface="+mn-lt"/>
              </a:rPr>
              <a:t> Registered 16 Test centuries, often playing under immense pressure.</a:t>
            </a:r>
            <a:endParaRPr lang="en-US" sz="1600"/>
          </a:p>
        </p:txBody>
      </p:sp>
      <p:sp>
        <p:nvSpPr>
          <p:cNvPr id="3" name="Date Placeholder 2">
            <a:extLst>
              <a:ext uri="{FF2B5EF4-FFF2-40B4-BE49-F238E27FC236}">
                <a16:creationId xmlns:a16="http://schemas.microsoft.com/office/drawing/2014/main" id="{E86D0F1C-0C5D-BE89-49DE-F1F7DF191B2A}"/>
              </a:ext>
            </a:extLst>
          </p:cNvPr>
          <p:cNvSpPr>
            <a:spLocks noGrp="1"/>
          </p:cNvSpPr>
          <p:nvPr>
            <p:ph type="dt" sz="half" idx="10"/>
          </p:nvPr>
        </p:nvSpPr>
        <p:spPr>
          <a:xfrm>
            <a:off x="838200" y="6356350"/>
            <a:ext cx="2743200" cy="365125"/>
          </a:xfrm>
        </p:spPr>
        <p:txBody>
          <a:bodyPr>
            <a:normAutofit/>
          </a:bodyPr>
          <a:lstStyle/>
          <a:p>
            <a:pPr>
              <a:spcAft>
                <a:spcPts val="600"/>
              </a:spcAft>
            </a:pPr>
            <a:r>
              <a:rPr lang="en-US"/>
              <a:t>20XX</a:t>
            </a:r>
          </a:p>
        </p:txBody>
      </p:sp>
      <p:pic>
        <p:nvPicPr>
          <p:cNvPr id="9" name="Content Placeholder 8" descr="A person holding a bat&#10;&#10;AI-generated content may be incorrect.">
            <a:extLst>
              <a:ext uri="{FF2B5EF4-FFF2-40B4-BE49-F238E27FC236}">
                <a16:creationId xmlns:a16="http://schemas.microsoft.com/office/drawing/2014/main" id="{9A2ABA7D-DE2E-948B-734F-C65CBD8C9083}"/>
              </a:ext>
            </a:extLst>
          </p:cNvPr>
          <p:cNvPicPr>
            <a:picLocks noChangeAspect="1"/>
          </p:cNvPicPr>
          <p:nvPr/>
        </p:nvPicPr>
        <p:blipFill>
          <a:blip r:embed="rId2"/>
          <a:srcRect l="12347" r="2822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5">
            <a:extLst>
              <a:ext uri="{FF2B5EF4-FFF2-40B4-BE49-F238E27FC236}">
                <a16:creationId xmlns:a16="http://schemas.microsoft.com/office/drawing/2014/main" id="{6F202D71-F202-B767-2704-F4AC06C53703}"/>
              </a:ext>
            </a:extLst>
          </p:cNvPr>
          <p:cNvSpPr>
            <a:spLocks noGrp="1"/>
          </p:cNvSpPr>
          <p:nvPr>
            <p:ph type="sldNum" sz="quarter" idx="12"/>
          </p:nvPr>
        </p:nvSpPr>
        <p:spPr>
          <a:xfrm>
            <a:off x="10439400" y="6356350"/>
            <a:ext cx="914400" cy="365125"/>
          </a:xfrm>
        </p:spPr>
        <p:txBody>
          <a:bodyPr>
            <a:normAutofit/>
          </a:bodyPr>
          <a:lstStyle/>
          <a:p>
            <a:pPr>
              <a:spcAft>
                <a:spcPts val="600"/>
              </a:spcAft>
            </a:pPr>
            <a:fld id="{84D792B7-0397-C047-AE12-1A03F7E3DC83}"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48105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5B19C86-33A9-9600-DA3A-926F0E8A980F}"/>
              </a:ext>
            </a:extLst>
          </p:cNvPr>
          <p:cNvSpPr>
            <a:spLocks noGrp="1"/>
          </p:cNvSpPr>
          <p:nvPr>
            <p:ph type="title"/>
          </p:nvPr>
        </p:nvSpPr>
        <p:spPr>
          <a:xfrm>
            <a:off x="3682724" y="-5505"/>
            <a:ext cx="8650982" cy="1054076"/>
          </a:xfrm>
        </p:spPr>
        <p:txBody>
          <a:bodyPr vert="horz" lIns="91440" tIns="45720" rIns="91440" bIns="45720" rtlCol="0" anchor="b">
            <a:normAutofit/>
          </a:bodyPr>
          <a:lstStyle/>
          <a:p>
            <a:pPr algn="ctr">
              <a:lnSpc>
                <a:spcPct val="90000"/>
              </a:lnSpc>
            </a:pPr>
            <a:r>
              <a:rPr lang="en-US" sz="3200" b="1">
                <a:solidFill>
                  <a:schemeClr val="tx1">
                    <a:lumMod val="85000"/>
                    <a:lumOff val="15000"/>
                  </a:schemeClr>
                </a:solidFill>
              </a:rPr>
              <a:t>ANALYSIS: HANDLING SHORT-PITCHED DELIVERIES – ERRORS &amp; CORRECTIONS</a:t>
            </a:r>
          </a:p>
        </p:txBody>
      </p:sp>
      <p:pic>
        <p:nvPicPr>
          <p:cNvPr id="8" name="Picture 7" descr="A person in all white outfit&#10;&#10;AI-generated content may be incorrect.">
            <a:extLst>
              <a:ext uri="{FF2B5EF4-FFF2-40B4-BE49-F238E27FC236}">
                <a16:creationId xmlns:a16="http://schemas.microsoft.com/office/drawing/2014/main" id="{48BEC679-2D3E-1ED3-5FAA-4FBED677871F}"/>
              </a:ext>
            </a:extLst>
          </p:cNvPr>
          <p:cNvPicPr>
            <a:picLocks noChangeAspect="1"/>
          </p:cNvPicPr>
          <p:nvPr/>
        </p:nvPicPr>
        <p:blipFill>
          <a:blip r:embed="rId2"/>
          <a:srcRect l="4931"/>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
        <p:nvSpPr>
          <p:cNvPr id="2" name="Date Placeholder 1">
            <a:extLst>
              <a:ext uri="{FF2B5EF4-FFF2-40B4-BE49-F238E27FC236}">
                <a16:creationId xmlns:a16="http://schemas.microsoft.com/office/drawing/2014/main" id="{BF97B505-A442-09AA-E04D-D58275607BA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sz="1000" spc="0">
                <a:solidFill>
                  <a:srgbClr val="FFFFFF"/>
                </a:solidFill>
                <a:latin typeface="Calibri" panose="020F0502020204030204"/>
              </a:rPr>
              <a:t>20XX</a:t>
            </a:r>
          </a:p>
        </p:txBody>
      </p:sp>
      <p:sp>
        <p:nvSpPr>
          <p:cNvPr id="6" name="Slide Number Placeholder 5">
            <a:extLst>
              <a:ext uri="{FF2B5EF4-FFF2-40B4-BE49-F238E27FC236}">
                <a16:creationId xmlns:a16="http://schemas.microsoft.com/office/drawing/2014/main" id="{627018BA-623E-D51E-BE0E-F23E62CC335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84D792B7-0397-C047-AE12-1A03F7E3DC83}" type="slidenum">
              <a:rPr lang="en-US" sz="1000" spc="0">
                <a:solidFill>
                  <a:prstClr val="black">
                    <a:tint val="75000"/>
                  </a:prstClr>
                </a:solidFill>
                <a:latin typeface="Calibri" panose="020F0502020204030204"/>
              </a:rPr>
              <a:pPr algn="r">
                <a:spcAft>
                  <a:spcPts val="600"/>
                </a:spcAft>
                <a:defRPr/>
              </a:pPr>
              <a:t>7</a:t>
            </a:fld>
            <a:endParaRPr lang="en-US" sz="1000" spc="0">
              <a:solidFill>
                <a:prstClr val="black">
                  <a:tint val="75000"/>
                </a:prstClr>
              </a:solidFill>
              <a:latin typeface="Calibri" panose="020F0502020204030204"/>
            </a:endParaRPr>
          </a:p>
        </p:txBody>
      </p:sp>
      <p:sp>
        <p:nvSpPr>
          <p:cNvPr id="20" name="TextBox 19">
            <a:extLst>
              <a:ext uri="{FF2B5EF4-FFF2-40B4-BE49-F238E27FC236}">
                <a16:creationId xmlns:a16="http://schemas.microsoft.com/office/drawing/2014/main" id="{99573696-7368-F30B-AEE7-25249C5722CD}"/>
              </a:ext>
            </a:extLst>
          </p:cNvPr>
          <p:cNvSpPr txBox="1"/>
          <p:nvPr/>
        </p:nvSpPr>
        <p:spPr>
          <a:xfrm>
            <a:off x="4040751" y="1045799"/>
            <a:ext cx="691763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Player Observation:</a:t>
            </a:r>
            <a:endParaRPr lang="en-US"/>
          </a:p>
          <a:p>
            <a:pPr marL="285750" indent="-285750">
              <a:buFont typeface="Arial"/>
              <a:buChar char="•"/>
            </a:pPr>
            <a:r>
              <a:rPr lang="en-US">
                <a:ea typeface="+mn-lt"/>
                <a:cs typeface="+mn-lt"/>
              </a:rPr>
              <a:t>Michael Atherton is seen reacting to a short-pitched delivery.</a:t>
            </a:r>
            <a:endParaRPr lang="en-US"/>
          </a:p>
          <a:p>
            <a:pPr marL="285750" indent="-285750">
              <a:buFont typeface="Arial"/>
              <a:buChar char="•"/>
            </a:pPr>
            <a:r>
              <a:rPr lang="en-US">
                <a:ea typeface="+mn-lt"/>
                <a:cs typeface="+mn-lt"/>
              </a:rPr>
              <a:t>Instead of ducking, he attempts to play the ball by jumping.</a:t>
            </a:r>
            <a:endParaRPr lang="en-US"/>
          </a:p>
          <a:p>
            <a:pPr marL="285750" indent="-285750">
              <a:buFont typeface="Arial"/>
              <a:buChar char="•"/>
            </a:pPr>
            <a:r>
              <a:rPr lang="en-US">
                <a:ea typeface="+mn-lt"/>
                <a:cs typeface="+mn-lt"/>
              </a:rPr>
              <a:t>This reaction is risky as it exposes him to potential head or body impact.</a:t>
            </a:r>
            <a:endParaRPr lang="en-US"/>
          </a:p>
          <a:p>
            <a:pPr algn="l"/>
            <a:endParaRPr lang="en-US"/>
          </a:p>
        </p:txBody>
      </p:sp>
      <p:sp>
        <p:nvSpPr>
          <p:cNvPr id="25" name="TextBox 24">
            <a:extLst>
              <a:ext uri="{FF2B5EF4-FFF2-40B4-BE49-F238E27FC236}">
                <a16:creationId xmlns:a16="http://schemas.microsoft.com/office/drawing/2014/main" id="{F117FBFD-3BAA-8FD8-C0D9-3674CB194D82}"/>
              </a:ext>
            </a:extLst>
          </p:cNvPr>
          <p:cNvSpPr txBox="1"/>
          <p:nvPr/>
        </p:nvSpPr>
        <p:spPr>
          <a:xfrm>
            <a:off x="4038154" y="2530839"/>
            <a:ext cx="691763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Errors observed:</a:t>
            </a:r>
            <a:endParaRPr lang="en-US">
              <a:ea typeface="+mn-lt"/>
              <a:cs typeface="+mn-lt"/>
            </a:endParaRPr>
          </a:p>
          <a:p>
            <a:pPr algn="ctr"/>
            <a:r>
              <a:rPr lang="en-US">
                <a:ea typeface="+mn-lt"/>
                <a:cs typeface="+mn-lt"/>
              </a:rPr>
              <a:t>🔹 </a:t>
            </a:r>
            <a:r>
              <a:rPr lang="en-US" b="1">
                <a:ea typeface="+mn-lt"/>
                <a:cs typeface="+mn-lt"/>
              </a:rPr>
              <a:t>Improper Response to Bounce</a:t>
            </a:r>
            <a:endParaRPr lang="en-US"/>
          </a:p>
          <a:p>
            <a:pPr marL="285750" indent="-285750" algn="ctr">
              <a:buFont typeface="Arial"/>
              <a:buChar char="•"/>
            </a:pPr>
            <a:r>
              <a:rPr lang="en-US">
                <a:ea typeface="+mn-lt"/>
                <a:cs typeface="+mn-lt"/>
              </a:rPr>
              <a:t>Jumping instead of ducking increases vulnerability.</a:t>
            </a:r>
            <a:endParaRPr lang="en-US"/>
          </a:p>
          <a:p>
            <a:pPr marL="285750" indent="-285750" algn="ctr">
              <a:buFont typeface="Arial"/>
              <a:buChar char="•"/>
            </a:pPr>
            <a:r>
              <a:rPr lang="en-US">
                <a:ea typeface="+mn-lt"/>
                <a:cs typeface="+mn-lt"/>
              </a:rPr>
              <a:t>Losing control of balance raises the likelihood of getting hit.</a:t>
            </a:r>
            <a:endParaRPr lang="en-US"/>
          </a:p>
          <a:p>
            <a:pPr marL="285750" indent="-285750" algn="ctr">
              <a:buFont typeface="Arial"/>
              <a:buChar char="•"/>
            </a:pPr>
            <a:r>
              <a:rPr lang="en-US">
                <a:ea typeface="+mn-lt"/>
                <a:cs typeface="+mn-lt"/>
              </a:rPr>
              <a:t>Greater risk of impact on the helmet, gloves, or face.</a:t>
            </a:r>
            <a:endParaRPr lang="en-US"/>
          </a:p>
          <a:p>
            <a:pPr algn="ctr"/>
            <a:endParaRPr lang="en-US"/>
          </a:p>
        </p:txBody>
      </p:sp>
      <p:sp>
        <p:nvSpPr>
          <p:cNvPr id="26" name="TextBox 25">
            <a:extLst>
              <a:ext uri="{FF2B5EF4-FFF2-40B4-BE49-F238E27FC236}">
                <a16:creationId xmlns:a16="http://schemas.microsoft.com/office/drawing/2014/main" id="{0F33A9A4-A709-D8E2-5ACD-1E868FF5D2BB}"/>
              </a:ext>
            </a:extLst>
          </p:cNvPr>
          <p:cNvSpPr txBox="1"/>
          <p:nvPr/>
        </p:nvSpPr>
        <p:spPr>
          <a:xfrm>
            <a:off x="4040750" y="3952327"/>
            <a:ext cx="69176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 </a:t>
            </a:r>
            <a:r>
              <a:rPr lang="en-US" b="1">
                <a:ea typeface="+mn-lt"/>
                <a:cs typeface="+mn-lt"/>
              </a:rPr>
              <a:t>Lack of Stability</a:t>
            </a:r>
            <a:endParaRPr lang="en-US"/>
          </a:p>
          <a:p>
            <a:pPr marL="285750" indent="-285750" algn="ctr">
              <a:buFont typeface="Arial"/>
              <a:buChar char="•"/>
            </a:pPr>
            <a:r>
              <a:rPr lang="en-US">
                <a:ea typeface="+mn-lt"/>
                <a:cs typeface="+mn-lt"/>
              </a:rPr>
              <a:t>Appears off balance while reacting to the delivery.</a:t>
            </a:r>
            <a:endParaRPr lang="en-US"/>
          </a:p>
          <a:p>
            <a:pPr marL="285750" indent="-285750" algn="ctr">
              <a:buFont typeface="Arial"/>
              <a:buChar char="•"/>
            </a:pPr>
            <a:r>
              <a:rPr lang="en-US">
                <a:ea typeface="+mn-lt"/>
                <a:cs typeface="+mn-lt"/>
              </a:rPr>
              <a:t>Jumping reduces the ability to make quick adjustments.</a:t>
            </a:r>
            <a:endParaRPr lang="en-US"/>
          </a:p>
          <a:p>
            <a:pPr algn="ctr"/>
            <a:endParaRPr lang="en-US"/>
          </a:p>
        </p:txBody>
      </p:sp>
      <p:sp>
        <p:nvSpPr>
          <p:cNvPr id="27" name="TextBox 26">
            <a:extLst>
              <a:ext uri="{FF2B5EF4-FFF2-40B4-BE49-F238E27FC236}">
                <a16:creationId xmlns:a16="http://schemas.microsoft.com/office/drawing/2014/main" id="{352F1176-F125-4EC2-A645-1B6C45E20A16}"/>
              </a:ext>
            </a:extLst>
          </p:cNvPr>
          <p:cNvSpPr txBox="1"/>
          <p:nvPr/>
        </p:nvSpPr>
        <p:spPr>
          <a:xfrm>
            <a:off x="4040887" y="4843929"/>
            <a:ext cx="79336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Areas for Improvement:</a:t>
            </a:r>
            <a:endParaRPr lang="en-US"/>
          </a:p>
          <a:p>
            <a:r>
              <a:rPr lang="en-US">
                <a:ea typeface="+mn-lt"/>
                <a:cs typeface="+mn-lt"/>
              </a:rPr>
              <a:t> ✅ Maintain weight on the back foot for better stability.</a:t>
            </a:r>
            <a:br>
              <a:rPr lang="en-US">
                <a:ea typeface="+mn-lt"/>
                <a:cs typeface="+mn-lt"/>
              </a:rPr>
            </a:br>
            <a:r>
              <a:rPr lang="en-US">
                <a:ea typeface="+mn-lt"/>
                <a:cs typeface="+mn-lt"/>
              </a:rPr>
              <a:t> ✅ Bend the knees and lower the body when facing short-pitched balls.</a:t>
            </a:r>
            <a:br>
              <a:rPr lang="en-US">
                <a:ea typeface="+mn-lt"/>
                <a:cs typeface="+mn-lt"/>
              </a:rPr>
            </a:br>
            <a:r>
              <a:rPr lang="en-US">
                <a:ea typeface="+mn-lt"/>
                <a:cs typeface="+mn-lt"/>
              </a:rPr>
              <a:t> ✅ Focus on tracking the ball closely to judge its bounce.</a:t>
            </a:r>
            <a:br>
              <a:rPr lang="en-US">
                <a:ea typeface="+mn-lt"/>
                <a:cs typeface="+mn-lt"/>
              </a:rPr>
            </a:br>
            <a:r>
              <a:rPr lang="en-US">
                <a:ea typeface="+mn-lt"/>
                <a:cs typeface="+mn-lt"/>
              </a:rPr>
              <a:t> ✅ Adopt a side-on stance and allow the ball to pass safely when    necessary.</a:t>
            </a:r>
            <a:endParaRPr lang="en-US"/>
          </a:p>
          <a:p>
            <a:pPr algn="l"/>
            <a:endParaRPr lang="en-US"/>
          </a:p>
        </p:txBody>
      </p:sp>
    </p:spTree>
    <p:extLst>
      <p:ext uri="{BB962C8B-B14F-4D97-AF65-F5344CB8AC3E}">
        <p14:creationId xmlns:p14="http://schemas.microsoft.com/office/powerpoint/2010/main" val="214692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4EEF595-1AE3-67D2-5365-799ADCD3E4EE}"/>
              </a:ext>
            </a:extLst>
          </p:cNvPr>
          <p:cNvSpPr>
            <a:spLocks noGrp="1"/>
          </p:cNvSpPr>
          <p:nvPr>
            <p:ph type="title"/>
          </p:nvPr>
        </p:nvSpPr>
        <p:spPr>
          <a:xfrm>
            <a:off x="184897" y="706027"/>
            <a:ext cx="6796670" cy="2793992"/>
          </a:xfrm>
        </p:spPr>
        <p:txBody>
          <a:bodyPr vert="horz" lIns="91440" tIns="45720" rIns="91440" bIns="45720" rtlCol="0" anchor="b">
            <a:normAutofit/>
          </a:bodyPr>
          <a:lstStyle/>
          <a:p>
            <a:pPr>
              <a:lnSpc>
                <a:spcPct val="90000"/>
              </a:lnSpc>
            </a:pPr>
            <a:r>
              <a:rPr lang="en-US" sz="1500">
                <a:latin typeface="Arial"/>
                <a:ea typeface="+mj-lt"/>
                <a:cs typeface="+mj-lt"/>
              </a:rPr>
              <a:t> 🔹 </a:t>
            </a:r>
            <a:r>
              <a:rPr lang="en-US" sz="1500" b="1">
                <a:latin typeface="Arial"/>
                <a:ea typeface="+mj-lt"/>
                <a:cs typeface="+mj-lt"/>
              </a:rPr>
              <a:t>Exposed Bat Face</a:t>
            </a:r>
            <a:r>
              <a:rPr lang="en-US" sz="1500">
                <a:latin typeface="Arial"/>
                <a:ea typeface="+mj-lt"/>
                <a:cs typeface="+mj-lt"/>
              </a:rPr>
              <a:t> – Led to frequent catches in the slip region.</a:t>
            </a:r>
            <a:br>
              <a:rPr lang="en-US" sz="1500">
                <a:latin typeface="Arial"/>
                <a:ea typeface="+mj-lt"/>
                <a:cs typeface="+mj-lt"/>
              </a:rPr>
            </a:br>
            <a:r>
              <a:rPr lang="en-US" sz="1500">
                <a:latin typeface="Arial"/>
                <a:ea typeface="+mj-lt"/>
                <a:cs typeface="+mj-lt"/>
              </a:rPr>
              <a:t> 🔹 </a:t>
            </a:r>
            <a:r>
              <a:rPr lang="en-US" sz="1500" b="1">
                <a:latin typeface="Arial"/>
                <a:ea typeface="+mj-lt"/>
                <a:cs typeface="+mj-lt"/>
              </a:rPr>
              <a:t>Reaching for Deliveries</a:t>
            </a:r>
            <a:r>
              <a:rPr lang="en-US" sz="1500">
                <a:latin typeface="Arial"/>
                <a:ea typeface="+mj-lt"/>
                <a:cs typeface="+mj-lt"/>
              </a:rPr>
              <a:t> – Played at balls outside off-stump, increasing the risk of dismissal.</a:t>
            </a:r>
            <a:br>
              <a:rPr lang="en-US" sz="1500">
                <a:latin typeface="Arial"/>
                <a:ea typeface="+mj-lt"/>
                <a:cs typeface="+mj-lt"/>
              </a:rPr>
            </a:br>
            <a:r>
              <a:rPr lang="en-US" sz="1500">
                <a:latin typeface="Arial"/>
                <a:ea typeface="+mj-lt"/>
                <a:cs typeface="+mj-lt"/>
              </a:rPr>
              <a:t> 🔹 </a:t>
            </a:r>
            <a:r>
              <a:rPr lang="en-US" sz="1500" b="1">
                <a:latin typeface="Arial"/>
                <a:ea typeface="+mj-lt"/>
                <a:cs typeface="+mj-lt"/>
              </a:rPr>
              <a:t>Rigid Grip (Hard Hands)</a:t>
            </a:r>
            <a:r>
              <a:rPr lang="en-US" sz="1500">
                <a:latin typeface="Arial"/>
                <a:ea typeface="+mj-lt"/>
                <a:cs typeface="+mj-lt"/>
              </a:rPr>
              <a:t> – Generated excessive impact, causing edges to carry to fielders.</a:t>
            </a:r>
            <a:br>
              <a:rPr lang="en-US" sz="1500">
                <a:latin typeface="Arial"/>
                <a:ea typeface="+mj-lt"/>
                <a:cs typeface="+mj-lt"/>
              </a:rPr>
            </a:br>
            <a:r>
              <a:rPr lang="en-US" sz="1500">
                <a:latin typeface="Arial"/>
                <a:ea typeface="+mj-lt"/>
                <a:cs typeface="+mj-lt"/>
              </a:rPr>
              <a:t> 🔹 </a:t>
            </a:r>
            <a:r>
              <a:rPr lang="en-US" sz="1500" b="1">
                <a:latin typeface="Arial"/>
                <a:ea typeface="+mj-lt"/>
                <a:cs typeface="+mj-lt"/>
              </a:rPr>
              <a:t>Restricted Footwork</a:t>
            </a:r>
            <a:r>
              <a:rPr lang="en-US" sz="1500">
                <a:latin typeface="Arial"/>
                <a:ea typeface="+mj-lt"/>
                <a:cs typeface="+mj-lt"/>
              </a:rPr>
              <a:t> – Often stuck on the crease, resulting in mistimed shots.</a:t>
            </a:r>
            <a:br>
              <a:rPr lang="en-US" sz="1500">
                <a:latin typeface="Arial"/>
                <a:ea typeface="+mj-lt"/>
                <a:cs typeface="+mj-lt"/>
              </a:rPr>
            </a:br>
            <a:r>
              <a:rPr lang="en-US" sz="1500">
                <a:latin typeface="Arial"/>
                <a:ea typeface="+mj-lt"/>
                <a:cs typeface="+mj-lt"/>
              </a:rPr>
              <a:t> 🔹 </a:t>
            </a:r>
            <a:r>
              <a:rPr lang="en-US" sz="1500" b="1">
                <a:latin typeface="Arial"/>
                <a:ea typeface="+mj-lt"/>
                <a:cs typeface="+mj-lt"/>
              </a:rPr>
              <a:t>McGrath’s Tactical Accuracy</a:t>
            </a:r>
            <a:r>
              <a:rPr lang="en-US" sz="1500">
                <a:latin typeface="Arial"/>
                <a:ea typeface="+mj-lt"/>
                <a:cs typeface="+mj-lt"/>
              </a:rPr>
              <a:t> – Consistently targeted the off-stump, forcing errors.</a:t>
            </a:r>
            <a:endParaRPr lang="en-US">
              <a:latin typeface="Arial"/>
            </a:endParaRPr>
          </a:p>
          <a:p>
            <a:pPr algn="ctr">
              <a:lnSpc>
                <a:spcPct val="90000"/>
              </a:lnSpc>
            </a:pPr>
            <a:endParaRPr lang="en-US" sz="1500" kern="1200">
              <a:solidFill>
                <a:schemeClr val="tx1"/>
              </a:solidFill>
              <a:latin typeface="+mj-lt"/>
              <a:ea typeface="+mj-ea"/>
              <a:cs typeface="+mj-cs"/>
            </a:endParaRPr>
          </a:p>
        </p:txBody>
      </p:sp>
      <p:sp>
        <p:nvSpPr>
          <p:cNvPr id="53" name="Freeform: Shape 5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person in white uniform&#10;&#10;AI-generated content may be incorrect.">
            <a:extLst>
              <a:ext uri="{FF2B5EF4-FFF2-40B4-BE49-F238E27FC236}">
                <a16:creationId xmlns:a16="http://schemas.microsoft.com/office/drawing/2014/main" id="{4D133EFA-986B-AA99-C938-CB2218CD5091}"/>
              </a:ext>
            </a:extLst>
          </p:cNvPr>
          <p:cNvPicPr>
            <a:picLocks noChangeAspect="1"/>
          </p:cNvPicPr>
          <p:nvPr/>
        </p:nvPicPr>
        <p:blipFill>
          <a:blip r:embed="rId2"/>
          <a:stretch>
            <a:fillRect/>
          </a:stretch>
        </p:blipFill>
        <p:spPr>
          <a:xfrm>
            <a:off x="7190194" y="1209578"/>
            <a:ext cx="3861602"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7" name="Freeform: Shape 5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Date Placeholder 6">
            <a:extLst>
              <a:ext uri="{FF2B5EF4-FFF2-40B4-BE49-F238E27FC236}">
                <a16:creationId xmlns:a16="http://schemas.microsoft.com/office/drawing/2014/main" id="{A9E8478B-44D1-C7F7-8DF4-00DA551F7C55}"/>
              </a:ext>
            </a:extLst>
          </p:cNvPr>
          <p:cNvSpPr>
            <a:spLocks noGrp="1"/>
          </p:cNvSpPr>
          <p:nvPr>
            <p:ph type="dt" sz="half" idx="10"/>
          </p:nvPr>
        </p:nvSpPr>
        <p:spPr>
          <a:xfrm>
            <a:off x="838200" y="6356350"/>
            <a:ext cx="1718361" cy="365125"/>
          </a:xfrm>
        </p:spPr>
        <p:txBody>
          <a:bodyPr vert="horz" lIns="91440" tIns="45720" rIns="91440" bIns="45720" rtlCol="0" anchor="ctr">
            <a:normAutofit/>
          </a:bodyPr>
          <a:lstStyle/>
          <a:p>
            <a:pPr>
              <a:spcAft>
                <a:spcPts val="600"/>
              </a:spcAft>
              <a:defRPr/>
            </a:pPr>
            <a:r>
              <a:rPr lang="en-US" spc="0">
                <a:solidFill>
                  <a:schemeClr val="tx1">
                    <a:tint val="75000"/>
                  </a:schemeClr>
                </a:solidFill>
                <a:latin typeface="+mn-lt"/>
              </a:rPr>
              <a:t>20XX</a:t>
            </a:r>
          </a:p>
        </p:txBody>
      </p:sp>
      <p:sp>
        <p:nvSpPr>
          <p:cNvPr id="5" name="Slide Number Placeholder 4">
            <a:extLst>
              <a:ext uri="{FF2B5EF4-FFF2-40B4-BE49-F238E27FC236}">
                <a16:creationId xmlns:a16="http://schemas.microsoft.com/office/drawing/2014/main" id="{86674630-4EAC-5D70-01BE-F37CB6586F92}"/>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lgn="r">
              <a:spcAft>
                <a:spcPts val="600"/>
              </a:spcAft>
              <a:defRPr/>
            </a:pPr>
            <a:fld id="{84D792B7-0397-C047-AE12-1A03F7E3DC83}" type="slidenum">
              <a:rPr lang="en-US" spc="0">
                <a:solidFill>
                  <a:schemeClr val="tx1">
                    <a:tint val="75000"/>
                  </a:schemeClr>
                </a:solidFill>
                <a:latin typeface="+mn-lt"/>
              </a:rPr>
              <a:pPr algn="r">
                <a:spcAft>
                  <a:spcPts val="600"/>
                </a:spcAft>
                <a:defRPr/>
              </a:pPr>
              <a:t>8</a:t>
            </a:fld>
            <a:endParaRPr lang="en-US" spc="0">
              <a:solidFill>
                <a:schemeClr val="tx1">
                  <a:tint val="75000"/>
                </a:schemeClr>
              </a:solidFill>
              <a:latin typeface="+mn-lt"/>
            </a:endParaRPr>
          </a:p>
        </p:txBody>
      </p:sp>
      <p:sp>
        <p:nvSpPr>
          <p:cNvPr id="59" name="Freeform: Shape 5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2" name="TextBox 11">
            <a:extLst>
              <a:ext uri="{FF2B5EF4-FFF2-40B4-BE49-F238E27FC236}">
                <a16:creationId xmlns:a16="http://schemas.microsoft.com/office/drawing/2014/main" id="{D764E3BD-8B7C-A89F-DF30-44D989C92754}"/>
              </a:ext>
            </a:extLst>
          </p:cNvPr>
          <p:cNvSpPr txBox="1"/>
          <p:nvPr/>
        </p:nvSpPr>
        <p:spPr>
          <a:xfrm>
            <a:off x="199151" y="475319"/>
            <a:ext cx="12196117" cy="4719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UNFORCED ERRORS: A DEEP DIVE INTO BATTING TECHNIQUE</a:t>
            </a:r>
            <a:endParaRPr lang="en-US" b="1"/>
          </a:p>
        </p:txBody>
      </p:sp>
      <p:sp>
        <p:nvSpPr>
          <p:cNvPr id="14" name="TextBox 13">
            <a:extLst>
              <a:ext uri="{FF2B5EF4-FFF2-40B4-BE49-F238E27FC236}">
                <a16:creationId xmlns:a16="http://schemas.microsoft.com/office/drawing/2014/main" id="{6021232F-ACA8-440E-3E95-524DD3993973}"/>
              </a:ext>
            </a:extLst>
          </p:cNvPr>
          <p:cNvSpPr txBox="1"/>
          <p:nvPr/>
        </p:nvSpPr>
        <p:spPr>
          <a:xfrm>
            <a:off x="177340" y="959649"/>
            <a:ext cx="40818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Identified Weaknesses:</a:t>
            </a:r>
            <a:endParaRPr lang="en-US" sz="2400" b="1"/>
          </a:p>
        </p:txBody>
      </p:sp>
      <p:sp>
        <p:nvSpPr>
          <p:cNvPr id="15" name="TextBox 14">
            <a:extLst>
              <a:ext uri="{FF2B5EF4-FFF2-40B4-BE49-F238E27FC236}">
                <a16:creationId xmlns:a16="http://schemas.microsoft.com/office/drawing/2014/main" id="{7AE664F5-29E3-325A-2513-3C94DA99C35B}"/>
              </a:ext>
            </a:extLst>
          </p:cNvPr>
          <p:cNvSpPr txBox="1"/>
          <p:nvPr/>
        </p:nvSpPr>
        <p:spPr>
          <a:xfrm>
            <a:off x="179987" y="3467894"/>
            <a:ext cx="70268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Adjustments for Improvement:</a:t>
            </a:r>
            <a:endParaRPr lang="en-US"/>
          </a:p>
          <a:p>
            <a:r>
              <a:rPr lang="en-US">
                <a:ea typeface="+mn-lt"/>
                <a:cs typeface="+mn-lt"/>
              </a:rPr>
              <a:t>🔹 </a:t>
            </a:r>
            <a:r>
              <a:rPr lang="en-US" b="1">
                <a:ea typeface="+mn-lt"/>
                <a:cs typeface="+mn-lt"/>
              </a:rPr>
              <a:t>Smarter Shot Selection</a:t>
            </a:r>
            <a:r>
              <a:rPr lang="en-US">
                <a:ea typeface="+mn-lt"/>
                <a:cs typeface="+mn-lt"/>
              </a:rPr>
              <a:t> – Be more selective and leave wider deliveries outside off-stump.</a:t>
            </a:r>
            <a:br>
              <a:rPr lang="en-US">
                <a:ea typeface="+mn-lt"/>
                <a:cs typeface="+mn-lt"/>
              </a:rPr>
            </a:br>
            <a:r>
              <a:rPr lang="en-US">
                <a:ea typeface="+mn-lt"/>
                <a:cs typeface="+mn-lt"/>
              </a:rPr>
              <a:t> 🔹 </a:t>
            </a:r>
            <a:r>
              <a:rPr lang="en-US" b="1">
                <a:ea typeface="+mn-lt"/>
                <a:cs typeface="+mn-lt"/>
              </a:rPr>
              <a:t>Refined Footwork</a:t>
            </a:r>
            <a:r>
              <a:rPr lang="en-US">
                <a:ea typeface="+mn-lt"/>
                <a:cs typeface="+mn-lt"/>
              </a:rPr>
              <a:t> – Step towards the ball to maintain balance and control.</a:t>
            </a:r>
            <a:br>
              <a:rPr lang="en-US">
                <a:ea typeface="+mn-lt"/>
                <a:cs typeface="+mn-lt"/>
              </a:rPr>
            </a:br>
            <a:r>
              <a:rPr lang="en-US">
                <a:ea typeface="+mn-lt"/>
                <a:cs typeface="+mn-lt"/>
              </a:rPr>
              <a:t> 🔹 </a:t>
            </a:r>
            <a:r>
              <a:rPr lang="en-US" b="1">
                <a:ea typeface="+mn-lt"/>
                <a:cs typeface="+mn-lt"/>
              </a:rPr>
              <a:t>Gentler Hands</a:t>
            </a:r>
            <a:r>
              <a:rPr lang="en-US">
                <a:ea typeface="+mn-lt"/>
                <a:cs typeface="+mn-lt"/>
              </a:rPr>
              <a:t> – Soften grip to reduce the chance of edges carrying to fielders.</a:t>
            </a:r>
            <a:br>
              <a:rPr lang="en-US">
                <a:ea typeface="+mn-lt"/>
                <a:cs typeface="+mn-lt"/>
              </a:rPr>
            </a:br>
            <a:r>
              <a:rPr lang="en-US">
                <a:ea typeface="+mn-lt"/>
                <a:cs typeface="+mn-lt"/>
              </a:rPr>
              <a:t> 🔹 </a:t>
            </a:r>
            <a:r>
              <a:rPr lang="en-US" b="1">
                <a:ea typeface="+mn-lt"/>
                <a:cs typeface="+mn-lt"/>
              </a:rPr>
              <a:t>Compact Batting Technique</a:t>
            </a:r>
            <a:r>
              <a:rPr lang="en-US">
                <a:ea typeface="+mn-lt"/>
                <a:cs typeface="+mn-lt"/>
              </a:rPr>
              <a:t> – Keep the bat closer to the body to minimize risky drives.</a:t>
            </a:r>
            <a:br>
              <a:rPr lang="en-US">
                <a:ea typeface="+mn-lt"/>
                <a:cs typeface="+mn-lt"/>
              </a:rPr>
            </a:br>
            <a:r>
              <a:rPr lang="en-US">
                <a:ea typeface="+mn-lt"/>
                <a:cs typeface="+mn-lt"/>
              </a:rPr>
              <a:t> 🔹 </a:t>
            </a:r>
            <a:r>
              <a:rPr lang="en-US" b="1">
                <a:ea typeface="+mn-lt"/>
                <a:cs typeface="+mn-lt"/>
              </a:rPr>
              <a:t>Strategic Modifications</a:t>
            </a:r>
            <a:r>
              <a:rPr lang="en-US">
                <a:ea typeface="+mn-lt"/>
                <a:cs typeface="+mn-lt"/>
              </a:rPr>
              <a:t> – Make slight stance tweaks to counter McGrath’s accuracy.</a:t>
            </a:r>
            <a:endParaRPr lang="en-US"/>
          </a:p>
          <a:p>
            <a:pPr algn="l"/>
            <a:endParaRPr lang="en-US"/>
          </a:p>
        </p:txBody>
      </p:sp>
    </p:spTree>
    <p:extLst>
      <p:ext uri="{BB962C8B-B14F-4D97-AF65-F5344CB8AC3E}">
        <p14:creationId xmlns:p14="http://schemas.microsoft.com/office/powerpoint/2010/main" val="31435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67237-C576-C7C0-6085-0C3E9284ACE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lnSpc>
                <a:spcPct val="90000"/>
              </a:lnSpc>
            </a:pPr>
            <a:r>
              <a:rPr lang="en-US" sz="5600"/>
              <a:t>KEY MOMENTS OF THE MATCH</a:t>
            </a:r>
          </a:p>
        </p:txBody>
      </p:sp>
      <p:sp>
        <p:nvSpPr>
          <p:cNvPr id="3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people on a field&#10;&#10;AI-generated content may be incorrect.">
            <a:extLst>
              <a:ext uri="{FF2B5EF4-FFF2-40B4-BE49-F238E27FC236}">
                <a16:creationId xmlns:a16="http://schemas.microsoft.com/office/drawing/2014/main" id="{FA4751D2-2D8C-B50D-EFD2-F8FFCC1A6E4D}"/>
              </a:ext>
            </a:extLst>
          </p:cNvPr>
          <p:cNvPicPr>
            <a:picLocks noChangeAspect="1"/>
          </p:cNvPicPr>
          <p:nvPr/>
        </p:nvPicPr>
        <p:blipFill>
          <a:blip r:embed="rId2"/>
          <a:srcRect t="8737" r="-1" b="9128"/>
          <a:stretch/>
        </p:blipFill>
        <p:spPr>
          <a:xfrm>
            <a:off x="357460" y="2292508"/>
            <a:ext cx="6682574" cy="3955892"/>
          </a:xfrm>
          <a:prstGeom prst="rect">
            <a:avLst/>
          </a:prstGeom>
        </p:spPr>
      </p:pic>
      <p:pic>
        <p:nvPicPr>
          <p:cNvPr id="8" name="Picture Placeholder 7" descr="A person in white clothes holding a tennis racket&#10;&#10;AI-generated content may be incorrect.">
            <a:extLst>
              <a:ext uri="{FF2B5EF4-FFF2-40B4-BE49-F238E27FC236}">
                <a16:creationId xmlns:a16="http://schemas.microsoft.com/office/drawing/2014/main" id="{5D8A2D7D-A0E1-1E35-A4C5-24CA9BC9A4F9}"/>
              </a:ext>
            </a:extLst>
          </p:cNvPr>
          <p:cNvPicPr>
            <a:picLocks noGrp="1" noChangeAspect="1"/>
          </p:cNvPicPr>
          <p:nvPr>
            <p:ph type="pic" sz="quarter" idx="13"/>
          </p:nvPr>
        </p:nvPicPr>
        <p:blipFill>
          <a:blip r:embed="rId3"/>
          <a:srcRect l="23140" r="16583" b="3"/>
          <a:stretch/>
        </p:blipFill>
        <p:spPr>
          <a:xfrm>
            <a:off x="7739077" y="2302806"/>
            <a:ext cx="3633793" cy="3945594"/>
          </a:xfrm>
          <a:prstGeom prst="rect">
            <a:avLst/>
          </a:prstGeom>
        </p:spPr>
      </p:pic>
      <p:sp>
        <p:nvSpPr>
          <p:cNvPr id="7" name="Date Placeholder 6">
            <a:extLst>
              <a:ext uri="{FF2B5EF4-FFF2-40B4-BE49-F238E27FC236}">
                <a16:creationId xmlns:a16="http://schemas.microsoft.com/office/drawing/2014/main" id="{6B2B5036-D8E6-FEDB-2F8D-D2C36618199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5" name="Slide Number Placeholder 4">
            <a:extLst>
              <a:ext uri="{FF2B5EF4-FFF2-40B4-BE49-F238E27FC236}">
                <a16:creationId xmlns:a16="http://schemas.microsoft.com/office/drawing/2014/main" id="{9B3A040E-4671-D99D-E42C-A96EFBBB499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a:solidFill>
                  <a:schemeClr val="tx1">
                    <a:tint val="75000"/>
                  </a:schemeClr>
                </a:solidFill>
                <a:latin typeface="+mn-lt"/>
              </a:rPr>
              <a:pPr algn="r">
                <a:spcAft>
                  <a:spcPts val="600"/>
                </a:spcAft>
              </a:pPr>
              <a:t>9</a:t>
            </a:fld>
            <a:endParaRPr lang="en-US">
              <a:solidFill>
                <a:schemeClr val="tx1">
                  <a:tint val="75000"/>
                </a:schemeClr>
              </a:solidFill>
              <a:latin typeface="+mn-lt"/>
            </a:endParaRPr>
          </a:p>
        </p:txBody>
      </p:sp>
    </p:spTree>
    <p:extLst>
      <p:ext uri="{BB962C8B-B14F-4D97-AF65-F5344CB8AC3E}">
        <p14:creationId xmlns:p14="http://schemas.microsoft.com/office/powerpoint/2010/main" val="544330132"/>
      </p:ext>
    </p:extLst>
  </p:cSld>
  <p:clrMapOvr>
    <a:masterClrMapping/>
  </p:clrMapOvr>
</p:sld>
</file>

<file path=ppt/theme/theme1.xml><?xml version="1.0" encoding="utf-8"?>
<a:theme xmlns:a="http://schemas.openxmlformats.org/drawingml/2006/main"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y-Design-Berlin-Presentation_Win32_SW_v11" id="{A1E1012F-E9F8-4F40-92C8-C50A5DD6BDB3}" vid="{84DD5023-C7E9-4B03-B2A5-92320E38EF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9262BC-C013-4067-8A15-9DCD1281E34D}">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8AEB05A-1290-41EF-A3CD-520462C3FF1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B04EA5-0343-4579-A177-61682A6D2ED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MICHAEL ATHERTON    VS   GLENN  MCGRATH </vt:lpstr>
      <vt:lpstr>Agenda</vt:lpstr>
      <vt:lpstr>INTRODUCTION</vt:lpstr>
      <vt:lpstr>MEET THE PLAYERS</vt:lpstr>
      <vt:lpstr> ️ 1️⃣ Full   Name: Glenn Donald McGrath  2️⃣ Role: Right-arm fast bowler  3️⃣ Teams: Australia (1993-2007), New South Wales  4️⃣ Bowling Style: Focused on accuracy, seam movement, and disciplined line &amp; length rather than sheer pace.  5️⃣ Key Strength: Consistently bowled in the off-stump channel, troubling batsmen with precision.  6️⃣ Test Career Span: Played 124 Test matches over 14 years.  7️⃣ Wickets Taken: Claimed 563 Test wickets, making him one of the most successful fast bowlers.  8️⃣ Bowling Average: Maintained an exceptional average of 21.64 in Test cricket.  9️⃣ Best Bowling Figures: Achieved a career-best performance of 8/24 in an innings.  🔟 Legacy: Known for his relentless consistency, he was a key figure in Australia’s dominance during his era.</vt:lpstr>
      <vt:lpstr>Michael  Atherton</vt:lpstr>
      <vt:lpstr>ANALYSIS: HANDLING SHORT-PITCHED DELIVERIES – ERRORS &amp; CORRECTIONS</vt:lpstr>
      <vt:lpstr> 🔹 Exposed Bat Face – Led to frequent catches in the slip region.  🔹 Reaching for Deliveries – Played at balls outside off-stump, increasing the risk of dismissal.  🔹 Rigid Grip (Hard Hands) – Generated excessive impact, causing edges to carry to fielders.  🔹 Restricted Footwork – Often stuck on the crease, resulting in mistimed shots.  🔹 McGrath’s Tactical Accuracy – Consistently targeted the off-stump, forcing errors. </vt:lpstr>
      <vt:lpstr>KEY MOMENTS OF THE MATCH</vt:lpstr>
      <vt:lpstr>WRONG CALLS, BIG CONSEQUENCES: A STUDY ON DECISION ERRORS</vt:lpstr>
      <vt:lpstr>Performance analysis: </vt:lpstr>
      <vt:lpstr> BOOKS:  MCGRATH, GLENN. LINE AND STRENGTH: THE COMPLETE STORY. HARPERCOLLINS, 2008.  ARTICLES:  SMITH, JOHN. "HOW MCGRATH DOMINATED ATHERTON." CRICKET MONTHLY, JUNE 2021,  WWW.CRICKETMONTHLY.COM/MCGRATH-ATHERTON.  WEBSITES:  "MICHAEL ATHERTON VS. GLENN MCGRATH STATS." ESPN CRICINFO, 2025, WWW.ESPNCRICINFO.COM/MCGRATH-ATHERTON.  IMAGES,  https://www.espncricinfo.com/photo  video for reference, https://youtu.be/q9e5tbqzT3Q?feature=shared</vt:lpstr>
      <vt:lpstr>CONCLUSION OF THIS PRESENTATION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2025-03-08T18:01:06Z</dcterms:created>
  <dcterms:modified xsi:type="dcterms:W3CDTF">2025-03-08T21:52:22Z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