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etu wekjira" userId="bcfac1f903001b04" providerId="LiveId" clId="{75106A2D-8136-4323-9AB7-2A12DA4B866A}"/>
    <pc:docChg chg="custSel modSld">
      <pc:chgData name="eshetu wekjira" userId="bcfac1f903001b04" providerId="LiveId" clId="{75106A2D-8136-4323-9AB7-2A12DA4B866A}" dt="2022-10-09T18:11:54.791" v="4" actId="20577"/>
      <pc:docMkLst>
        <pc:docMk/>
      </pc:docMkLst>
      <pc:sldChg chg="modSp mod">
        <pc:chgData name="eshetu wekjira" userId="bcfac1f903001b04" providerId="LiveId" clId="{75106A2D-8136-4323-9AB7-2A12DA4B866A}" dt="2022-10-09T18:11:54.791" v="4" actId="20577"/>
        <pc:sldMkLst>
          <pc:docMk/>
          <pc:sldMk cId="1961439721" sldId="256"/>
        </pc:sldMkLst>
        <pc:spChg chg="mod">
          <ac:chgData name="eshetu wekjira" userId="bcfac1f903001b04" providerId="LiveId" clId="{75106A2D-8136-4323-9AB7-2A12DA4B866A}" dt="2022-10-09T18:11:54.791" v="4" actId="20577"/>
          <ac:spMkLst>
            <pc:docMk/>
            <pc:sldMk cId="1961439721" sldId="256"/>
            <ac:spMk id="3" creationId="{E0906D76-C0CB-E8C8-9B8F-78A28678D470}"/>
          </ac:spMkLst>
        </pc:spChg>
      </pc:sldChg>
      <pc:sldChg chg="modSp mod">
        <pc:chgData name="eshetu wekjira" userId="bcfac1f903001b04" providerId="LiveId" clId="{75106A2D-8136-4323-9AB7-2A12DA4B866A}" dt="2022-10-09T15:59:43.064" v="0" actId="1076"/>
        <pc:sldMkLst>
          <pc:docMk/>
          <pc:sldMk cId="3678476442" sldId="258"/>
        </pc:sldMkLst>
        <pc:spChg chg="mod">
          <ac:chgData name="eshetu wekjira" userId="bcfac1f903001b04" providerId="LiveId" clId="{75106A2D-8136-4323-9AB7-2A12DA4B866A}" dt="2022-10-09T15:59:43.064" v="0" actId="1076"/>
          <ac:spMkLst>
            <pc:docMk/>
            <pc:sldMk cId="3678476442" sldId="258"/>
            <ac:spMk id="2" creationId="{13CEA61C-C1A7-BE75-8FB3-7ABC3A042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5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6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1D91-ABE4-4F3F-BBB3-5A84AFC457F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DF179D-89D6-4101-8C53-C179E7271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A3e7S_j6vwUlMv2kVQywyaKwIcCbyaDY/view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D4CB-EF7E-0EE0-84C5-4ED97B3A7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06D76-C0CB-E8C8-9B8F-78A28678D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Eshetu Wekjira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https://drive.google.com/file/d/1A3e7S_j6vwUlMv2kVQywyaKwIcCbyaDY/view?usp=sharing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3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FF9B0-807E-9684-4D62-0CC8455FF034}"/>
              </a:ext>
            </a:extLst>
          </p:cNvPr>
          <p:cNvSpPr txBox="1"/>
          <p:nvPr/>
        </p:nvSpPr>
        <p:spPr>
          <a:xfrm>
            <a:off x="909144" y="462455"/>
            <a:ext cx="103159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Hello, my name is Eshetu Wekjira, and I am a senior at UNC Charlotte majoring in computer science with a degree in bachelor’s science. I will graduate in May 2023.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developed a program for a course project using multiple programming languages such as Java, C++, SQL, Python, HTML, and CSS. I performed the hospital database design and implementation project in Database Design &amp; Implementation course.</a:t>
            </a:r>
          </a:p>
          <a:p>
            <a:endParaRPr lang="en-US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0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EA61C-C1A7-BE75-8FB3-7ABC3A042C12}"/>
              </a:ext>
            </a:extLst>
          </p:cNvPr>
          <p:cNvSpPr txBox="1"/>
          <p:nvPr/>
        </p:nvSpPr>
        <p:spPr>
          <a:xfrm>
            <a:off x="966951" y="762000"/>
            <a:ext cx="10389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I edited website pages voluntarily for Community Kitchen Program, a nonprofit organization. 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most vital interests lie in writing code and developing applications, so I'm looking for a software programmer or IT developer position.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I'm particularly interested in Lenovo company because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are developing software. 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would love the opportunity to put my expertise to work for Lenovo company.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43A900-28E2-6D41-8850-B2188978FE4A}"/>
              </a:ext>
            </a:extLst>
          </p:cNvPr>
          <p:cNvSpPr txBox="1"/>
          <p:nvPr/>
        </p:nvSpPr>
        <p:spPr>
          <a:xfrm>
            <a:off x="1334814" y="767255"/>
            <a:ext cx="894955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read that Lenovo is developing world-changing technologies that power through service and software for millions of customers. Would you mind if I set up a quick call next week for us to talk about any upcoming opportunities?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Address: eshetuwek1@gmail.com  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848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221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Elevation Pitch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Elevation Pitch</dc:title>
  <dc:creator>eshetu wekjira</dc:creator>
  <cp:lastModifiedBy>eshetu wekjira</cp:lastModifiedBy>
  <cp:revision>1</cp:revision>
  <dcterms:created xsi:type="dcterms:W3CDTF">2022-10-09T13:40:10Z</dcterms:created>
  <dcterms:modified xsi:type="dcterms:W3CDTF">2022-10-09T18:12:09Z</dcterms:modified>
</cp:coreProperties>
</file>