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93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5143500" type="screen16x9"/>
  <p:notesSz cx="6858000" cy="9144000"/>
  <p:embeddedFontLst>
    <p:embeddedFont>
      <p:font typeface="Concert One"/>
      <p:regular r:id="rId22"/>
    </p:embeddedFont>
    <p:embeddedFont>
      <p:font typeface="Roboto Mono Medium" panose="00000009000000000000"/>
      <p:regular r:id="rId23"/>
    </p:embeddedFont>
    <p:embeddedFont>
      <p:font typeface="Roboto Mono" panose="00000009000000000000"/>
      <p:regular r:id="rId24"/>
      <p:bold r:id="rId25"/>
      <p:italic r:id="rId26"/>
      <p:boldItalic r:id="rId27"/>
    </p:embeddedFont>
    <p:embeddedFont>
      <p:font typeface="Raleway"/>
      <p:regular r:id="rId28"/>
      <p:bold r:id="rId29"/>
      <p:italic r:id="rId30"/>
      <p:boldItalic r:id="rId31"/>
    </p:embeddedFont>
    <p:embeddedFont>
      <p:font typeface="Merriweather" panose="00000500000000000000"/>
      <p:regular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0" y="-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3" Type="http://schemas.openxmlformats.org/officeDocument/2006/relationships/font" Target="fonts/font12.fntdata"/><Relationship Id="rId32" Type="http://schemas.openxmlformats.org/officeDocument/2006/relationships/font" Target="fonts/font11.fntdata"/><Relationship Id="rId31" Type="http://schemas.openxmlformats.org/officeDocument/2006/relationships/font" Target="fonts/font10.fntdata"/><Relationship Id="rId30" Type="http://schemas.openxmlformats.org/officeDocument/2006/relationships/font" Target="fonts/font9.fntdata"/><Relationship Id="rId3" Type="http://schemas.openxmlformats.org/officeDocument/2006/relationships/slideMaster" Target="slideMasters/slideMaster2.xml"/><Relationship Id="rId29" Type="http://schemas.openxmlformats.org/officeDocument/2006/relationships/font" Target="fonts/font8.fntdata"/><Relationship Id="rId28" Type="http://schemas.openxmlformats.org/officeDocument/2006/relationships/font" Target="fonts/font7.fntdata"/><Relationship Id="rId27" Type="http://schemas.openxmlformats.org/officeDocument/2006/relationships/font" Target="fonts/font6.fntdata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7" name="Google Shape;60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2f02c553431_0_1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4" name="Google Shape;694;g2f02c553431_0_1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2f02c553431_0_10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3" name="Google Shape;703;g2f02c553431_0_10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2f02c553431_0_1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2" name="Google Shape;712;g2f02c553431_0_1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2f02c553431_0_1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1" name="Google Shape;721;g2f02c553431_0_1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0" name="Google Shape;73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7" name="Google Shape;61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7" name="Google Shape;6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6" name="Google Shape;63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2f02c55343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6" name="Google Shape;646;g2f02c55343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f02c55343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6" name="Google Shape;656;g2f02c55343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f02c55343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6" name="Google Shape;666;g2f02c55343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f02c553431_0_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6" name="Google Shape;676;g2f02c553431_0_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f02c553431_0_1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5" name="Google Shape;685;g2f02c553431_0_1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hyperlink" Target="http://bit.ly/2TtBDfr" TargetMode="External"/><Relationship Id="rId6" Type="http://schemas.openxmlformats.org/officeDocument/2006/relationships/hyperlink" Target="http://bit.ly/2TyoMsr" TargetMode="External"/><Relationship Id="rId5" Type="http://schemas.openxmlformats.org/officeDocument/2006/relationships/hyperlink" Target="http://bit.ly/2Tynxth" TargetMode="External"/><Relationship Id="rId4" Type="http://schemas.openxmlformats.org/officeDocument/2006/relationships/image" Target="../media/image4.png"/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5" Type="http://schemas.openxmlformats.org/officeDocument/2006/relationships/hyperlink" Target="https://slack-redir.net/link?url=https://stories.freepik.com/" TargetMode="External"/><Relationship Id="rId4" Type="http://schemas.openxmlformats.org/officeDocument/2006/relationships/hyperlink" Target="https://slack-redir.net/link?url=https://www.freepik.com/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7" Type="http://schemas.openxmlformats.org/officeDocument/2006/relationships/hyperlink" Target="http://bit.ly/2TtBDfr" TargetMode="External"/><Relationship Id="rId6" Type="http://schemas.openxmlformats.org/officeDocument/2006/relationships/hyperlink" Target="http://bit.ly/2TyoMsr" TargetMode="External"/><Relationship Id="rId5" Type="http://schemas.openxmlformats.org/officeDocument/2006/relationships/hyperlink" Target="http://bit.ly/2Tynxth" TargetMode="External"/><Relationship Id="rId4" Type="http://schemas.openxmlformats.org/officeDocument/2006/relationships/image" Target="../media/image4.png"/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8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82"/>
          <p:cNvPicPr preferRelativeResize="0"/>
          <p:nvPr/>
        </p:nvPicPr>
        <p:blipFill rotWithShape="1">
          <a:blip r:embed="rId3"/>
          <a:srcRect b="61089"/>
          <a:stretch>
            <a:fillRect/>
          </a:stretch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82"/>
          <p:cNvPicPr preferRelativeResize="0"/>
          <p:nvPr/>
        </p:nvPicPr>
        <p:blipFill rotWithShape="1">
          <a:blip r:embed="rId4"/>
          <a:srcRect r="1545" b="6838"/>
          <a:stretch>
            <a:fillRect/>
          </a:stretch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82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dist="19050" dir="3300000" algn="bl" rotWithShape="0">
              <a:srgbClr val="000000">
                <a:alpha val="33725"/>
              </a:srgbClr>
            </a:outerShdw>
          </a:effectLst>
        </p:spPr>
      </p:pic>
      <p:sp>
        <p:nvSpPr>
          <p:cNvPr id="13" name="Google Shape;13;p82"/>
          <p:cNvSpPr txBox="1">
            <a:spLocks noGrp="1"/>
          </p:cNvSpPr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/>
        </p:txBody>
      </p:sp>
      <p:sp>
        <p:nvSpPr>
          <p:cNvPr id="14" name="Google Shape;14;p82"/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9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9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91"/>
          <p:cNvSpPr txBox="1">
            <a:spLocks noGrp="1"/>
          </p:cNvSpPr>
          <p:nvPr>
            <p:ph type="body" idx="1"/>
          </p:nvPr>
        </p:nvSpPr>
        <p:spPr>
          <a:xfrm>
            <a:off x="948000" y="2519950"/>
            <a:ext cx="3224400" cy="12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Google Shape;70;p91"/>
          <p:cNvSpPr txBox="1">
            <a:spLocks noGrp="1"/>
          </p:cNvSpPr>
          <p:nvPr>
            <p:ph type="title"/>
          </p:nvPr>
        </p:nvSpPr>
        <p:spPr>
          <a:xfrm>
            <a:off x="948000" y="1218000"/>
            <a:ext cx="2755800" cy="12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SECTION_TITLE_AND_DESCRIPTION_1_2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9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9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92"/>
          <p:cNvSpPr txBox="1">
            <a:spLocks noGrp="1"/>
          </p:cNvSpPr>
          <p:nvPr>
            <p:ph type="title"/>
          </p:nvPr>
        </p:nvSpPr>
        <p:spPr>
          <a:xfrm>
            <a:off x="800975" y="2010025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75" name="Google Shape;75;p92"/>
          <p:cNvSpPr txBox="1">
            <a:spLocks noGrp="1"/>
          </p:cNvSpPr>
          <p:nvPr>
            <p:ph type="subTitle" idx="1"/>
          </p:nvPr>
        </p:nvSpPr>
        <p:spPr>
          <a:xfrm>
            <a:off x="801101" y="2389868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" name="Google Shape;76;p92"/>
          <p:cNvSpPr txBox="1">
            <a:spLocks noGrp="1"/>
          </p:cNvSpPr>
          <p:nvPr>
            <p:ph type="title" idx="2"/>
          </p:nvPr>
        </p:nvSpPr>
        <p:spPr>
          <a:xfrm>
            <a:off x="5850883" y="2010025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77" name="Google Shape;77;p92"/>
          <p:cNvSpPr txBox="1">
            <a:spLocks noGrp="1"/>
          </p:cNvSpPr>
          <p:nvPr>
            <p:ph type="subTitle" idx="3"/>
          </p:nvPr>
        </p:nvSpPr>
        <p:spPr>
          <a:xfrm>
            <a:off x="5850880" y="2389875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92"/>
          <p:cNvSpPr txBox="1">
            <a:spLocks noGrp="1"/>
          </p:cNvSpPr>
          <p:nvPr>
            <p:ph type="title" idx="4"/>
          </p:nvPr>
        </p:nvSpPr>
        <p:spPr>
          <a:xfrm>
            <a:off x="800975" y="3449700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79" name="Google Shape;79;p92"/>
          <p:cNvSpPr txBox="1">
            <a:spLocks noGrp="1"/>
          </p:cNvSpPr>
          <p:nvPr>
            <p:ph type="subTitle" idx="5"/>
          </p:nvPr>
        </p:nvSpPr>
        <p:spPr>
          <a:xfrm>
            <a:off x="801101" y="3838273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" name="Google Shape;80;p92"/>
          <p:cNvSpPr txBox="1">
            <a:spLocks noGrp="1"/>
          </p:cNvSpPr>
          <p:nvPr>
            <p:ph type="title" idx="6"/>
          </p:nvPr>
        </p:nvSpPr>
        <p:spPr>
          <a:xfrm>
            <a:off x="5850883" y="3449699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81" name="Google Shape;81;p92"/>
          <p:cNvSpPr txBox="1">
            <a:spLocks noGrp="1"/>
          </p:cNvSpPr>
          <p:nvPr>
            <p:ph type="subTitle" idx="7"/>
          </p:nvPr>
        </p:nvSpPr>
        <p:spPr>
          <a:xfrm>
            <a:off x="5850880" y="3838276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92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SECTION_TITLE_AND_DESCRIPTION_1_2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9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93"/>
          <p:cNvPicPr preferRelativeResize="0"/>
          <p:nvPr/>
        </p:nvPicPr>
        <p:blipFill rotWithShape="1">
          <a:blip r:embed="rId3"/>
          <a:srcRect r="1545" b="6838"/>
          <a:stretch>
            <a:fillRect/>
          </a:stretch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93"/>
          <p:cNvSpPr txBox="1">
            <a:spLocks noGrp="1"/>
          </p:cNvSpPr>
          <p:nvPr>
            <p:ph type="title"/>
          </p:nvPr>
        </p:nvSpPr>
        <p:spPr>
          <a:xfrm>
            <a:off x="2598373" y="1548225"/>
            <a:ext cx="1971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87" name="Google Shape;87;p93"/>
          <p:cNvSpPr txBox="1">
            <a:spLocks noGrp="1"/>
          </p:cNvSpPr>
          <p:nvPr>
            <p:ph type="subTitle" idx="1"/>
          </p:nvPr>
        </p:nvSpPr>
        <p:spPr>
          <a:xfrm>
            <a:off x="2598375" y="1928075"/>
            <a:ext cx="19719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" name="Google Shape;88;p93"/>
          <p:cNvSpPr txBox="1">
            <a:spLocks noGrp="1"/>
          </p:cNvSpPr>
          <p:nvPr>
            <p:ph type="title" idx="2"/>
          </p:nvPr>
        </p:nvSpPr>
        <p:spPr>
          <a:xfrm>
            <a:off x="5835074" y="1548225"/>
            <a:ext cx="1971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89" name="Google Shape;89;p93"/>
          <p:cNvSpPr txBox="1">
            <a:spLocks noGrp="1"/>
          </p:cNvSpPr>
          <p:nvPr>
            <p:ph type="subTitle" idx="3"/>
          </p:nvPr>
        </p:nvSpPr>
        <p:spPr>
          <a:xfrm>
            <a:off x="5835075" y="1928075"/>
            <a:ext cx="19719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Google Shape;90;p93"/>
          <p:cNvSpPr txBox="1">
            <a:spLocks noGrp="1"/>
          </p:cNvSpPr>
          <p:nvPr>
            <p:ph type="title" idx="4"/>
          </p:nvPr>
        </p:nvSpPr>
        <p:spPr>
          <a:xfrm>
            <a:off x="2598373" y="2987900"/>
            <a:ext cx="1971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91" name="Google Shape;91;p93"/>
          <p:cNvSpPr txBox="1">
            <a:spLocks noGrp="1"/>
          </p:cNvSpPr>
          <p:nvPr>
            <p:ph type="subTitle" idx="5"/>
          </p:nvPr>
        </p:nvSpPr>
        <p:spPr>
          <a:xfrm>
            <a:off x="2598375" y="3369312"/>
            <a:ext cx="19719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93"/>
          <p:cNvSpPr txBox="1">
            <a:spLocks noGrp="1"/>
          </p:cNvSpPr>
          <p:nvPr>
            <p:ph type="title" idx="6"/>
          </p:nvPr>
        </p:nvSpPr>
        <p:spPr>
          <a:xfrm>
            <a:off x="5835074" y="2987898"/>
            <a:ext cx="1971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93" name="Google Shape;93;p93"/>
          <p:cNvSpPr txBox="1">
            <a:spLocks noGrp="1"/>
          </p:cNvSpPr>
          <p:nvPr>
            <p:ph type="subTitle" idx="7"/>
          </p:nvPr>
        </p:nvSpPr>
        <p:spPr>
          <a:xfrm>
            <a:off x="5835075" y="3369311"/>
            <a:ext cx="19719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93"/>
          <p:cNvSpPr txBox="1">
            <a:spLocks noGrp="1"/>
          </p:cNvSpPr>
          <p:nvPr>
            <p:ph type="title" idx="8"/>
          </p:nvPr>
        </p:nvSpPr>
        <p:spPr>
          <a:xfrm>
            <a:off x="1926750" y="711175"/>
            <a:ext cx="5290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9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9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94"/>
          <p:cNvSpPr txBox="1">
            <a:spLocks noGrp="1"/>
          </p:cNvSpPr>
          <p:nvPr>
            <p:ph type="title"/>
          </p:nvPr>
        </p:nvSpPr>
        <p:spPr>
          <a:xfrm>
            <a:off x="534900" y="2495013"/>
            <a:ext cx="37980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99" name="Google Shape;99;p94"/>
          <p:cNvSpPr txBox="1">
            <a:spLocks noGrp="1"/>
          </p:cNvSpPr>
          <p:nvPr>
            <p:ph type="subTitle" idx="1"/>
          </p:nvPr>
        </p:nvSpPr>
        <p:spPr>
          <a:xfrm>
            <a:off x="799650" y="3241096"/>
            <a:ext cx="3268500" cy="6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9pPr>
          </a:lstStyle>
          <a:p/>
        </p:txBody>
      </p:sp>
      <p:sp>
        <p:nvSpPr>
          <p:cNvPr id="100" name="Google Shape;100;p94"/>
          <p:cNvSpPr txBox="1">
            <a:spLocks noGrp="1"/>
          </p:cNvSpPr>
          <p:nvPr>
            <p:ph type="title" idx="2"/>
          </p:nvPr>
        </p:nvSpPr>
        <p:spPr>
          <a:xfrm>
            <a:off x="1640100" y="1347913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SECTION_TITLE_AND_DESCRIPTION_1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9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9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95"/>
          <p:cNvSpPr txBox="1">
            <a:spLocks noGrp="1"/>
          </p:cNvSpPr>
          <p:nvPr>
            <p:ph type="title"/>
          </p:nvPr>
        </p:nvSpPr>
        <p:spPr>
          <a:xfrm>
            <a:off x="6013614" y="838400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5" name="Google Shape;105;p95"/>
          <p:cNvSpPr txBox="1">
            <a:spLocks noGrp="1"/>
          </p:cNvSpPr>
          <p:nvPr>
            <p:ph type="subTitle" idx="1"/>
          </p:nvPr>
        </p:nvSpPr>
        <p:spPr>
          <a:xfrm>
            <a:off x="6013614" y="1199352"/>
            <a:ext cx="2333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95"/>
          <p:cNvSpPr txBox="1">
            <a:spLocks noGrp="1"/>
          </p:cNvSpPr>
          <p:nvPr>
            <p:ph type="title" idx="2"/>
          </p:nvPr>
        </p:nvSpPr>
        <p:spPr>
          <a:xfrm>
            <a:off x="6013603" y="2104924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7" name="Google Shape;107;p95"/>
          <p:cNvSpPr txBox="1">
            <a:spLocks noGrp="1"/>
          </p:cNvSpPr>
          <p:nvPr>
            <p:ph type="subTitle" idx="3"/>
          </p:nvPr>
        </p:nvSpPr>
        <p:spPr>
          <a:xfrm>
            <a:off x="6013601" y="2465876"/>
            <a:ext cx="2333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8" name="Google Shape;108;p95"/>
          <p:cNvSpPr txBox="1">
            <a:spLocks noGrp="1"/>
          </p:cNvSpPr>
          <p:nvPr>
            <p:ph type="title" idx="4"/>
          </p:nvPr>
        </p:nvSpPr>
        <p:spPr>
          <a:xfrm>
            <a:off x="6013618" y="3371448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9" name="Google Shape;109;p95"/>
          <p:cNvSpPr txBox="1">
            <a:spLocks noGrp="1"/>
          </p:cNvSpPr>
          <p:nvPr>
            <p:ph type="subTitle" idx="5"/>
          </p:nvPr>
        </p:nvSpPr>
        <p:spPr>
          <a:xfrm>
            <a:off x="6013615" y="3732400"/>
            <a:ext cx="2333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95"/>
          <p:cNvSpPr txBox="1">
            <a:spLocks noGrp="1"/>
          </p:cNvSpPr>
          <p:nvPr>
            <p:ph type="title" idx="6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SECTION_TITLE_AND_DESCRIPTION_1_1_4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9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96"/>
          <p:cNvPicPr preferRelativeResize="0"/>
          <p:nvPr/>
        </p:nvPicPr>
        <p:blipFill rotWithShape="1">
          <a:blip r:embed="rId3"/>
          <a:srcRect r="1545" b="6838"/>
          <a:stretch>
            <a:fillRect/>
          </a:stretch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96"/>
          <p:cNvSpPr txBox="1">
            <a:spLocks noGrp="1"/>
          </p:cNvSpPr>
          <p:nvPr>
            <p:ph type="title"/>
          </p:nvPr>
        </p:nvSpPr>
        <p:spPr>
          <a:xfrm>
            <a:off x="3628589" y="2942625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96"/>
          <p:cNvSpPr txBox="1">
            <a:spLocks noGrp="1"/>
          </p:cNvSpPr>
          <p:nvPr>
            <p:ph type="subTitle" idx="1"/>
          </p:nvPr>
        </p:nvSpPr>
        <p:spPr>
          <a:xfrm>
            <a:off x="3628600" y="3303578"/>
            <a:ext cx="23331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" name="Google Shape;116;p96"/>
          <p:cNvSpPr txBox="1">
            <a:spLocks noGrp="1"/>
          </p:cNvSpPr>
          <p:nvPr>
            <p:ph type="title" idx="2"/>
          </p:nvPr>
        </p:nvSpPr>
        <p:spPr>
          <a:xfrm>
            <a:off x="1295503" y="2130949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7" name="Google Shape;117;p96"/>
          <p:cNvSpPr txBox="1">
            <a:spLocks noGrp="1"/>
          </p:cNvSpPr>
          <p:nvPr>
            <p:ph type="subTitle" idx="3"/>
          </p:nvPr>
        </p:nvSpPr>
        <p:spPr>
          <a:xfrm>
            <a:off x="1295511" y="2491901"/>
            <a:ext cx="23331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8" name="Google Shape;118;p96"/>
          <p:cNvSpPr txBox="1">
            <a:spLocks noGrp="1"/>
          </p:cNvSpPr>
          <p:nvPr>
            <p:ph type="title" idx="4"/>
          </p:nvPr>
        </p:nvSpPr>
        <p:spPr>
          <a:xfrm>
            <a:off x="5964918" y="2130948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9" name="Google Shape;119;p96"/>
          <p:cNvSpPr txBox="1">
            <a:spLocks noGrp="1"/>
          </p:cNvSpPr>
          <p:nvPr>
            <p:ph type="subTitle" idx="5"/>
          </p:nvPr>
        </p:nvSpPr>
        <p:spPr>
          <a:xfrm>
            <a:off x="5964925" y="2491900"/>
            <a:ext cx="23331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Google Shape;120;p96"/>
          <p:cNvSpPr txBox="1">
            <a:spLocks noGrp="1"/>
          </p:cNvSpPr>
          <p:nvPr>
            <p:ph type="title" idx="6"/>
          </p:nvPr>
        </p:nvSpPr>
        <p:spPr>
          <a:xfrm>
            <a:off x="2569750" y="711175"/>
            <a:ext cx="400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IG_NUMBER_1_3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9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9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97"/>
          <p:cNvSpPr txBox="1">
            <a:spLocks noGrp="1"/>
          </p:cNvSpPr>
          <p:nvPr>
            <p:ph type="title"/>
          </p:nvPr>
        </p:nvSpPr>
        <p:spPr>
          <a:xfrm>
            <a:off x="5097100" y="965775"/>
            <a:ext cx="30420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6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25" name="Google Shape;125;p97"/>
          <p:cNvSpPr txBox="1">
            <a:spLocks noGrp="1"/>
          </p:cNvSpPr>
          <p:nvPr>
            <p:ph type="subTitle" idx="1"/>
          </p:nvPr>
        </p:nvSpPr>
        <p:spPr>
          <a:xfrm>
            <a:off x="5097050" y="1461113"/>
            <a:ext cx="3042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6" name="Google Shape;126;p97"/>
          <p:cNvSpPr txBox="1">
            <a:spLocks noGrp="1"/>
          </p:cNvSpPr>
          <p:nvPr>
            <p:ph type="title" idx="2"/>
          </p:nvPr>
        </p:nvSpPr>
        <p:spPr>
          <a:xfrm>
            <a:off x="5097100" y="2148512"/>
            <a:ext cx="30420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6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27" name="Google Shape;127;p97"/>
          <p:cNvSpPr txBox="1">
            <a:spLocks noGrp="1"/>
          </p:cNvSpPr>
          <p:nvPr>
            <p:ph type="subTitle" idx="3"/>
          </p:nvPr>
        </p:nvSpPr>
        <p:spPr>
          <a:xfrm>
            <a:off x="5097050" y="2643851"/>
            <a:ext cx="3042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8" name="Google Shape;128;p97"/>
          <p:cNvSpPr txBox="1">
            <a:spLocks noGrp="1"/>
          </p:cNvSpPr>
          <p:nvPr>
            <p:ph type="title" idx="4"/>
          </p:nvPr>
        </p:nvSpPr>
        <p:spPr>
          <a:xfrm>
            <a:off x="5097100" y="3331249"/>
            <a:ext cx="30420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6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29" name="Google Shape;129;p97"/>
          <p:cNvSpPr txBox="1">
            <a:spLocks noGrp="1"/>
          </p:cNvSpPr>
          <p:nvPr>
            <p:ph type="subTitle" idx="5"/>
          </p:nvPr>
        </p:nvSpPr>
        <p:spPr>
          <a:xfrm>
            <a:off x="5097050" y="3826588"/>
            <a:ext cx="3042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97"/>
          <p:cNvSpPr txBox="1">
            <a:spLocks noGrp="1"/>
          </p:cNvSpPr>
          <p:nvPr>
            <p:ph type="title" idx="6"/>
          </p:nvPr>
        </p:nvSpPr>
        <p:spPr>
          <a:xfrm>
            <a:off x="1002325" y="711175"/>
            <a:ext cx="3042000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IG_NUMBER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98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98"/>
          <p:cNvPicPr preferRelativeResize="0"/>
          <p:nvPr/>
        </p:nvPicPr>
        <p:blipFill rotWithShape="1">
          <a:blip r:embed="rId3"/>
          <a:srcRect b="61089"/>
          <a:stretch>
            <a:fillRect/>
          </a:stretch>
        </p:blipFill>
        <p:spPr>
          <a:xfrm rot="635655">
            <a:off x="1848552" y="3058534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98"/>
          <p:cNvPicPr preferRelativeResize="0"/>
          <p:nvPr/>
        </p:nvPicPr>
        <p:blipFill rotWithShape="1">
          <a:blip r:embed="rId3"/>
          <a:srcRect b="61089"/>
          <a:stretch>
            <a:fillRect/>
          </a:stretch>
        </p:blipFill>
        <p:spPr>
          <a:xfrm rot="1903775">
            <a:off x="6763976" y="866659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98"/>
          <p:cNvPicPr preferRelativeResize="0"/>
          <p:nvPr/>
        </p:nvPicPr>
        <p:blipFill rotWithShape="1">
          <a:blip r:embed="rId4"/>
          <a:srcRect r="1545" b="6838"/>
          <a:stretch>
            <a:fillRect/>
          </a:stretch>
        </p:blipFill>
        <p:spPr>
          <a:xfrm>
            <a:off x="129175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98"/>
          <p:cNvSpPr txBox="1">
            <a:spLocks noGrp="1"/>
          </p:cNvSpPr>
          <p:nvPr>
            <p:ph type="title"/>
          </p:nvPr>
        </p:nvSpPr>
        <p:spPr>
          <a:xfrm>
            <a:off x="1301450" y="27197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37" name="Google Shape;137;p98"/>
          <p:cNvSpPr txBox="1">
            <a:spLocks noGrp="1"/>
          </p:cNvSpPr>
          <p:nvPr>
            <p:ph type="subTitle" idx="1"/>
          </p:nvPr>
        </p:nvSpPr>
        <p:spPr>
          <a:xfrm>
            <a:off x="1301450" y="3383388"/>
            <a:ext cx="2101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8" name="Google Shape;138;p98"/>
          <p:cNvSpPr txBox="1">
            <a:spLocks noGrp="1"/>
          </p:cNvSpPr>
          <p:nvPr>
            <p:ph type="title" idx="2"/>
          </p:nvPr>
        </p:nvSpPr>
        <p:spPr>
          <a:xfrm>
            <a:off x="3521400" y="27197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39" name="Google Shape;139;p98"/>
          <p:cNvSpPr txBox="1">
            <a:spLocks noGrp="1"/>
          </p:cNvSpPr>
          <p:nvPr>
            <p:ph type="subTitle" idx="3"/>
          </p:nvPr>
        </p:nvSpPr>
        <p:spPr>
          <a:xfrm>
            <a:off x="3521400" y="3383388"/>
            <a:ext cx="2101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0" name="Google Shape;140;p98"/>
          <p:cNvSpPr txBox="1">
            <a:spLocks noGrp="1"/>
          </p:cNvSpPr>
          <p:nvPr>
            <p:ph type="title" idx="4"/>
          </p:nvPr>
        </p:nvSpPr>
        <p:spPr>
          <a:xfrm>
            <a:off x="5741350" y="27197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41" name="Google Shape;141;p98"/>
          <p:cNvSpPr txBox="1">
            <a:spLocks noGrp="1"/>
          </p:cNvSpPr>
          <p:nvPr>
            <p:ph type="subTitle" idx="5"/>
          </p:nvPr>
        </p:nvSpPr>
        <p:spPr>
          <a:xfrm>
            <a:off x="5741350" y="3383388"/>
            <a:ext cx="2101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BIG_NUMBER_1_2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9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99"/>
          <p:cNvSpPr txBox="1">
            <a:spLocks noGrp="1"/>
          </p:cNvSpPr>
          <p:nvPr>
            <p:ph type="title"/>
          </p:nvPr>
        </p:nvSpPr>
        <p:spPr>
          <a:xfrm>
            <a:off x="2216050" y="11412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46" name="Google Shape;146;p99"/>
          <p:cNvSpPr txBox="1">
            <a:spLocks noGrp="1"/>
          </p:cNvSpPr>
          <p:nvPr>
            <p:ph type="subTitle" idx="1"/>
          </p:nvPr>
        </p:nvSpPr>
        <p:spPr>
          <a:xfrm>
            <a:off x="2216050" y="1740988"/>
            <a:ext cx="21012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7" name="Google Shape;147;p99"/>
          <p:cNvSpPr txBox="1">
            <a:spLocks noGrp="1"/>
          </p:cNvSpPr>
          <p:nvPr>
            <p:ph type="title" idx="2"/>
          </p:nvPr>
        </p:nvSpPr>
        <p:spPr>
          <a:xfrm>
            <a:off x="2216050" y="2830963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48" name="Google Shape;148;p99"/>
          <p:cNvSpPr txBox="1">
            <a:spLocks noGrp="1"/>
          </p:cNvSpPr>
          <p:nvPr>
            <p:ph type="subTitle" idx="3"/>
          </p:nvPr>
        </p:nvSpPr>
        <p:spPr>
          <a:xfrm>
            <a:off x="2216050" y="3430676"/>
            <a:ext cx="21012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9" name="Google Shape;149;p99"/>
          <p:cNvSpPr txBox="1">
            <a:spLocks noGrp="1"/>
          </p:cNvSpPr>
          <p:nvPr>
            <p:ph type="title" idx="4"/>
          </p:nvPr>
        </p:nvSpPr>
        <p:spPr>
          <a:xfrm>
            <a:off x="6348050" y="2830963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50" name="Google Shape;150;p99"/>
          <p:cNvSpPr txBox="1">
            <a:spLocks noGrp="1"/>
          </p:cNvSpPr>
          <p:nvPr>
            <p:ph type="subTitle" idx="5"/>
          </p:nvPr>
        </p:nvSpPr>
        <p:spPr>
          <a:xfrm>
            <a:off x="6348050" y="3430676"/>
            <a:ext cx="21012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1" name="Google Shape;151;p99"/>
          <p:cNvSpPr txBox="1">
            <a:spLocks noGrp="1"/>
          </p:cNvSpPr>
          <p:nvPr>
            <p:ph type="title" idx="6"/>
          </p:nvPr>
        </p:nvSpPr>
        <p:spPr>
          <a:xfrm>
            <a:off x="6348050" y="11412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52" name="Google Shape;152;p99"/>
          <p:cNvSpPr txBox="1">
            <a:spLocks noGrp="1"/>
          </p:cNvSpPr>
          <p:nvPr>
            <p:ph type="subTitle" idx="7"/>
          </p:nvPr>
        </p:nvSpPr>
        <p:spPr>
          <a:xfrm>
            <a:off x="6348050" y="1740988"/>
            <a:ext cx="21012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SECTION_TITLE_AND_DESCRIPTION_1_1_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00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0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00"/>
          <p:cNvSpPr txBox="1">
            <a:spLocks noGrp="1"/>
          </p:cNvSpPr>
          <p:nvPr>
            <p:ph type="title"/>
          </p:nvPr>
        </p:nvSpPr>
        <p:spPr>
          <a:xfrm>
            <a:off x="6166050" y="1183210"/>
            <a:ext cx="21402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7" name="Google Shape;157;p100"/>
          <p:cNvSpPr txBox="1">
            <a:spLocks noGrp="1"/>
          </p:cNvSpPr>
          <p:nvPr>
            <p:ph type="subTitle" idx="1"/>
          </p:nvPr>
        </p:nvSpPr>
        <p:spPr>
          <a:xfrm>
            <a:off x="6166050" y="1620375"/>
            <a:ext cx="2140200" cy="9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8" name="Google Shape;158;p100"/>
          <p:cNvSpPr txBox="1">
            <a:spLocks noGrp="1"/>
          </p:cNvSpPr>
          <p:nvPr>
            <p:ph type="title" idx="2"/>
          </p:nvPr>
        </p:nvSpPr>
        <p:spPr>
          <a:xfrm>
            <a:off x="6166040" y="2678335"/>
            <a:ext cx="21402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9" name="Google Shape;159;p100"/>
          <p:cNvSpPr txBox="1">
            <a:spLocks noGrp="1"/>
          </p:cNvSpPr>
          <p:nvPr>
            <p:ph type="subTitle" idx="3"/>
          </p:nvPr>
        </p:nvSpPr>
        <p:spPr>
          <a:xfrm>
            <a:off x="6166050" y="3115508"/>
            <a:ext cx="2140200" cy="9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0" name="Google Shape;160;p100"/>
          <p:cNvSpPr txBox="1">
            <a:spLocks noGrp="1"/>
          </p:cNvSpPr>
          <p:nvPr>
            <p:ph type="title" idx="4"/>
          </p:nvPr>
        </p:nvSpPr>
        <p:spPr>
          <a:xfrm>
            <a:off x="1002325" y="711175"/>
            <a:ext cx="2666700" cy="11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8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83"/>
          <p:cNvPicPr preferRelativeResize="0"/>
          <p:nvPr/>
        </p:nvPicPr>
        <p:blipFill rotWithShape="1">
          <a:blip r:embed="rId3"/>
          <a:srcRect r="1545" b="6838"/>
          <a:stretch>
            <a:fillRect/>
          </a:stretch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83"/>
          <p:cNvSpPr txBox="1">
            <a:spLocks noGrp="1"/>
          </p:cNvSpPr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83"/>
          <p:cNvSpPr txBox="1">
            <a:spLocks noGrp="1"/>
          </p:cNvSpPr>
          <p:nvPr>
            <p:ph type="body" idx="1"/>
          </p:nvPr>
        </p:nvSpPr>
        <p:spPr>
          <a:xfrm>
            <a:off x="1398275" y="1401825"/>
            <a:ext cx="69633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79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Font typeface="Concert One"/>
              <a:buAutoNum type="arabicPeriod"/>
              <a:defRPr sz="950">
                <a:solidFill>
                  <a:schemeClr val="dk2"/>
                </a:solidFill>
              </a:defRPr>
            </a:lvl1pPr>
            <a:lvl2pPr marL="914400" lvl="1" indent="-2921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 panose="020B0604020202020204"/>
              <a:buAutoNum type="alphaLcPeriod"/>
              <a:defRPr sz="950">
                <a:solidFill>
                  <a:schemeClr val="dk2"/>
                </a:solidFill>
              </a:defRPr>
            </a:lvl2pPr>
            <a:lvl3pPr marL="1371600" lvl="2" indent="-2921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 panose="020B0604020202020204"/>
              <a:buAutoNum type="romanLcPeriod"/>
              <a:defRPr sz="950">
                <a:solidFill>
                  <a:schemeClr val="dk2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 panose="020B0604020202020204"/>
              <a:buAutoNum type="arabicPeriod"/>
              <a:defRPr sz="950">
                <a:solidFill>
                  <a:schemeClr val="dk2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 panose="020B0604020202020204"/>
              <a:buAutoNum type="alphaLcPeriod"/>
              <a:defRPr sz="950">
                <a:solidFill>
                  <a:schemeClr val="dk2"/>
                </a:solidFill>
              </a:defRPr>
            </a:lvl5pPr>
            <a:lvl6pPr marL="2743200" lvl="5" indent="-2921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 panose="020B0604020202020204"/>
              <a:buAutoNum type="romanLcPeriod"/>
              <a:defRPr sz="950">
                <a:solidFill>
                  <a:schemeClr val="dk2"/>
                </a:solidFill>
              </a:defRPr>
            </a:lvl6pPr>
            <a:lvl7pPr marL="3200400" lvl="6" indent="-2921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 panose="020B0604020202020204"/>
              <a:buAutoNum type="arabicPeriod"/>
              <a:defRPr sz="950">
                <a:solidFill>
                  <a:schemeClr val="dk2"/>
                </a:solidFill>
              </a:defRPr>
            </a:lvl7pPr>
            <a:lvl8pPr marL="3657600" lvl="7" indent="-2921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 panose="020B0604020202020204"/>
              <a:buAutoNum type="alphaLcPeriod"/>
              <a:defRPr sz="950">
                <a:solidFill>
                  <a:schemeClr val="dk2"/>
                </a:solidFill>
              </a:defRPr>
            </a:lvl8pPr>
            <a:lvl9pPr marL="4114800" lvl="8" indent="-2921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Arial" panose="020B0604020202020204"/>
              <a:buAutoNum type="romanLcPeriod"/>
              <a:defRPr sz="95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0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0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01"/>
          <p:cNvSpPr txBox="1">
            <a:spLocks noGrp="1"/>
          </p:cNvSpPr>
          <p:nvPr>
            <p:ph type="title"/>
          </p:nvPr>
        </p:nvSpPr>
        <p:spPr>
          <a:xfrm>
            <a:off x="1002325" y="711175"/>
            <a:ext cx="3273900" cy="8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0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02"/>
          <p:cNvPicPr preferRelativeResize="0"/>
          <p:nvPr/>
        </p:nvPicPr>
        <p:blipFill rotWithShape="1">
          <a:blip r:embed="rId3"/>
          <a:srcRect t="16733" r="8891" b="18299"/>
          <a:stretch>
            <a:fillRect/>
          </a:stretch>
        </p:blipFill>
        <p:spPr>
          <a:xfrm rot="-5400000">
            <a:off x="4748475" y="48065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02"/>
          <p:cNvPicPr preferRelativeResize="0"/>
          <p:nvPr/>
        </p:nvPicPr>
        <p:blipFill rotWithShape="1">
          <a:blip r:embed="rId3"/>
          <a:srcRect t="16733" r="8891" b="18299"/>
          <a:stretch>
            <a:fillRect/>
          </a:stretch>
        </p:blipFill>
        <p:spPr>
          <a:xfrm rot="-5400000">
            <a:off x="5339025" y="5954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02"/>
          <p:cNvPicPr preferRelativeResize="0"/>
          <p:nvPr/>
        </p:nvPicPr>
        <p:blipFill rotWithShape="1">
          <a:blip r:embed="rId4"/>
          <a:srcRect b="7122"/>
          <a:stretch>
            <a:fillRect/>
          </a:stretch>
        </p:blipFill>
        <p:spPr>
          <a:xfrm>
            <a:off x="1974100" y="324738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2"/>
          <p:cNvSpPr txBox="1">
            <a:spLocks noGrp="1"/>
          </p:cNvSpPr>
          <p:nvPr>
            <p:ph type="title" hasCustomPrompt="1"/>
          </p:nvPr>
        </p:nvSpPr>
        <p:spPr>
          <a:xfrm>
            <a:off x="2838275" y="1645347"/>
            <a:ext cx="4001700" cy="11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71" name="Google Shape;171;p102"/>
          <p:cNvSpPr txBox="1">
            <a:spLocks noGrp="1"/>
          </p:cNvSpPr>
          <p:nvPr>
            <p:ph type="body" idx="1"/>
          </p:nvPr>
        </p:nvSpPr>
        <p:spPr>
          <a:xfrm>
            <a:off x="3335675" y="3062950"/>
            <a:ext cx="30069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_NUMBER_2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0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0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03"/>
          <p:cNvSpPr txBox="1">
            <a:spLocks noGrp="1"/>
          </p:cNvSpPr>
          <p:nvPr>
            <p:ph type="title"/>
          </p:nvPr>
        </p:nvSpPr>
        <p:spPr>
          <a:xfrm>
            <a:off x="5040600" y="1012388"/>
            <a:ext cx="2826000" cy="11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76" name="Google Shape;176;p103"/>
          <p:cNvSpPr txBox="1">
            <a:spLocks noGrp="1"/>
          </p:cNvSpPr>
          <p:nvPr>
            <p:ph type="body" idx="1"/>
          </p:nvPr>
        </p:nvSpPr>
        <p:spPr>
          <a:xfrm>
            <a:off x="4973225" y="3061013"/>
            <a:ext cx="3006900" cy="10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7" name="Google Shape;177;p103"/>
          <p:cNvSpPr txBox="1">
            <a:spLocks noGrp="1"/>
          </p:cNvSpPr>
          <p:nvPr>
            <p:ph type="subTitle" idx="2"/>
          </p:nvPr>
        </p:nvSpPr>
        <p:spPr>
          <a:xfrm>
            <a:off x="4973225" y="2278000"/>
            <a:ext cx="30069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 b="1"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CAPTION_ONLY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0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0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04"/>
          <p:cNvSpPr txBox="1">
            <a:spLocks noGrp="1"/>
          </p:cNvSpPr>
          <p:nvPr>
            <p:ph type="title"/>
          </p:nvPr>
        </p:nvSpPr>
        <p:spPr>
          <a:xfrm>
            <a:off x="907470" y="2765032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82" name="Google Shape;182;p104"/>
          <p:cNvSpPr txBox="1">
            <a:spLocks noGrp="1"/>
          </p:cNvSpPr>
          <p:nvPr>
            <p:ph type="subTitle" idx="1"/>
          </p:nvPr>
        </p:nvSpPr>
        <p:spPr>
          <a:xfrm>
            <a:off x="1137850" y="3229817"/>
            <a:ext cx="2457000" cy="11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3" name="Google Shape;183;p104"/>
          <p:cNvSpPr txBox="1">
            <a:spLocks noGrp="1"/>
          </p:cNvSpPr>
          <p:nvPr>
            <p:ph type="title" idx="2"/>
          </p:nvPr>
        </p:nvSpPr>
        <p:spPr>
          <a:xfrm>
            <a:off x="5318730" y="2765032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84" name="Google Shape;184;p104"/>
          <p:cNvSpPr txBox="1">
            <a:spLocks noGrp="1"/>
          </p:cNvSpPr>
          <p:nvPr>
            <p:ph type="subTitle" idx="3"/>
          </p:nvPr>
        </p:nvSpPr>
        <p:spPr>
          <a:xfrm>
            <a:off x="5549120" y="3229817"/>
            <a:ext cx="2457000" cy="11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BIG_NUMBER_1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0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05"/>
          <p:cNvPicPr preferRelativeResize="0"/>
          <p:nvPr/>
        </p:nvPicPr>
        <p:blipFill rotWithShape="1">
          <a:blip r:embed="rId3"/>
          <a:srcRect r="1545" b="6838"/>
          <a:stretch>
            <a:fillRect/>
          </a:stretch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05"/>
          <p:cNvSpPr txBox="1">
            <a:spLocks noGrp="1"/>
          </p:cNvSpPr>
          <p:nvPr>
            <p:ph type="title"/>
          </p:nvPr>
        </p:nvSpPr>
        <p:spPr>
          <a:xfrm>
            <a:off x="1761575" y="711175"/>
            <a:ext cx="562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0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0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06"/>
          <p:cNvSpPr txBox="1">
            <a:spLocks noGrp="1"/>
          </p:cNvSpPr>
          <p:nvPr>
            <p:ph type="title"/>
          </p:nvPr>
        </p:nvSpPr>
        <p:spPr>
          <a:xfrm>
            <a:off x="1002325" y="711175"/>
            <a:ext cx="30822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0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0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07"/>
          <p:cNvSpPr txBox="1">
            <a:spLocks noGrp="1"/>
          </p:cNvSpPr>
          <p:nvPr>
            <p:ph type="title"/>
          </p:nvPr>
        </p:nvSpPr>
        <p:spPr>
          <a:xfrm>
            <a:off x="1002325" y="711173"/>
            <a:ext cx="2403900" cy="13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08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08"/>
          <p:cNvPicPr preferRelativeResize="0"/>
          <p:nvPr/>
        </p:nvPicPr>
        <p:blipFill rotWithShape="1">
          <a:blip r:embed="rId3"/>
          <a:srcRect r="1545" b="6838"/>
          <a:stretch>
            <a:fillRect/>
          </a:stretch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08"/>
          <p:cNvSpPr txBox="1">
            <a:spLocks noGrp="1"/>
          </p:cNvSpPr>
          <p:nvPr>
            <p:ph type="title"/>
          </p:nvPr>
        </p:nvSpPr>
        <p:spPr>
          <a:xfrm>
            <a:off x="1781550" y="711175"/>
            <a:ext cx="59337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APTION_ONLY_1_2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0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0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09"/>
          <p:cNvSpPr txBox="1">
            <a:spLocks noGrp="1"/>
          </p:cNvSpPr>
          <p:nvPr>
            <p:ph type="title"/>
          </p:nvPr>
        </p:nvSpPr>
        <p:spPr>
          <a:xfrm>
            <a:off x="1687410" y="2127912"/>
            <a:ext cx="1600800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05" name="Google Shape;205;p109"/>
          <p:cNvSpPr txBox="1">
            <a:spLocks noGrp="1"/>
          </p:cNvSpPr>
          <p:nvPr>
            <p:ph type="subTitle" idx="1"/>
          </p:nvPr>
        </p:nvSpPr>
        <p:spPr>
          <a:xfrm>
            <a:off x="1472443" y="3203876"/>
            <a:ext cx="24570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6" name="Google Shape;206;p109"/>
          <p:cNvSpPr txBox="1">
            <a:spLocks noGrp="1"/>
          </p:cNvSpPr>
          <p:nvPr>
            <p:ph type="title" idx="2"/>
          </p:nvPr>
        </p:nvSpPr>
        <p:spPr>
          <a:xfrm>
            <a:off x="5946969" y="2127900"/>
            <a:ext cx="1600800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07" name="Google Shape;207;p109"/>
          <p:cNvSpPr txBox="1">
            <a:spLocks noGrp="1"/>
          </p:cNvSpPr>
          <p:nvPr>
            <p:ph type="subTitle" idx="3"/>
          </p:nvPr>
        </p:nvSpPr>
        <p:spPr>
          <a:xfrm>
            <a:off x="5745267" y="3203876"/>
            <a:ext cx="24570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8" name="Google Shape;208;p109"/>
          <p:cNvSpPr txBox="1">
            <a:spLocks noGrp="1"/>
          </p:cNvSpPr>
          <p:nvPr>
            <p:ph type="title" idx="4"/>
          </p:nvPr>
        </p:nvSpPr>
        <p:spPr>
          <a:xfrm>
            <a:off x="1002325" y="711175"/>
            <a:ext cx="25176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10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10"/>
          <p:cNvPicPr preferRelativeResize="0"/>
          <p:nvPr/>
        </p:nvPicPr>
        <p:blipFill rotWithShape="1">
          <a:blip r:embed="rId3"/>
          <a:srcRect b="61089"/>
          <a:stretch>
            <a:fillRect/>
          </a:stretch>
        </p:blipFill>
        <p:spPr>
          <a:xfrm rot="1142343">
            <a:off x="6222976" y="2291982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10"/>
          <p:cNvPicPr preferRelativeResize="0"/>
          <p:nvPr/>
        </p:nvPicPr>
        <p:blipFill rotWithShape="1">
          <a:blip r:embed="rId3"/>
          <a:srcRect b="61089"/>
          <a:stretch>
            <a:fillRect/>
          </a:stretch>
        </p:blipFill>
        <p:spPr>
          <a:xfrm rot="-1920292">
            <a:off x="925352" y="1011382"/>
            <a:ext cx="2068424" cy="177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1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sp>
        <p:nvSpPr>
          <p:cNvPr id="214" name="Google Shape;214;p110"/>
          <p:cNvSpPr txBox="1">
            <a:spLocks noGrp="1"/>
          </p:cNvSpPr>
          <p:nvPr>
            <p:ph type="title"/>
          </p:nvPr>
        </p:nvSpPr>
        <p:spPr>
          <a:xfrm>
            <a:off x="2426100" y="1386676"/>
            <a:ext cx="4291800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8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8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8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84"/>
          <p:cNvSpPr txBox="1">
            <a:spLocks noGrp="1"/>
          </p:cNvSpPr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4" name="Google Shape;24;p84"/>
          <p:cNvSpPr txBox="1">
            <a:spLocks noGrp="1"/>
          </p:cNvSpPr>
          <p:nvPr>
            <p:ph type="subTitle" idx="1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" name="Google Shape;25;p84"/>
          <p:cNvSpPr txBox="1">
            <a:spLocks noGrp="1"/>
          </p:cNvSpPr>
          <p:nvPr>
            <p:ph type="title" idx="2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6" name="Google Shape;26;p84"/>
          <p:cNvSpPr txBox="1">
            <a:spLocks noGrp="1"/>
          </p:cNvSpPr>
          <p:nvPr>
            <p:ph type="subTitle" idx="3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Google Shape;27;p84"/>
          <p:cNvSpPr txBox="1">
            <a:spLocks noGrp="1"/>
          </p:cNvSpPr>
          <p:nvPr>
            <p:ph type="title" idx="4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8" name="Google Shape;28;p84"/>
          <p:cNvSpPr txBox="1">
            <a:spLocks noGrp="1"/>
          </p:cNvSpPr>
          <p:nvPr>
            <p:ph type="subTitle" idx="5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84"/>
          <p:cNvSpPr txBox="1">
            <a:spLocks noGrp="1"/>
          </p:cNvSpPr>
          <p:nvPr>
            <p:ph type="title" idx="6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30" name="Google Shape;30;p84"/>
          <p:cNvSpPr txBox="1">
            <a:spLocks noGrp="1"/>
          </p:cNvSpPr>
          <p:nvPr>
            <p:ph type="subTitle" idx="7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Google Shape;31;p84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1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 rot="896489">
            <a:off x="6092370" y="-1056710"/>
            <a:ext cx="2878009" cy="3364796"/>
          </a:xfrm>
          <a:prstGeom prst="rect">
            <a:avLst/>
          </a:prstGeom>
          <a:noFill/>
          <a:ln>
            <a:noFill/>
          </a:ln>
          <a:effectLst>
            <a:outerShdw blurRad="85725" dist="57150" dir="5400000" algn="bl" rotWithShape="0">
              <a:srgbClr val="000000">
                <a:alpha val="38823"/>
              </a:srgbClr>
            </a:outerShdw>
          </a:effectLst>
        </p:spPr>
      </p:pic>
      <p:sp>
        <p:nvSpPr>
          <p:cNvPr id="217" name="Google Shape;217;p111"/>
          <p:cNvSpPr txBox="1">
            <a:spLocks noGrp="1"/>
          </p:cNvSpPr>
          <p:nvPr>
            <p:ph type="title"/>
          </p:nvPr>
        </p:nvSpPr>
        <p:spPr>
          <a:xfrm rot="877333">
            <a:off x="6289345" y="436639"/>
            <a:ext cx="2155721" cy="1510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2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11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12"/>
          <p:cNvPicPr preferRelativeResize="0"/>
          <p:nvPr/>
        </p:nvPicPr>
        <p:blipFill rotWithShape="1">
          <a:blip r:embed="rId3"/>
          <a:srcRect b="7122"/>
          <a:stretch>
            <a:fillRect/>
          </a:stretch>
        </p:blipFill>
        <p:spPr>
          <a:xfrm>
            <a:off x="3685063" y="388513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12"/>
          <p:cNvSpPr txBox="1">
            <a:spLocks noGrp="1"/>
          </p:cNvSpPr>
          <p:nvPr>
            <p:ph type="title"/>
          </p:nvPr>
        </p:nvSpPr>
        <p:spPr>
          <a:xfrm>
            <a:off x="4996075" y="999550"/>
            <a:ext cx="2749500" cy="11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2" name="Google Shape;222;p112"/>
          <p:cNvSpPr txBox="1">
            <a:spLocks noGrp="1"/>
          </p:cNvSpPr>
          <p:nvPr>
            <p:ph type="subTitle" idx="1"/>
          </p:nvPr>
        </p:nvSpPr>
        <p:spPr>
          <a:xfrm rot="-321082">
            <a:off x="5129970" y="3250327"/>
            <a:ext cx="2280640" cy="92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IG_NUMBER_1_1_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11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13"/>
          <p:cNvPicPr preferRelativeResize="0"/>
          <p:nvPr/>
        </p:nvPicPr>
        <p:blipFill rotWithShape="1">
          <a:blip r:embed="rId3"/>
          <a:srcRect r="1545" b="6838"/>
          <a:stretch>
            <a:fillRect/>
          </a:stretch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13"/>
          <p:cNvSpPr txBox="1">
            <a:spLocks noGrp="1"/>
          </p:cNvSpPr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113"/>
          <p:cNvSpPr txBox="1">
            <a:spLocks noGrp="1"/>
          </p:cNvSpPr>
          <p:nvPr>
            <p:ph type="title" idx="2"/>
          </p:nvPr>
        </p:nvSpPr>
        <p:spPr>
          <a:xfrm>
            <a:off x="1664325" y="17872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8" name="Google Shape;228;p113"/>
          <p:cNvSpPr txBox="1">
            <a:spLocks noGrp="1"/>
          </p:cNvSpPr>
          <p:nvPr>
            <p:ph type="subTitle" idx="1"/>
          </p:nvPr>
        </p:nvSpPr>
        <p:spPr>
          <a:xfrm>
            <a:off x="1664334" y="21481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9" name="Google Shape;229;p113"/>
          <p:cNvSpPr txBox="1">
            <a:spLocks noGrp="1"/>
          </p:cNvSpPr>
          <p:nvPr>
            <p:ph type="title" idx="3"/>
          </p:nvPr>
        </p:nvSpPr>
        <p:spPr>
          <a:xfrm>
            <a:off x="3817459" y="17872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0" name="Google Shape;230;p113"/>
          <p:cNvSpPr txBox="1">
            <a:spLocks noGrp="1"/>
          </p:cNvSpPr>
          <p:nvPr>
            <p:ph type="subTitle" idx="4"/>
          </p:nvPr>
        </p:nvSpPr>
        <p:spPr>
          <a:xfrm>
            <a:off x="3817468" y="21481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1" name="Google Shape;231;p113"/>
          <p:cNvSpPr txBox="1">
            <a:spLocks noGrp="1"/>
          </p:cNvSpPr>
          <p:nvPr>
            <p:ph type="title" idx="5"/>
          </p:nvPr>
        </p:nvSpPr>
        <p:spPr>
          <a:xfrm>
            <a:off x="5970592" y="17872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2" name="Google Shape;232;p113"/>
          <p:cNvSpPr txBox="1">
            <a:spLocks noGrp="1"/>
          </p:cNvSpPr>
          <p:nvPr>
            <p:ph type="subTitle" idx="6"/>
          </p:nvPr>
        </p:nvSpPr>
        <p:spPr>
          <a:xfrm>
            <a:off x="5970602" y="21481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3" name="Google Shape;233;p113"/>
          <p:cNvSpPr txBox="1">
            <a:spLocks noGrp="1"/>
          </p:cNvSpPr>
          <p:nvPr>
            <p:ph type="title" idx="7"/>
          </p:nvPr>
        </p:nvSpPr>
        <p:spPr>
          <a:xfrm>
            <a:off x="1664325" y="32010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4" name="Google Shape;234;p113"/>
          <p:cNvSpPr txBox="1">
            <a:spLocks noGrp="1"/>
          </p:cNvSpPr>
          <p:nvPr>
            <p:ph type="subTitle" idx="8"/>
          </p:nvPr>
        </p:nvSpPr>
        <p:spPr>
          <a:xfrm>
            <a:off x="1664334" y="35619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5" name="Google Shape;235;p113"/>
          <p:cNvSpPr txBox="1">
            <a:spLocks noGrp="1"/>
          </p:cNvSpPr>
          <p:nvPr>
            <p:ph type="title" idx="9"/>
          </p:nvPr>
        </p:nvSpPr>
        <p:spPr>
          <a:xfrm>
            <a:off x="3817459" y="32010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6" name="Google Shape;236;p113"/>
          <p:cNvSpPr txBox="1">
            <a:spLocks noGrp="1"/>
          </p:cNvSpPr>
          <p:nvPr>
            <p:ph type="subTitle" idx="13"/>
          </p:nvPr>
        </p:nvSpPr>
        <p:spPr>
          <a:xfrm>
            <a:off x="3817468" y="35619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7" name="Google Shape;237;p113"/>
          <p:cNvSpPr txBox="1">
            <a:spLocks noGrp="1"/>
          </p:cNvSpPr>
          <p:nvPr>
            <p:ph type="title" idx="14"/>
          </p:nvPr>
        </p:nvSpPr>
        <p:spPr>
          <a:xfrm>
            <a:off x="5970592" y="32010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8" name="Google Shape;238;p113"/>
          <p:cNvSpPr txBox="1">
            <a:spLocks noGrp="1"/>
          </p:cNvSpPr>
          <p:nvPr>
            <p:ph type="subTitle" idx="15"/>
          </p:nvPr>
        </p:nvSpPr>
        <p:spPr>
          <a:xfrm>
            <a:off x="5970602" y="35619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BIG_NUMBER_1_1_1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1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1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14"/>
          <p:cNvSpPr txBox="1">
            <a:spLocks noGrp="1"/>
          </p:cNvSpPr>
          <p:nvPr>
            <p:ph type="title"/>
          </p:nvPr>
        </p:nvSpPr>
        <p:spPr>
          <a:xfrm>
            <a:off x="1002325" y="711175"/>
            <a:ext cx="3262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3" name="Google Shape;243;p114"/>
          <p:cNvSpPr txBox="1">
            <a:spLocks noGrp="1"/>
          </p:cNvSpPr>
          <p:nvPr>
            <p:ph type="title" idx="2"/>
          </p:nvPr>
        </p:nvSpPr>
        <p:spPr>
          <a:xfrm>
            <a:off x="1782625" y="1406874"/>
            <a:ext cx="19089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4" name="Google Shape;244;p114"/>
          <p:cNvSpPr txBox="1">
            <a:spLocks noGrp="1"/>
          </p:cNvSpPr>
          <p:nvPr>
            <p:ph type="subTitle" idx="1"/>
          </p:nvPr>
        </p:nvSpPr>
        <p:spPr>
          <a:xfrm>
            <a:off x="1782625" y="1719827"/>
            <a:ext cx="19089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5" name="Google Shape;245;p114"/>
          <p:cNvSpPr txBox="1">
            <a:spLocks noGrp="1"/>
          </p:cNvSpPr>
          <p:nvPr>
            <p:ph type="title" idx="3"/>
          </p:nvPr>
        </p:nvSpPr>
        <p:spPr>
          <a:xfrm>
            <a:off x="6120353" y="1406874"/>
            <a:ext cx="19089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6" name="Google Shape;246;p114"/>
          <p:cNvSpPr txBox="1">
            <a:spLocks noGrp="1"/>
          </p:cNvSpPr>
          <p:nvPr>
            <p:ph type="subTitle" idx="4"/>
          </p:nvPr>
        </p:nvSpPr>
        <p:spPr>
          <a:xfrm>
            <a:off x="6120370" y="1719827"/>
            <a:ext cx="19089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7" name="Google Shape;247;p114"/>
          <p:cNvSpPr txBox="1">
            <a:spLocks noGrp="1"/>
          </p:cNvSpPr>
          <p:nvPr>
            <p:ph type="title" idx="5"/>
          </p:nvPr>
        </p:nvSpPr>
        <p:spPr>
          <a:xfrm>
            <a:off x="6120348" y="2473545"/>
            <a:ext cx="19089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8" name="Google Shape;248;p114"/>
          <p:cNvSpPr txBox="1">
            <a:spLocks noGrp="1"/>
          </p:cNvSpPr>
          <p:nvPr>
            <p:ph type="subTitle" idx="6"/>
          </p:nvPr>
        </p:nvSpPr>
        <p:spPr>
          <a:xfrm>
            <a:off x="6120348" y="2787719"/>
            <a:ext cx="190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9" name="Google Shape;249;p114"/>
          <p:cNvSpPr txBox="1">
            <a:spLocks noGrp="1"/>
          </p:cNvSpPr>
          <p:nvPr>
            <p:ph type="title" idx="7"/>
          </p:nvPr>
        </p:nvSpPr>
        <p:spPr>
          <a:xfrm>
            <a:off x="1782625" y="2473545"/>
            <a:ext cx="19089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0" name="Google Shape;250;p114"/>
          <p:cNvSpPr txBox="1">
            <a:spLocks noGrp="1"/>
          </p:cNvSpPr>
          <p:nvPr>
            <p:ph type="subTitle" idx="8"/>
          </p:nvPr>
        </p:nvSpPr>
        <p:spPr>
          <a:xfrm>
            <a:off x="1782625" y="2787719"/>
            <a:ext cx="190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1" name="Google Shape;251;p114"/>
          <p:cNvSpPr txBox="1">
            <a:spLocks noGrp="1"/>
          </p:cNvSpPr>
          <p:nvPr>
            <p:ph type="title" idx="9"/>
          </p:nvPr>
        </p:nvSpPr>
        <p:spPr>
          <a:xfrm>
            <a:off x="1782625" y="3540220"/>
            <a:ext cx="19089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2" name="Google Shape;252;p114"/>
          <p:cNvSpPr txBox="1">
            <a:spLocks noGrp="1"/>
          </p:cNvSpPr>
          <p:nvPr>
            <p:ph type="subTitle" idx="13"/>
          </p:nvPr>
        </p:nvSpPr>
        <p:spPr>
          <a:xfrm>
            <a:off x="1782625" y="3854394"/>
            <a:ext cx="190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3" name="Google Shape;253;p114"/>
          <p:cNvSpPr txBox="1">
            <a:spLocks noGrp="1"/>
          </p:cNvSpPr>
          <p:nvPr>
            <p:ph type="title" idx="14"/>
          </p:nvPr>
        </p:nvSpPr>
        <p:spPr>
          <a:xfrm>
            <a:off x="6120374" y="3540220"/>
            <a:ext cx="19089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4" name="Google Shape;254;p114"/>
          <p:cNvSpPr txBox="1">
            <a:spLocks noGrp="1"/>
          </p:cNvSpPr>
          <p:nvPr>
            <p:ph type="subTitle" idx="15"/>
          </p:nvPr>
        </p:nvSpPr>
        <p:spPr>
          <a:xfrm>
            <a:off x="6120374" y="3854394"/>
            <a:ext cx="190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APTION_ONLY_1_3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11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15"/>
          <p:cNvSpPr txBox="1">
            <a:spLocks noGrp="1"/>
          </p:cNvSpPr>
          <p:nvPr>
            <p:ph type="title"/>
          </p:nvPr>
        </p:nvSpPr>
        <p:spPr>
          <a:xfrm>
            <a:off x="1344124" y="3330950"/>
            <a:ext cx="20445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59" name="Google Shape;259;p115"/>
          <p:cNvSpPr txBox="1">
            <a:spLocks noGrp="1"/>
          </p:cNvSpPr>
          <p:nvPr>
            <p:ph type="subTitle" idx="1"/>
          </p:nvPr>
        </p:nvSpPr>
        <p:spPr>
          <a:xfrm>
            <a:off x="1344150" y="3693775"/>
            <a:ext cx="20445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0" name="Google Shape;260;p115"/>
          <p:cNvSpPr txBox="1">
            <a:spLocks noGrp="1"/>
          </p:cNvSpPr>
          <p:nvPr>
            <p:ph type="title" idx="2"/>
          </p:nvPr>
        </p:nvSpPr>
        <p:spPr>
          <a:xfrm>
            <a:off x="5755376" y="3330950"/>
            <a:ext cx="20445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61" name="Google Shape;261;p115"/>
          <p:cNvSpPr txBox="1">
            <a:spLocks noGrp="1"/>
          </p:cNvSpPr>
          <p:nvPr>
            <p:ph type="subTitle" idx="3"/>
          </p:nvPr>
        </p:nvSpPr>
        <p:spPr>
          <a:xfrm>
            <a:off x="5755375" y="3693775"/>
            <a:ext cx="20445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2" name="Google Shape;262;p115"/>
          <p:cNvSpPr txBox="1">
            <a:spLocks noGrp="1"/>
          </p:cNvSpPr>
          <p:nvPr>
            <p:ph type="title" idx="4"/>
          </p:nvPr>
        </p:nvSpPr>
        <p:spPr>
          <a:xfrm>
            <a:off x="1002325" y="711175"/>
            <a:ext cx="26667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_1_3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11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1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16"/>
          <p:cNvSpPr txBox="1">
            <a:spLocks noGrp="1"/>
          </p:cNvSpPr>
          <p:nvPr>
            <p:ph type="title"/>
          </p:nvPr>
        </p:nvSpPr>
        <p:spPr>
          <a:xfrm>
            <a:off x="1041650" y="1003422"/>
            <a:ext cx="28026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7" name="Google Shape;267;p116"/>
          <p:cNvSpPr txBox="1">
            <a:spLocks noGrp="1"/>
          </p:cNvSpPr>
          <p:nvPr>
            <p:ph type="subTitle" idx="1"/>
          </p:nvPr>
        </p:nvSpPr>
        <p:spPr>
          <a:xfrm>
            <a:off x="1058450" y="1757352"/>
            <a:ext cx="27690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268" name="Google Shape;268;p11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 rot="-405240">
            <a:off x="6284102" y="2385388"/>
            <a:ext cx="1961516" cy="2293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1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 rot="417625">
            <a:off x="4378962" y="1324630"/>
            <a:ext cx="2803901" cy="2815133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16"/>
          <p:cNvSpPr txBox="1"/>
          <p:nvPr/>
        </p:nvSpPr>
        <p:spPr>
          <a:xfrm rot="420963">
            <a:off x="4549033" y="2333911"/>
            <a:ext cx="2308687" cy="1497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GB" sz="1200" b="0" i="0" u="none" strike="noStrike" cap="none">
                <a:solidFill>
                  <a:schemeClr val="dk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CREDITS: This presentation template was created by </a:t>
            </a:r>
            <a:r>
              <a:rPr lang="en-GB" sz="1200" b="0" i="0" u="none" strike="noStrike" cap="none">
                <a:solidFill>
                  <a:schemeClr val="dk2"/>
                </a:solidFill>
                <a:uFill>
                  <a:noFill/>
                </a:u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  <a:hlinkClick r:id="rId5"/>
              </a:rPr>
              <a:t>Slidesgo</a:t>
            </a:r>
            <a:r>
              <a:rPr lang="en-GB" sz="1200" b="0" i="0" u="none" strike="noStrike" cap="none">
                <a:solidFill>
                  <a:schemeClr val="dk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, including icons by </a:t>
            </a:r>
            <a:r>
              <a:rPr lang="en-GB" sz="1200" b="0" i="0" u="none" strike="noStrike" cap="none">
                <a:solidFill>
                  <a:schemeClr val="dk2"/>
                </a:solidFill>
                <a:uFill>
                  <a:noFill/>
                </a:u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  <a:hlinkClick r:id="rId6"/>
              </a:rPr>
              <a:t>Flaticon</a:t>
            </a:r>
            <a:r>
              <a:rPr lang="en-GB" sz="1200" b="0" i="0" u="none" strike="noStrike" cap="none">
                <a:solidFill>
                  <a:schemeClr val="dk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, and infographics &amp; images by </a:t>
            </a:r>
            <a:r>
              <a:rPr lang="en-GB" sz="1200" b="0" i="0" u="none" strike="noStrike" cap="none">
                <a:solidFill>
                  <a:schemeClr val="dk2"/>
                </a:solidFill>
                <a:uFill>
                  <a:noFill/>
                </a:u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  <a:hlinkClick r:id="rId7"/>
              </a:rPr>
              <a:t>Freepik</a:t>
            </a:r>
            <a:r>
              <a:rPr lang="en-GB" sz="1200" b="0" i="0" u="none" strike="noStrike" cap="none">
                <a:solidFill>
                  <a:schemeClr val="dk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. </a:t>
            </a:r>
            <a:endParaRPr sz="1200" b="0" i="0" u="none" strike="noStrike" cap="none">
              <a:solidFill>
                <a:schemeClr val="dk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endParaRPr sz="1200" b="0" i="0" u="none" strike="noStrike" cap="none">
              <a:solidFill>
                <a:schemeClr val="dk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11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1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17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5" name="Google Shape;275;p117"/>
          <p:cNvSpPr txBox="1">
            <a:spLocks noGrp="1"/>
          </p:cNvSpPr>
          <p:nvPr>
            <p:ph type="body" idx="1"/>
          </p:nvPr>
        </p:nvSpPr>
        <p:spPr>
          <a:xfrm>
            <a:off x="744675" y="1551725"/>
            <a:ext cx="3593400" cy="28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6" name="Google Shape;276;p117"/>
          <p:cNvSpPr txBox="1">
            <a:spLocks noGrp="1"/>
          </p:cNvSpPr>
          <p:nvPr>
            <p:ph type="body" idx="2"/>
          </p:nvPr>
        </p:nvSpPr>
        <p:spPr>
          <a:xfrm>
            <a:off x="4805925" y="1551725"/>
            <a:ext cx="3593400" cy="28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2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18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1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18"/>
          <p:cNvSpPr txBox="1">
            <a:spLocks noGrp="1"/>
          </p:cNvSpPr>
          <p:nvPr>
            <p:ph type="body" idx="1"/>
          </p:nvPr>
        </p:nvSpPr>
        <p:spPr>
          <a:xfrm>
            <a:off x="996375" y="1623775"/>
            <a:ext cx="3158700" cy="27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1" name="Google Shape;281;p118"/>
          <p:cNvSpPr txBox="1">
            <a:spLocks noGrp="1"/>
          </p:cNvSpPr>
          <p:nvPr>
            <p:ph type="title"/>
          </p:nvPr>
        </p:nvSpPr>
        <p:spPr>
          <a:xfrm>
            <a:off x="1002325" y="711175"/>
            <a:ext cx="30573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2" name="Google Shape;282;p118"/>
          <p:cNvSpPr txBox="1">
            <a:spLocks noGrp="1"/>
          </p:cNvSpPr>
          <p:nvPr>
            <p:ph type="body" idx="2"/>
          </p:nvPr>
        </p:nvSpPr>
        <p:spPr>
          <a:xfrm>
            <a:off x="4896525" y="1623775"/>
            <a:ext cx="3158700" cy="27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400" u="sng">
                <a:solidFill>
                  <a:schemeClr val="dk2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2_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11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1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19"/>
          <p:cNvSpPr txBox="1">
            <a:spLocks noGrp="1"/>
          </p:cNvSpPr>
          <p:nvPr>
            <p:ph type="body" idx="1"/>
          </p:nvPr>
        </p:nvSpPr>
        <p:spPr>
          <a:xfrm>
            <a:off x="996375" y="1623775"/>
            <a:ext cx="3158700" cy="30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7" name="Google Shape;287;p119"/>
          <p:cNvSpPr txBox="1">
            <a:spLocks noGrp="1"/>
          </p:cNvSpPr>
          <p:nvPr>
            <p:ph type="title"/>
          </p:nvPr>
        </p:nvSpPr>
        <p:spPr>
          <a:xfrm>
            <a:off x="1002325" y="711175"/>
            <a:ext cx="30573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rgbClr val="FFFFFF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8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8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sp>
        <p:nvSpPr>
          <p:cNvPr id="35" name="Google Shape;35;p85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6" name="Google Shape;36;p85"/>
          <p:cNvSpPr txBox="1">
            <a:spLocks noGrp="1"/>
          </p:cNvSpPr>
          <p:nvPr>
            <p:ph type="subTitle" idx="1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9pPr>
          </a:lstStyle>
          <a:p/>
        </p:txBody>
      </p:sp>
      <p:sp>
        <p:nvSpPr>
          <p:cNvPr id="37" name="Google Shape;37;p85"/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12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APTION_ONLY_1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12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2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_3_1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28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2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IG_NUMBER_1_1_2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2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29"/>
          <p:cNvPicPr preferRelativeResize="0"/>
          <p:nvPr/>
        </p:nvPicPr>
        <p:blipFill rotWithShape="1">
          <a:blip r:embed="rId3"/>
          <a:srcRect r="1545" b="6838"/>
          <a:stretch>
            <a:fillRect/>
          </a:stretch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1">
  <p:cSld name="SECTION_TITLE_AND_DESCRIPTION_1_3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f02c553431_0_450"/>
          <p:cNvSpPr txBox="1">
            <a:spLocks noGrp="1"/>
          </p:cNvSpPr>
          <p:nvPr>
            <p:ph type="subTitle" idx="1"/>
          </p:nvPr>
        </p:nvSpPr>
        <p:spPr>
          <a:xfrm>
            <a:off x="2404800" y="2607700"/>
            <a:ext cx="4334400" cy="9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302" name="Google Shape;302;g2f02c553431_0_450"/>
          <p:cNvSpPr txBox="1"/>
          <p:nvPr/>
        </p:nvSpPr>
        <p:spPr>
          <a:xfrm>
            <a:off x="2646900" y="3670900"/>
            <a:ext cx="38502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-GB" sz="1000" b="1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/>
              </a:rPr>
              <a:t>Slidesgo</a:t>
            </a:r>
            <a:r>
              <a:rPr lang="en-GB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lang="en-GB" sz="1000" b="1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Flaticon</a:t>
            </a:r>
            <a:r>
              <a:rPr lang="en-GB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lang="en-GB" sz="1000" b="1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/>
              </a:rPr>
              <a:t>Freepik</a:t>
            </a:r>
            <a:r>
              <a:rPr lang="en-GB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and illustrations by </a:t>
            </a:r>
            <a:r>
              <a:rPr lang="en-GB" sz="1000" b="1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/>
              </a:rPr>
              <a:t>Stories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3" name="Google Shape;303;g2f02c553431_0_450"/>
          <p:cNvSpPr txBox="1">
            <a:spLocks noGrp="1"/>
          </p:cNvSpPr>
          <p:nvPr>
            <p:ph type="title"/>
          </p:nvPr>
        </p:nvSpPr>
        <p:spPr>
          <a:xfrm>
            <a:off x="2553500" y="406325"/>
            <a:ext cx="4037100" cy="1287600"/>
          </a:xfrm>
          <a:prstGeom prst="rect">
            <a:avLst/>
          </a:prstGeom>
          <a:effectLst>
            <a:outerShdw dist="47625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4" name="Google Shape;304;g2f02c553431_0_450"/>
          <p:cNvSpPr txBox="1">
            <a:spLocks noGrp="1"/>
          </p:cNvSpPr>
          <p:nvPr>
            <p:ph type="ctrTitle" idx="2"/>
          </p:nvPr>
        </p:nvSpPr>
        <p:spPr>
          <a:xfrm>
            <a:off x="5014625" y="1175104"/>
            <a:ext cx="1079100" cy="8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305" name="Google Shape;305;g2f02c553431_0_450"/>
          <p:cNvGrpSpPr/>
          <p:nvPr/>
        </p:nvGrpSpPr>
        <p:grpSpPr>
          <a:xfrm>
            <a:off x="-3032845" y="-3526287"/>
            <a:ext cx="18558584" cy="12249694"/>
            <a:chOff x="-3032845" y="-3526287"/>
            <a:chExt cx="18558584" cy="12249694"/>
          </a:xfrm>
        </p:grpSpPr>
        <p:sp>
          <p:nvSpPr>
            <p:cNvPr id="306" name="Google Shape;306;g2f02c553431_0_450"/>
            <p:cNvSpPr/>
            <p:nvPr/>
          </p:nvSpPr>
          <p:spPr>
            <a:xfrm rot="779327">
              <a:off x="-2168391" y="-714053"/>
              <a:ext cx="8202335" cy="8626031"/>
            </a:xfrm>
            <a:custGeom>
              <a:avLst/>
              <a:gdLst/>
              <a:ahLst/>
              <a:cxnLst/>
              <a:rect l="l" t="t" r="r" b="b"/>
              <a:pathLst>
                <a:path w="21149" h="22240" extrusionOk="0">
                  <a:moveTo>
                    <a:pt x="10007" y="11232"/>
                  </a:moveTo>
                  <a:cubicBezTo>
                    <a:pt x="11175" y="11232"/>
                    <a:pt x="12342" y="11799"/>
                    <a:pt x="13143" y="12733"/>
                  </a:cubicBezTo>
                  <a:cubicBezTo>
                    <a:pt x="13510" y="13233"/>
                    <a:pt x="13777" y="13834"/>
                    <a:pt x="13877" y="14501"/>
                  </a:cubicBezTo>
                  <a:lnTo>
                    <a:pt x="13143" y="14734"/>
                  </a:lnTo>
                  <a:cubicBezTo>
                    <a:pt x="12142" y="15134"/>
                    <a:pt x="11175" y="15468"/>
                    <a:pt x="10174" y="15535"/>
                  </a:cubicBezTo>
                  <a:cubicBezTo>
                    <a:pt x="10069" y="15545"/>
                    <a:pt x="9963" y="15550"/>
                    <a:pt x="9856" y="15550"/>
                  </a:cubicBezTo>
                  <a:cubicBezTo>
                    <a:pt x="8602" y="15550"/>
                    <a:pt x="7259" y="14845"/>
                    <a:pt x="7105" y="13800"/>
                  </a:cubicBezTo>
                  <a:cubicBezTo>
                    <a:pt x="6972" y="13000"/>
                    <a:pt x="7539" y="12199"/>
                    <a:pt x="8173" y="11799"/>
                  </a:cubicBezTo>
                  <a:cubicBezTo>
                    <a:pt x="8707" y="11398"/>
                    <a:pt x="9340" y="11232"/>
                    <a:pt x="10007" y="11232"/>
                  </a:cubicBezTo>
                  <a:close/>
                  <a:moveTo>
                    <a:pt x="6999" y="0"/>
                  </a:moveTo>
                  <a:cubicBezTo>
                    <a:pt x="5977" y="0"/>
                    <a:pt x="4930" y="348"/>
                    <a:pt x="4037" y="1024"/>
                  </a:cubicBezTo>
                  <a:cubicBezTo>
                    <a:pt x="3002" y="1792"/>
                    <a:pt x="2335" y="2892"/>
                    <a:pt x="2202" y="4060"/>
                  </a:cubicBezTo>
                  <a:cubicBezTo>
                    <a:pt x="2102" y="5327"/>
                    <a:pt x="2602" y="6695"/>
                    <a:pt x="3603" y="7662"/>
                  </a:cubicBezTo>
                  <a:cubicBezTo>
                    <a:pt x="3703" y="7796"/>
                    <a:pt x="3836" y="7896"/>
                    <a:pt x="3970" y="7996"/>
                  </a:cubicBezTo>
                  <a:cubicBezTo>
                    <a:pt x="3269" y="8396"/>
                    <a:pt x="2602" y="8930"/>
                    <a:pt x="2002" y="9631"/>
                  </a:cubicBezTo>
                  <a:cubicBezTo>
                    <a:pt x="667" y="11165"/>
                    <a:pt x="0" y="13166"/>
                    <a:pt x="167" y="15068"/>
                  </a:cubicBezTo>
                  <a:cubicBezTo>
                    <a:pt x="501" y="18837"/>
                    <a:pt x="3970" y="22039"/>
                    <a:pt x="7839" y="22240"/>
                  </a:cubicBezTo>
                  <a:lnTo>
                    <a:pt x="8273" y="22240"/>
                  </a:lnTo>
                  <a:cubicBezTo>
                    <a:pt x="10808" y="22240"/>
                    <a:pt x="13210" y="21039"/>
                    <a:pt x="14644" y="19137"/>
                  </a:cubicBezTo>
                  <a:cubicBezTo>
                    <a:pt x="15311" y="18170"/>
                    <a:pt x="15678" y="17002"/>
                    <a:pt x="15778" y="15835"/>
                  </a:cubicBezTo>
                  <a:cubicBezTo>
                    <a:pt x="16209" y="15733"/>
                    <a:pt x="16683" y="15669"/>
                    <a:pt x="17152" y="15669"/>
                  </a:cubicBezTo>
                  <a:cubicBezTo>
                    <a:pt x="18061" y="15669"/>
                    <a:pt x="18953" y="15908"/>
                    <a:pt x="19481" y="16569"/>
                  </a:cubicBezTo>
                  <a:cubicBezTo>
                    <a:pt x="19649" y="16793"/>
                    <a:pt x="19901" y="16902"/>
                    <a:pt x="20154" y="16902"/>
                  </a:cubicBezTo>
                  <a:cubicBezTo>
                    <a:pt x="20353" y="16902"/>
                    <a:pt x="20554" y="16834"/>
                    <a:pt x="20715" y="16702"/>
                  </a:cubicBezTo>
                  <a:cubicBezTo>
                    <a:pt x="21115" y="16402"/>
                    <a:pt x="21149" y="15835"/>
                    <a:pt x="20849" y="15468"/>
                  </a:cubicBezTo>
                  <a:cubicBezTo>
                    <a:pt x="19935" y="14308"/>
                    <a:pt x="18510" y="13896"/>
                    <a:pt x="17100" y="13896"/>
                  </a:cubicBezTo>
                  <a:cubicBezTo>
                    <a:pt x="16605" y="13896"/>
                    <a:pt x="16113" y="13947"/>
                    <a:pt x="15645" y="14034"/>
                  </a:cubicBezTo>
                  <a:cubicBezTo>
                    <a:pt x="15445" y="13200"/>
                    <a:pt x="15111" y="12399"/>
                    <a:pt x="14544" y="11699"/>
                  </a:cubicBezTo>
                  <a:cubicBezTo>
                    <a:pt x="13481" y="10282"/>
                    <a:pt x="11781" y="9529"/>
                    <a:pt x="10110" y="9529"/>
                  </a:cubicBezTo>
                  <a:cubicBezTo>
                    <a:pt x="9105" y="9529"/>
                    <a:pt x="8111" y="9801"/>
                    <a:pt x="7272" y="10364"/>
                  </a:cubicBezTo>
                  <a:cubicBezTo>
                    <a:pt x="5938" y="11232"/>
                    <a:pt x="5204" y="12699"/>
                    <a:pt x="5371" y="14067"/>
                  </a:cubicBezTo>
                  <a:cubicBezTo>
                    <a:pt x="5653" y="16196"/>
                    <a:pt x="7874" y="17385"/>
                    <a:pt x="9939" y="17385"/>
                  </a:cubicBezTo>
                  <a:cubicBezTo>
                    <a:pt x="10074" y="17385"/>
                    <a:pt x="10208" y="17380"/>
                    <a:pt x="10341" y="17369"/>
                  </a:cubicBezTo>
                  <a:cubicBezTo>
                    <a:pt x="11542" y="17236"/>
                    <a:pt x="12676" y="16869"/>
                    <a:pt x="13777" y="16435"/>
                  </a:cubicBezTo>
                  <a:cubicBezTo>
                    <a:pt x="13777" y="16435"/>
                    <a:pt x="13810" y="16402"/>
                    <a:pt x="13844" y="16402"/>
                  </a:cubicBezTo>
                  <a:lnTo>
                    <a:pt x="13844" y="16402"/>
                  </a:lnTo>
                  <a:cubicBezTo>
                    <a:pt x="13710" y="17036"/>
                    <a:pt x="13477" y="17603"/>
                    <a:pt x="13143" y="18103"/>
                  </a:cubicBezTo>
                  <a:cubicBezTo>
                    <a:pt x="12096" y="19594"/>
                    <a:pt x="10204" y="20512"/>
                    <a:pt x="8271" y="20512"/>
                  </a:cubicBezTo>
                  <a:cubicBezTo>
                    <a:pt x="8171" y="20512"/>
                    <a:pt x="8072" y="20510"/>
                    <a:pt x="7973" y="20505"/>
                  </a:cubicBezTo>
                  <a:cubicBezTo>
                    <a:pt x="4971" y="20338"/>
                    <a:pt x="2202" y="17770"/>
                    <a:pt x="1968" y="14901"/>
                  </a:cubicBezTo>
                  <a:cubicBezTo>
                    <a:pt x="1835" y="13433"/>
                    <a:pt x="2335" y="11966"/>
                    <a:pt x="3369" y="10731"/>
                  </a:cubicBezTo>
                  <a:cubicBezTo>
                    <a:pt x="4270" y="9697"/>
                    <a:pt x="5471" y="9030"/>
                    <a:pt x="6672" y="8863"/>
                  </a:cubicBezTo>
                  <a:cubicBezTo>
                    <a:pt x="6805" y="8863"/>
                    <a:pt x="6939" y="8830"/>
                    <a:pt x="7039" y="8830"/>
                  </a:cubicBezTo>
                  <a:cubicBezTo>
                    <a:pt x="7506" y="8763"/>
                    <a:pt x="7839" y="8330"/>
                    <a:pt x="7806" y="7863"/>
                  </a:cubicBezTo>
                  <a:cubicBezTo>
                    <a:pt x="7710" y="7415"/>
                    <a:pt x="7339" y="7060"/>
                    <a:pt x="6897" y="7060"/>
                  </a:cubicBezTo>
                  <a:cubicBezTo>
                    <a:pt x="6878" y="7060"/>
                    <a:pt x="6858" y="7061"/>
                    <a:pt x="6839" y="7062"/>
                  </a:cubicBezTo>
                  <a:cubicBezTo>
                    <a:pt x="6772" y="7062"/>
                    <a:pt x="6638" y="7129"/>
                    <a:pt x="6538" y="7129"/>
                  </a:cubicBezTo>
                  <a:cubicBezTo>
                    <a:pt x="6505" y="7131"/>
                    <a:pt x="6471" y="7132"/>
                    <a:pt x="6438" y="7132"/>
                  </a:cubicBezTo>
                  <a:cubicBezTo>
                    <a:pt x="5871" y="7132"/>
                    <a:pt x="5310" y="6867"/>
                    <a:pt x="4837" y="6395"/>
                  </a:cubicBezTo>
                  <a:cubicBezTo>
                    <a:pt x="4203" y="5794"/>
                    <a:pt x="3936" y="5027"/>
                    <a:pt x="4003" y="4293"/>
                  </a:cubicBezTo>
                  <a:cubicBezTo>
                    <a:pt x="4103" y="3626"/>
                    <a:pt x="4504" y="2926"/>
                    <a:pt x="5137" y="2425"/>
                  </a:cubicBezTo>
                  <a:cubicBezTo>
                    <a:pt x="5698" y="1998"/>
                    <a:pt x="6365" y="1785"/>
                    <a:pt x="7002" y="1785"/>
                  </a:cubicBezTo>
                  <a:cubicBezTo>
                    <a:pt x="7161" y="1785"/>
                    <a:pt x="7319" y="1798"/>
                    <a:pt x="7472" y="1825"/>
                  </a:cubicBezTo>
                  <a:cubicBezTo>
                    <a:pt x="9040" y="2058"/>
                    <a:pt x="10308" y="3660"/>
                    <a:pt x="10308" y="5361"/>
                  </a:cubicBezTo>
                  <a:cubicBezTo>
                    <a:pt x="10308" y="5828"/>
                    <a:pt x="10675" y="6228"/>
                    <a:pt x="11175" y="6228"/>
                  </a:cubicBezTo>
                  <a:cubicBezTo>
                    <a:pt x="11642" y="6228"/>
                    <a:pt x="12042" y="5861"/>
                    <a:pt x="12042" y="5361"/>
                  </a:cubicBezTo>
                  <a:cubicBezTo>
                    <a:pt x="12042" y="2826"/>
                    <a:pt x="10141" y="491"/>
                    <a:pt x="7706" y="57"/>
                  </a:cubicBezTo>
                  <a:cubicBezTo>
                    <a:pt x="7473" y="19"/>
                    <a:pt x="7237" y="0"/>
                    <a:pt x="6999" y="0"/>
                  </a:cubicBezTo>
                  <a:close/>
                </a:path>
              </a:pathLst>
            </a:custGeom>
            <a:solidFill>
              <a:srgbClr val="FFFFFF">
                <a:alpha val="4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7" name="Google Shape;307;g2f02c553431_0_450"/>
            <p:cNvSpPr/>
            <p:nvPr/>
          </p:nvSpPr>
          <p:spPr>
            <a:xfrm rot="-356649">
              <a:off x="7151414" y="-3136530"/>
              <a:ext cx="7962106" cy="8373301"/>
            </a:xfrm>
            <a:custGeom>
              <a:avLst/>
              <a:gdLst/>
              <a:ahLst/>
              <a:cxnLst/>
              <a:rect l="l" t="t" r="r" b="b"/>
              <a:pathLst>
                <a:path w="21149" h="22240" extrusionOk="0">
                  <a:moveTo>
                    <a:pt x="10007" y="11232"/>
                  </a:moveTo>
                  <a:cubicBezTo>
                    <a:pt x="11175" y="11232"/>
                    <a:pt x="12342" y="11799"/>
                    <a:pt x="13143" y="12733"/>
                  </a:cubicBezTo>
                  <a:cubicBezTo>
                    <a:pt x="13510" y="13233"/>
                    <a:pt x="13777" y="13834"/>
                    <a:pt x="13877" y="14501"/>
                  </a:cubicBezTo>
                  <a:lnTo>
                    <a:pt x="13143" y="14734"/>
                  </a:lnTo>
                  <a:cubicBezTo>
                    <a:pt x="12142" y="15134"/>
                    <a:pt x="11175" y="15468"/>
                    <a:pt x="10174" y="15535"/>
                  </a:cubicBezTo>
                  <a:cubicBezTo>
                    <a:pt x="10069" y="15545"/>
                    <a:pt x="9963" y="15550"/>
                    <a:pt x="9856" y="15550"/>
                  </a:cubicBezTo>
                  <a:cubicBezTo>
                    <a:pt x="8602" y="15550"/>
                    <a:pt x="7259" y="14845"/>
                    <a:pt x="7105" y="13800"/>
                  </a:cubicBezTo>
                  <a:cubicBezTo>
                    <a:pt x="6972" y="13000"/>
                    <a:pt x="7539" y="12199"/>
                    <a:pt x="8173" y="11799"/>
                  </a:cubicBezTo>
                  <a:cubicBezTo>
                    <a:pt x="8707" y="11398"/>
                    <a:pt x="9340" y="11232"/>
                    <a:pt x="10007" y="11232"/>
                  </a:cubicBezTo>
                  <a:close/>
                  <a:moveTo>
                    <a:pt x="6999" y="0"/>
                  </a:moveTo>
                  <a:cubicBezTo>
                    <a:pt x="5977" y="0"/>
                    <a:pt x="4930" y="348"/>
                    <a:pt x="4037" y="1024"/>
                  </a:cubicBezTo>
                  <a:cubicBezTo>
                    <a:pt x="3002" y="1792"/>
                    <a:pt x="2335" y="2892"/>
                    <a:pt x="2202" y="4060"/>
                  </a:cubicBezTo>
                  <a:cubicBezTo>
                    <a:pt x="2102" y="5327"/>
                    <a:pt x="2602" y="6695"/>
                    <a:pt x="3603" y="7662"/>
                  </a:cubicBezTo>
                  <a:cubicBezTo>
                    <a:pt x="3703" y="7796"/>
                    <a:pt x="3836" y="7896"/>
                    <a:pt x="3970" y="7996"/>
                  </a:cubicBezTo>
                  <a:cubicBezTo>
                    <a:pt x="3269" y="8396"/>
                    <a:pt x="2602" y="8930"/>
                    <a:pt x="2002" y="9631"/>
                  </a:cubicBezTo>
                  <a:cubicBezTo>
                    <a:pt x="667" y="11165"/>
                    <a:pt x="0" y="13166"/>
                    <a:pt x="167" y="15068"/>
                  </a:cubicBezTo>
                  <a:cubicBezTo>
                    <a:pt x="501" y="18837"/>
                    <a:pt x="3970" y="22039"/>
                    <a:pt x="7839" y="22240"/>
                  </a:cubicBezTo>
                  <a:lnTo>
                    <a:pt x="8273" y="22240"/>
                  </a:lnTo>
                  <a:cubicBezTo>
                    <a:pt x="10808" y="22240"/>
                    <a:pt x="13210" y="21039"/>
                    <a:pt x="14644" y="19137"/>
                  </a:cubicBezTo>
                  <a:cubicBezTo>
                    <a:pt x="15311" y="18170"/>
                    <a:pt x="15678" y="17002"/>
                    <a:pt x="15778" y="15835"/>
                  </a:cubicBezTo>
                  <a:cubicBezTo>
                    <a:pt x="16209" y="15733"/>
                    <a:pt x="16683" y="15669"/>
                    <a:pt x="17152" y="15669"/>
                  </a:cubicBezTo>
                  <a:cubicBezTo>
                    <a:pt x="18061" y="15669"/>
                    <a:pt x="18953" y="15908"/>
                    <a:pt x="19481" y="16569"/>
                  </a:cubicBezTo>
                  <a:cubicBezTo>
                    <a:pt x="19649" y="16793"/>
                    <a:pt x="19901" y="16902"/>
                    <a:pt x="20154" y="16902"/>
                  </a:cubicBezTo>
                  <a:cubicBezTo>
                    <a:pt x="20353" y="16902"/>
                    <a:pt x="20554" y="16834"/>
                    <a:pt x="20715" y="16702"/>
                  </a:cubicBezTo>
                  <a:cubicBezTo>
                    <a:pt x="21115" y="16402"/>
                    <a:pt x="21149" y="15835"/>
                    <a:pt x="20849" y="15468"/>
                  </a:cubicBezTo>
                  <a:cubicBezTo>
                    <a:pt x="19935" y="14308"/>
                    <a:pt x="18510" y="13896"/>
                    <a:pt x="17100" y="13896"/>
                  </a:cubicBezTo>
                  <a:cubicBezTo>
                    <a:pt x="16605" y="13896"/>
                    <a:pt x="16113" y="13947"/>
                    <a:pt x="15645" y="14034"/>
                  </a:cubicBezTo>
                  <a:cubicBezTo>
                    <a:pt x="15445" y="13200"/>
                    <a:pt x="15111" y="12399"/>
                    <a:pt x="14544" y="11699"/>
                  </a:cubicBezTo>
                  <a:cubicBezTo>
                    <a:pt x="13481" y="10282"/>
                    <a:pt x="11781" y="9529"/>
                    <a:pt x="10110" y="9529"/>
                  </a:cubicBezTo>
                  <a:cubicBezTo>
                    <a:pt x="9105" y="9529"/>
                    <a:pt x="8111" y="9801"/>
                    <a:pt x="7272" y="10364"/>
                  </a:cubicBezTo>
                  <a:cubicBezTo>
                    <a:pt x="5938" y="11232"/>
                    <a:pt x="5204" y="12699"/>
                    <a:pt x="5371" y="14067"/>
                  </a:cubicBezTo>
                  <a:cubicBezTo>
                    <a:pt x="5653" y="16196"/>
                    <a:pt x="7874" y="17385"/>
                    <a:pt x="9939" y="17385"/>
                  </a:cubicBezTo>
                  <a:cubicBezTo>
                    <a:pt x="10074" y="17385"/>
                    <a:pt x="10208" y="17380"/>
                    <a:pt x="10341" y="17369"/>
                  </a:cubicBezTo>
                  <a:cubicBezTo>
                    <a:pt x="11542" y="17236"/>
                    <a:pt x="12676" y="16869"/>
                    <a:pt x="13777" y="16435"/>
                  </a:cubicBezTo>
                  <a:cubicBezTo>
                    <a:pt x="13777" y="16435"/>
                    <a:pt x="13810" y="16402"/>
                    <a:pt x="13844" y="16402"/>
                  </a:cubicBezTo>
                  <a:lnTo>
                    <a:pt x="13844" y="16402"/>
                  </a:lnTo>
                  <a:cubicBezTo>
                    <a:pt x="13710" y="17036"/>
                    <a:pt x="13477" y="17603"/>
                    <a:pt x="13143" y="18103"/>
                  </a:cubicBezTo>
                  <a:cubicBezTo>
                    <a:pt x="12096" y="19594"/>
                    <a:pt x="10204" y="20512"/>
                    <a:pt x="8271" y="20512"/>
                  </a:cubicBezTo>
                  <a:cubicBezTo>
                    <a:pt x="8171" y="20512"/>
                    <a:pt x="8072" y="20510"/>
                    <a:pt x="7973" y="20505"/>
                  </a:cubicBezTo>
                  <a:cubicBezTo>
                    <a:pt x="4971" y="20338"/>
                    <a:pt x="2202" y="17770"/>
                    <a:pt x="1968" y="14901"/>
                  </a:cubicBezTo>
                  <a:cubicBezTo>
                    <a:pt x="1835" y="13433"/>
                    <a:pt x="2335" y="11966"/>
                    <a:pt x="3369" y="10731"/>
                  </a:cubicBezTo>
                  <a:cubicBezTo>
                    <a:pt x="4270" y="9697"/>
                    <a:pt x="5471" y="9030"/>
                    <a:pt x="6672" y="8863"/>
                  </a:cubicBezTo>
                  <a:cubicBezTo>
                    <a:pt x="6805" y="8863"/>
                    <a:pt x="6939" y="8830"/>
                    <a:pt x="7039" y="8830"/>
                  </a:cubicBezTo>
                  <a:cubicBezTo>
                    <a:pt x="7506" y="8763"/>
                    <a:pt x="7839" y="8330"/>
                    <a:pt x="7806" y="7863"/>
                  </a:cubicBezTo>
                  <a:cubicBezTo>
                    <a:pt x="7710" y="7415"/>
                    <a:pt x="7339" y="7060"/>
                    <a:pt x="6897" y="7060"/>
                  </a:cubicBezTo>
                  <a:cubicBezTo>
                    <a:pt x="6878" y="7060"/>
                    <a:pt x="6858" y="7061"/>
                    <a:pt x="6839" y="7062"/>
                  </a:cubicBezTo>
                  <a:cubicBezTo>
                    <a:pt x="6772" y="7062"/>
                    <a:pt x="6638" y="7129"/>
                    <a:pt x="6538" y="7129"/>
                  </a:cubicBezTo>
                  <a:cubicBezTo>
                    <a:pt x="6505" y="7131"/>
                    <a:pt x="6471" y="7132"/>
                    <a:pt x="6438" y="7132"/>
                  </a:cubicBezTo>
                  <a:cubicBezTo>
                    <a:pt x="5871" y="7132"/>
                    <a:pt x="5310" y="6867"/>
                    <a:pt x="4837" y="6395"/>
                  </a:cubicBezTo>
                  <a:cubicBezTo>
                    <a:pt x="4203" y="5794"/>
                    <a:pt x="3936" y="5027"/>
                    <a:pt x="4003" y="4293"/>
                  </a:cubicBezTo>
                  <a:cubicBezTo>
                    <a:pt x="4103" y="3626"/>
                    <a:pt x="4504" y="2926"/>
                    <a:pt x="5137" y="2425"/>
                  </a:cubicBezTo>
                  <a:cubicBezTo>
                    <a:pt x="5698" y="1998"/>
                    <a:pt x="6365" y="1785"/>
                    <a:pt x="7002" y="1785"/>
                  </a:cubicBezTo>
                  <a:cubicBezTo>
                    <a:pt x="7161" y="1785"/>
                    <a:pt x="7319" y="1798"/>
                    <a:pt x="7472" y="1825"/>
                  </a:cubicBezTo>
                  <a:cubicBezTo>
                    <a:pt x="9040" y="2058"/>
                    <a:pt x="10308" y="3660"/>
                    <a:pt x="10308" y="5361"/>
                  </a:cubicBezTo>
                  <a:cubicBezTo>
                    <a:pt x="10308" y="5828"/>
                    <a:pt x="10675" y="6228"/>
                    <a:pt x="11175" y="6228"/>
                  </a:cubicBezTo>
                  <a:cubicBezTo>
                    <a:pt x="11642" y="6228"/>
                    <a:pt x="12042" y="5861"/>
                    <a:pt x="12042" y="5361"/>
                  </a:cubicBezTo>
                  <a:cubicBezTo>
                    <a:pt x="12042" y="2826"/>
                    <a:pt x="10141" y="491"/>
                    <a:pt x="7706" y="57"/>
                  </a:cubicBezTo>
                  <a:cubicBezTo>
                    <a:pt x="7473" y="19"/>
                    <a:pt x="7237" y="0"/>
                    <a:pt x="6999" y="0"/>
                  </a:cubicBezTo>
                  <a:close/>
                </a:path>
              </a:pathLst>
            </a:custGeom>
            <a:solidFill>
              <a:srgbClr val="FFFFFF">
                <a:alpha val="4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8" name="Google Shape;308;g2f02c553431_0_450"/>
            <p:cNvSpPr/>
            <p:nvPr/>
          </p:nvSpPr>
          <p:spPr>
            <a:xfrm rot="-356671">
              <a:off x="4175844" y="-3140728"/>
              <a:ext cx="3626250" cy="3813542"/>
            </a:xfrm>
            <a:custGeom>
              <a:avLst/>
              <a:gdLst/>
              <a:ahLst/>
              <a:cxnLst/>
              <a:rect l="l" t="t" r="r" b="b"/>
              <a:pathLst>
                <a:path w="21149" h="22240" extrusionOk="0">
                  <a:moveTo>
                    <a:pt x="10007" y="11232"/>
                  </a:moveTo>
                  <a:cubicBezTo>
                    <a:pt x="11175" y="11232"/>
                    <a:pt x="12342" y="11799"/>
                    <a:pt x="13143" y="12733"/>
                  </a:cubicBezTo>
                  <a:cubicBezTo>
                    <a:pt x="13510" y="13233"/>
                    <a:pt x="13777" y="13834"/>
                    <a:pt x="13877" y="14501"/>
                  </a:cubicBezTo>
                  <a:lnTo>
                    <a:pt x="13143" y="14734"/>
                  </a:lnTo>
                  <a:cubicBezTo>
                    <a:pt x="12142" y="15134"/>
                    <a:pt x="11175" y="15468"/>
                    <a:pt x="10174" y="15535"/>
                  </a:cubicBezTo>
                  <a:cubicBezTo>
                    <a:pt x="10069" y="15545"/>
                    <a:pt x="9963" y="15550"/>
                    <a:pt x="9856" y="15550"/>
                  </a:cubicBezTo>
                  <a:cubicBezTo>
                    <a:pt x="8602" y="15550"/>
                    <a:pt x="7259" y="14845"/>
                    <a:pt x="7105" y="13800"/>
                  </a:cubicBezTo>
                  <a:cubicBezTo>
                    <a:pt x="6972" y="13000"/>
                    <a:pt x="7539" y="12199"/>
                    <a:pt x="8173" y="11799"/>
                  </a:cubicBezTo>
                  <a:cubicBezTo>
                    <a:pt x="8707" y="11398"/>
                    <a:pt x="9340" y="11232"/>
                    <a:pt x="10007" y="11232"/>
                  </a:cubicBezTo>
                  <a:close/>
                  <a:moveTo>
                    <a:pt x="6999" y="0"/>
                  </a:moveTo>
                  <a:cubicBezTo>
                    <a:pt x="5977" y="0"/>
                    <a:pt x="4930" y="348"/>
                    <a:pt x="4037" y="1024"/>
                  </a:cubicBezTo>
                  <a:cubicBezTo>
                    <a:pt x="3002" y="1792"/>
                    <a:pt x="2335" y="2892"/>
                    <a:pt x="2202" y="4060"/>
                  </a:cubicBezTo>
                  <a:cubicBezTo>
                    <a:pt x="2102" y="5327"/>
                    <a:pt x="2602" y="6695"/>
                    <a:pt x="3603" y="7662"/>
                  </a:cubicBezTo>
                  <a:cubicBezTo>
                    <a:pt x="3703" y="7796"/>
                    <a:pt x="3836" y="7896"/>
                    <a:pt x="3970" y="7996"/>
                  </a:cubicBezTo>
                  <a:cubicBezTo>
                    <a:pt x="3269" y="8396"/>
                    <a:pt x="2602" y="8930"/>
                    <a:pt x="2002" y="9631"/>
                  </a:cubicBezTo>
                  <a:cubicBezTo>
                    <a:pt x="667" y="11165"/>
                    <a:pt x="0" y="13166"/>
                    <a:pt x="167" y="15068"/>
                  </a:cubicBezTo>
                  <a:cubicBezTo>
                    <a:pt x="501" y="18837"/>
                    <a:pt x="3970" y="22039"/>
                    <a:pt x="7839" y="22240"/>
                  </a:cubicBezTo>
                  <a:lnTo>
                    <a:pt x="8273" y="22240"/>
                  </a:lnTo>
                  <a:cubicBezTo>
                    <a:pt x="10808" y="22240"/>
                    <a:pt x="13210" y="21039"/>
                    <a:pt x="14644" y="19137"/>
                  </a:cubicBezTo>
                  <a:cubicBezTo>
                    <a:pt x="15311" y="18170"/>
                    <a:pt x="15678" y="17002"/>
                    <a:pt x="15778" y="15835"/>
                  </a:cubicBezTo>
                  <a:cubicBezTo>
                    <a:pt x="16209" y="15733"/>
                    <a:pt x="16683" y="15669"/>
                    <a:pt x="17152" y="15669"/>
                  </a:cubicBezTo>
                  <a:cubicBezTo>
                    <a:pt x="18061" y="15669"/>
                    <a:pt x="18953" y="15908"/>
                    <a:pt x="19481" y="16569"/>
                  </a:cubicBezTo>
                  <a:cubicBezTo>
                    <a:pt x="19649" y="16793"/>
                    <a:pt x="19901" y="16902"/>
                    <a:pt x="20154" y="16902"/>
                  </a:cubicBezTo>
                  <a:cubicBezTo>
                    <a:pt x="20353" y="16902"/>
                    <a:pt x="20554" y="16834"/>
                    <a:pt x="20715" y="16702"/>
                  </a:cubicBezTo>
                  <a:cubicBezTo>
                    <a:pt x="21115" y="16402"/>
                    <a:pt x="21149" y="15835"/>
                    <a:pt x="20849" y="15468"/>
                  </a:cubicBezTo>
                  <a:cubicBezTo>
                    <a:pt x="19935" y="14308"/>
                    <a:pt x="18510" y="13896"/>
                    <a:pt x="17100" y="13896"/>
                  </a:cubicBezTo>
                  <a:cubicBezTo>
                    <a:pt x="16605" y="13896"/>
                    <a:pt x="16113" y="13947"/>
                    <a:pt x="15645" y="14034"/>
                  </a:cubicBezTo>
                  <a:cubicBezTo>
                    <a:pt x="15445" y="13200"/>
                    <a:pt x="15111" y="12399"/>
                    <a:pt x="14544" y="11699"/>
                  </a:cubicBezTo>
                  <a:cubicBezTo>
                    <a:pt x="13481" y="10282"/>
                    <a:pt x="11781" y="9529"/>
                    <a:pt x="10110" y="9529"/>
                  </a:cubicBezTo>
                  <a:cubicBezTo>
                    <a:pt x="9105" y="9529"/>
                    <a:pt x="8111" y="9801"/>
                    <a:pt x="7272" y="10364"/>
                  </a:cubicBezTo>
                  <a:cubicBezTo>
                    <a:pt x="5938" y="11232"/>
                    <a:pt x="5204" y="12699"/>
                    <a:pt x="5371" y="14067"/>
                  </a:cubicBezTo>
                  <a:cubicBezTo>
                    <a:pt x="5653" y="16196"/>
                    <a:pt x="7874" y="17385"/>
                    <a:pt x="9939" y="17385"/>
                  </a:cubicBezTo>
                  <a:cubicBezTo>
                    <a:pt x="10074" y="17385"/>
                    <a:pt x="10208" y="17380"/>
                    <a:pt x="10341" y="17369"/>
                  </a:cubicBezTo>
                  <a:cubicBezTo>
                    <a:pt x="11542" y="17236"/>
                    <a:pt x="12676" y="16869"/>
                    <a:pt x="13777" y="16435"/>
                  </a:cubicBezTo>
                  <a:cubicBezTo>
                    <a:pt x="13777" y="16435"/>
                    <a:pt x="13810" y="16402"/>
                    <a:pt x="13844" y="16402"/>
                  </a:cubicBezTo>
                  <a:lnTo>
                    <a:pt x="13844" y="16402"/>
                  </a:lnTo>
                  <a:cubicBezTo>
                    <a:pt x="13710" y="17036"/>
                    <a:pt x="13477" y="17603"/>
                    <a:pt x="13143" y="18103"/>
                  </a:cubicBezTo>
                  <a:cubicBezTo>
                    <a:pt x="12096" y="19594"/>
                    <a:pt x="10204" y="20512"/>
                    <a:pt x="8271" y="20512"/>
                  </a:cubicBezTo>
                  <a:cubicBezTo>
                    <a:pt x="8171" y="20512"/>
                    <a:pt x="8072" y="20510"/>
                    <a:pt x="7973" y="20505"/>
                  </a:cubicBezTo>
                  <a:cubicBezTo>
                    <a:pt x="4971" y="20338"/>
                    <a:pt x="2202" y="17770"/>
                    <a:pt x="1968" y="14901"/>
                  </a:cubicBezTo>
                  <a:cubicBezTo>
                    <a:pt x="1835" y="13433"/>
                    <a:pt x="2335" y="11966"/>
                    <a:pt x="3369" y="10731"/>
                  </a:cubicBezTo>
                  <a:cubicBezTo>
                    <a:pt x="4270" y="9697"/>
                    <a:pt x="5471" y="9030"/>
                    <a:pt x="6672" y="8863"/>
                  </a:cubicBezTo>
                  <a:cubicBezTo>
                    <a:pt x="6805" y="8863"/>
                    <a:pt x="6939" y="8830"/>
                    <a:pt x="7039" y="8830"/>
                  </a:cubicBezTo>
                  <a:cubicBezTo>
                    <a:pt x="7506" y="8763"/>
                    <a:pt x="7839" y="8330"/>
                    <a:pt x="7806" y="7863"/>
                  </a:cubicBezTo>
                  <a:cubicBezTo>
                    <a:pt x="7710" y="7415"/>
                    <a:pt x="7339" y="7060"/>
                    <a:pt x="6897" y="7060"/>
                  </a:cubicBezTo>
                  <a:cubicBezTo>
                    <a:pt x="6878" y="7060"/>
                    <a:pt x="6858" y="7061"/>
                    <a:pt x="6839" y="7062"/>
                  </a:cubicBezTo>
                  <a:cubicBezTo>
                    <a:pt x="6772" y="7062"/>
                    <a:pt x="6638" y="7129"/>
                    <a:pt x="6538" y="7129"/>
                  </a:cubicBezTo>
                  <a:cubicBezTo>
                    <a:pt x="6505" y="7131"/>
                    <a:pt x="6471" y="7132"/>
                    <a:pt x="6438" y="7132"/>
                  </a:cubicBezTo>
                  <a:cubicBezTo>
                    <a:pt x="5871" y="7132"/>
                    <a:pt x="5310" y="6867"/>
                    <a:pt x="4837" y="6395"/>
                  </a:cubicBezTo>
                  <a:cubicBezTo>
                    <a:pt x="4203" y="5794"/>
                    <a:pt x="3936" y="5027"/>
                    <a:pt x="4003" y="4293"/>
                  </a:cubicBezTo>
                  <a:cubicBezTo>
                    <a:pt x="4103" y="3626"/>
                    <a:pt x="4504" y="2926"/>
                    <a:pt x="5137" y="2425"/>
                  </a:cubicBezTo>
                  <a:cubicBezTo>
                    <a:pt x="5698" y="1998"/>
                    <a:pt x="6365" y="1785"/>
                    <a:pt x="7002" y="1785"/>
                  </a:cubicBezTo>
                  <a:cubicBezTo>
                    <a:pt x="7161" y="1785"/>
                    <a:pt x="7319" y="1798"/>
                    <a:pt x="7472" y="1825"/>
                  </a:cubicBezTo>
                  <a:cubicBezTo>
                    <a:pt x="9040" y="2058"/>
                    <a:pt x="10308" y="3660"/>
                    <a:pt x="10308" y="5361"/>
                  </a:cubicBezTo>
                  <a:cubicBezTo>
                    <a:pt x="10308" y="5828"/>
                    <a:pt x="10675" y="6228"/>
                    <a:pt x="11175" y="6228"/>
                  </a:cubicBezTo>
                  <a:cubicBezTo>
                    <a:pt x="11642" y="6228"/>
                    <a:pt x="12042" y="5861"/>
                    <a:pt x="12042" y="5361"/>
                  </a:cubicBezTo>
                  <a:cubicBezTo>
                    <a:pt x="12042" y="2826"/>
                    <a:pt x="10141" y="491"/>
                    <a:pt x="7706" y="57"/>
                  </a:cubicBezTo>
                  <a:cubicBezTo>
                    <a:pt x="7473" y="19"/>
                    <a:pt x="7237" y="0"/>
                    <a:pt x="6999" y="0"/>
                  </a:cubicBezTo>
                  <a:close/>
                </a:path>
              </a:pathLst>
            </a:custGeom>
            <a:solidFill>
              <a:srgbClr val="FFFFFF">
                <a:alpha val="4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309" name="Google Shape;309;g2f02c553431_0_450"/>
          <p:cNvSpPr/>
          <p:nvPr/>
        </p:nvSpPr>
        <p:spPr>
          <a:xfrm rot="-1831254">
            <a:off x="6180909" y="3639184"/>
            <a:ext cx="3626252" cy="3813518"/>
          </a:xfrm>
          <a:custGeom>
            <a:avLst/>
            <a:gdLst/>
            <a:ahLst/>
            <a:cxnLst/>
            <a:rect l="l" t="t" r="r" b="b"/>
            <a:pathLst>
              <a:path w="21149" h="22240" extrusionOk="0">
                <a:moveTo>
                  <a:pt x="10007" y="11232"/>
                </a:moveTo>
                <a:cubicBezTo>
                  <a:pt x="11175" y="11232"/>
                  <a:pt x="12342" y="11799"/>
                  <a:pt x="13143" y="12733"/>
                </a:cubicBezTo>
                <a:cubicBezTo>
                  <a:pt x="13510" y="13233"/>
                  <a:pt x="13777" y="13834"/>
                  <a:pt x="13877" y="14501"/>
                </a:cubicBezTo>
                <a:lnTo>
                  <a:pt x="13143" y="14734"/>
                </a:lnTo>
                <a:cubicBezTo>
                  <a:pt x="12142" y="15134"/>
                  <a:pt x="11175" y="15468"/>
                  <a:pt x="10174" y="15535"/>
                </a:cubicBezTo>
                <a:cubicBezTo>
                  <a:pt x="10069" y="15545"/>
                  <a:pt x="9963" y="15550"/>
                  <a:pt x="9856" y="15550"/>
                </a:cubicBezTo>
                <a:cubicBezTo>
                  <a:pt x="8602" y="15550"/>
                  <a:pt x="7259" y="14845"/>
                  <a:pt x="7105" y="13800"/>
                </a:cubicBezTo>
                <a:cubicBezTo>
                  <a:pt x="6972" y="13000"/>
                  <a:pt x="7539" y="12199"/>
                  <a:pt x="8173" y="11799"/>
                </a:cubicBezTo>
                <a:cubicBezTo>
                  <a:pt x="8707" y="11398"/>
                  <a:pt x="9340" y="11232"/>
                  <a:pt x="10007" y="11232"/>
                </a:cubicBezTo>
                <a:close/>
                <a:moveTo>
                  <a:pt x="6999" y="0"/>
                </a:moveTo>
                <a:cubicBezTo>
                  <a:pt x="5977" y="0"/>
                  <a:pt x="4930" y="348"/>
                  <a:pt x="4037" y="1024"/>
                </a:cubicBezTo>
                <a:cubicBezTo>
                  <a:pt x="3002" y="1792"/>
                  <a:pt x="2335" y="2892"/>
                  <a:pt x="2202" y="4060"/>
                </a:cubicBezTo>
                <a:cubicBezTo>
                  <a:pt x="2102" y="5327"/>
                  <a:pt x="2602" y="6695"/>
                  <a:pt x="3603" y="7662"/>
                </a:cubicBezTo>
                <a:cubicBezTo>
                  <a:pt x="3703" y="7796"/>
                  <a:pt x="3836" y="7896"/>
                  <a:pt x="3970" y="7996"/>
                </a:cubicBezTo>
                <a:cubicBezTo>
                  <a:pt x="3269" y="8396"/>
                  <a:pt x="2602" y="8930"/>
                  <a:pt x="2002" y="9631"/>
                </a:cubicBezTo>
                <a:cubicBezTo>
                  <a:pt x="667" y="11165"/>
                  <a:pt x="0" y="13166"/>
                  <a:pt x="167" y="15068"/>
                </a:cubicBezTo>
                <a:cubicBezTo>
                  <a:pt x="501" y="18837"/>
                  <a:pt x="3970" y="22039"/>
                  <a:pt x="7839" y="22240"/>
                </a:cubicBezTo>
                <a:lnTo>
                  <a:pt x="8273" y="22240"/>
                </a:lnTo>
                <a:cubicBezTo>
                  <a:pt x="10808" y="22240"/>
                  <a:pt x="13210" y="21039"/>
                  <a:pt x="14644" y="19137"/>
                </a:cubicBezTo>
                <a:cubicBezTo>
                  <a:pt x="15311" y="18170"/>
                  <a:pt x="15678" y="17002"/>
                  <a:pt x="15778" y="15835"/>
                </a:cubicBezTo>
                <a:cubicBezTo>
                  <a:pt x="16209" y="15733"/>
                  <a:pt x="16683" y="15669"/>
                  <a:pt x="17152" y="15669"/>
                </a:cubicBezTo>
                <a:cubicBezTo>
                  <a:pt x="18061" y="15669"/>
                  <a:pt x="18953" y="15908"/>
                  <a:pt x="19481" y="16569"/>
                </a:cubicBezTo>
                <a:cubicBezTo>
                  <a:pt x="19649" y="16793"/>
                  <a:pt x="19901" y="16902"/>
                  <a:pt x="20154" y="16902"/>
                </a:cubicBezTo>
                <a:cubicBezTo>
                  <a:pt x="20353" y="16902"/>
                  <a:pt x="20554" y="16834"/>
                  <a:pt x="20715" y="16702"/>
                </a:cubicBezTo>
                <a:cubicBezTo>
                  <a:pt x="21115" y="16402"/>
                  <a:pt x="21149" y="15835"/>
                  <a:pt x="20849" y="15468"/>
                </a:cubicBezTo>
                <a:cubicBezTo>
                  <a:pt x="19935" y="14308"/>
                  <a:pt x="18510" y="13896"/>
                  <a:pt x="17100" y="13896"/>
                </a:cubicBezTo>
                <a:cubicBezTo>
                  <a:pt x="16605" y="13896"/>
                  <a:pt x="16113" y="13947"/>
                  <a:pt x="15645" y="14034"/>
                </a:cubicBezTo>
                <a:cubicBezTo>
                  <a:pt x="15445" y="13200"/>
                  <a:pt x="15111" y="12399"/>
                  <a:pt x="14544" y="11699"/>
                </a:cubicBezTo>
                <a:cubicBezTo>
                  <a:pt x="13481" y="10282"/>
                  <a:pt x="11781" y="9529"/>
                  <a:pt x="10110" y="9529"/>
                </a:cubicBezTo>
                <a:cubicBezTo>
                  <a:pt x="9105" y="9529"/>
                  <a:pt x="8111" y="9801"/>
                  <a:pt x="7272" y="10364"/>
                </a:cubicBezTo>
                <a:cubicBezTo>
                  <a:pt x="5938" y="11232"/>
                  <a:pt x="5204" y="12699"/>
                  <a:pt x="5371" y="14067"/>
                </a:cubicBezTo>
                <a:cubicBezTo>
                  <a:pt x="5653" y="16196"/>
                  <a:pt x="7874" y="17385"/>
                  <a:pt x="9939" y="17385"/>
                </a:cubicBezTo>
                <a:cubicBezTo>
                  <a:pt x="10074" y="17385"/>
                  <a:pt x="10208" y="17380"/>
                  <a:pt x="10341" y="17369"/>
                </a:cubicBezTo>
                <a:cubicBezTo>
                  <a:pt x="11542" y="17236"/>
                  <a:pt x="12676" y="16869"/>
                  <a:pt x="13777" y="16435"/>
                </a:cubicBezTo>
                <a:cubicBezTo>
                  <a:pt x="13777" y="16435"/>
                  <a:pt x="13810" y="16402"/>
                  <a:pt x="13844" y="16402"/>
                </a:cubicBezTo>
                <a:lnTo>
                  <a:pt x="13844" y="16402"/>
                </a:lnTo>
                <a:cubicBezTo>
                  <a:pt x="13710" y="17036"/>
                  <a:pt x="13477" y="17603"/>
                  <a:pt x="13143" y="18103"/>
                </a:cubicBezTo>
                <a:cubicBezTo>
                  <a:pt x="12096" y="19594"/>
                  <a:pt x="10204" y="20512"/>
                  <a:pt x="8271" y="20512"/>
                </a:cubicBezTo>
                <a:cubicBezTo>
                  <a:pt x="8171" y="20512"/>
                  <a:pt x="8072" y="20510"/>
                  <a:pt x="7973" y="20505"/>
                </a:cubicBezTo>
                <a:cubicBezTo>
                  <a:pt x="4971" y="20338"/>
                  <a:pt x="2202" y="17770"/>
                  <a:pt x="1968" y="14901"/>
                </a:cubicBezTo>
                <a:cubicBezTo>
                  <a:pt x="1835" y="13433"/>
                  <a:pt x="2335" y="11966"/>
                  <a:pt x="3369" y="10731"/>
                </a:cubicBezTo>
                <a:cubicBezTo>
                  <a:pt x="4270" y="9697"/>
                  <a:pt x="5471" y="9030"/>
                  <a:pt x="6672" y="8863"/>
                </a:cubicBezTo>
                <a:cubicBezTo>
                  <a:pt x="6805" y="8863"/>
                  <a:pt x="6939" y="8830"/>
                  <a:pt x="7039" y="8830"/>
                </a:cubicBezTo>
                <a:cubicBezTo>
                  <a:pt x="7506" y="8763"/>
                  <a:pt x="7839" y="8330"/>
                  <a:pt x="7806" y="7863"/>
                </a:cubicBezTo>
                <a:cubicBezTo>
                  <a:pt x="7710" y="7415"/>
                  <a:pt x="7339" y="7060"/>
                  <a:pt x="6897" y="7060"/>
                </a:cubicBezTo>
                <a:cubicBezTo>
                  <a:pt x="6878" y="7060"/>
                  <a:pt x="6858" y="7061"/>
                  <a:pt x="6839" y="7062"/>
                </a:cubicBezTo>
                <a:cubicBezTo>
                  <a:pt x="6772" y="7062"/>
                  <a:pt x="6638" y="7129"/>
                  <a:pt x="6538" y="7129"/>
                </a:cubicBezTo>
                <a:cubicBezTo>
                  <a:pt x="6505" y="7131"/>
                  <a:pt x="6471" y="7132"/>
                  <a:pt x="6438" y="7132"/>
                </a:cubicBezTo>
                <a:cubicBezTo>
                  <a:pt x="5871" y="7132"/>
                  <a:pt x="5310" y="6867"/>
                  <a:pt x="4837" y="6395"/>
                </a:cubicBezTo>
                <a:cubicBezTo>
                  <a:pt x="4203" y="5794"/>
                  <a:pt x="3936" y="5027"/>
                  <a:pt x="4003" y="4293"/>
                </a:cubicBezTo>
                <a:cubicBezTo>
                  <a:pt x="4103" y="3626"/>
                  <a:pt x="4504" y="2926"/>
                  <a:pt x="5137" y="2425"/>
                </a:cubicBezTo>
                <a:cubicBezTo>
                  <a:pt x="5698" y="1998"/>
                  <a:pt x="6365" y="1785"/>
                  <a:pt x="7002" y="1785"/>
                </a:cubicBezTo>
                <a:cubicBezTo>
                  <a:pt x="7161" y="1785"/>
                  <a:pt x="7319" y="1798"/>
                  <a:pt x="7472" y="1825"/>
                </a:cubicBezTo>
                <a:cubicBezTo>
                  <a:pt x="9040" y="2058"/>
                  <a:pt x="10308" y="3660"/>
                  <a:pt x="10308" y="5361"/>
                </a:cubicBezTo>
                <a:cubicBezTo>
                  <a:pt x="10308" y="5828"/>
                  <a:pt x="10675" y="6228"/>
                  <a:pt x="11175" y="6228"/>
                </a:cubicBezTo>
                <a:cubicBezTo>
                  <a:pt x="11642" y="6228"/>
                  <a:pt x="12042" y="5861"/>
                  <a:pt x="12042" y="5361"/>
                </a:cubicBezTo>
                <a:cubicBezTo>
                  <a:pt x="12042" y="2826"/>
                  <a:pt x="10141" y="491"/>
                  <a:pt x="7706" y="57"/>
                </a:cubicBezTo>
                <a:cubicBezTo>
                  <a:pt x="7473" y="19"/>
                  <a:pt x="7237" y="0"/>
                  <a:pt x="6999" y="0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2f02c553431_0_79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2f02c553431_0_791"/>
          <p:cNvPicPr preferRelativeResize="0"/>
          <p:nvPr/>
        </p:nvPicPr>
        <p:blipFill rotWithShape="1">
          <a:blip r:embed="rId3"/>
          <a:srcRect b="61089"/>
          <a:stretch>
            <a:fillRect/>
          </a:stretch>
        </p:blipFill>
        <p:spPr>
          <a:xfrm rot="-620881">
            <a:off x="1853551" y="40483"/>
            <a:ext cx="2068426" cy="1772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2f02c553431_0_791"/>
          <p:cNvPicPr preferRelativeResize="0"/>
          <p:nvPr/>
        </p:nvPicPr>
        <p:blipFill rotWithShape="1">
          <a:blip r:embed="rId4"/>
          <a:srcRect r="1545" b="6838"/>
          <a:stretch>
            <a:fillRect/>
          </a:stretch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2f02c553431_0_791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dist="19050" dir="3300000" algn="bl" rotWithShape="0">
              <a:srgbClr val="000000">
                <a:alpha val="33730"/>
              </a:srgbClr>
            </a:outerShdw>
          </a:effectLst>
        </p:spPr>
      </p:pic>
      <p:sp>
        <p:nvSpPr>
          <p:cNvPr id="318" name="Google Shape;318;g2f02c553431_0_791"/>
          <p:cNvSpPr txBox="1">
            <a:spLocks noGrp="1"/>
          </p:cNvSpPr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/>
        </p:txBody>
      </p:sp>
      <p:sp>
        <p:nvSpPr>
          <p:cNvPr id="319" name="Google Shape;319;g2f02c553431_0_791"/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g2f02c553431_0_798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2f02c553431_0_798"/>
          <p:cNvPicPr preferRelativeResize="0"/>
          <p:nvPr/>
        </p:nvPicPr>
        <p:blipFill rotWithShape="1">
          <a:blip r:embed="rId3"/>
          <a:srcRect r="1545" b="6838"/>
          <a:stretch>
            <a:fillRect/>
          </a:stretch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g2f02c553431_0_798"/>
          <p:cNvSpPr txBox="1">
            <a:spLocks noGrp="1"/>
          </p:cNvSpPr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4" name="Google Shape;324;g2f02c553431_0_798"/>
          <p:cNvSpPr txBox="1">
            <a:spLocks noGrp="1"/>
          </p:cNvSpPr>
          <p:nvPr>
            <p:ph type="body" idx="1"/>
          </p:nvPr>
        </p:nvSpPr>
        <p:spPr>
          <a:xfrm>
            <a:off x="1398275" y="1401825"/>
            <a:ext cx="69633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Font typeface="Concert One"/>
              <a:buAutoNum type="arabicPeriod"/>
              <a:defRPr sz="950">
                <a:solidFill>
                  <a:schemeClr val="dk2"/>
                </a:solidFill>
              </a:defRPr>
            </a:lvl1pPr>
            <a:lvl2pPr marL="91440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 panose="020B0604020202020204"/>
              <a:buAutoNum type="alphaLcPeriod"/>
              <a:defRPr sz="950">
                <a:solidFill>
                  <a:schemeClr val="dk2"/>
                </a:solidFill>
              </a:defRPr>
            </a:lvl2pPr>
            <a:lvl3pPr marL="137160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 panose="020B0604020202020204"/>
              <a:buAutoNum type="romanLcPeriod"/>
              <a:defRPr sz="950">
                <a:solidFill>
                  <a:schemeClr val="dk2"/>
                </a:solidFill>
              </a:defRPr>
            </a:lvl3pPr>
            <a:lvl4pPr marL="182880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 panose="020B0604020202020204"/>
              <a:buAutoNum type="arabicPeriod"/>
              <a:defRPr sz="950">
                <a:solidFill>
                  <a:schemeClr val="dk2"/>
                </a:solidFill>
              </a:defRPr>
            </a:lvl4pPr>
            <a:lvl5pPr marL="228600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 panose="020B0604020202020204"/>
              <a:buAutoNum type="alphaLcPeriod"/>
              <a:defRPr sz="950">
                <a:solidFill>
                  <a:schemeClr val="dk2"/>
                </a:solidFill>
              </a:defRPr>
            </a:lvl5pPr>
            <a:lvl6pPr marL="274320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 panose="020B0604020202020204"/>
              <a:buAutoNum type="romanLcPeriod"/>
              <a:defRPr sz="950">
                <a:solidFill>
                  <a:schemeClr val="dk2"/>
                </a:solidFill>
              </a:defRPr>
            </a:lvl6pPr>
            <a:lvl7pPr marL="320040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 panose="020B0604020202020204"/>
              <a:buAutoNum type="arabicPeriod"/>
              <a:defRPr sz="950">
                <a:solidFill>
                  <a:schemeClr val="dk2"/>
                </a:solidFill>
              </a:defRPr>
            </a:lvl7pPr>
            <a:lvl8pPr marL="365760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 panose="020B0604020202020204"/>
              <a:buAutoNum type="alphaLcPeriod"/>
              <a:defRPr sz="950">
                <a:solidFill>
                  <a:schemeClr val="dk2"/>
                </a:solidFill>
              </a:defRPr>
            </a:lvl8pPr>
            <a:lvl9pPr marL="411480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Arial" panose="020B0604020202020204"/>
              <a:buAutoNum type="romanLcPeriod"/>
              <a:defRPr sz="95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g2f02c553431_0_80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2f02c553431_0_80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g2f02c553431_0_803"/>
          <p:cNvSpPr txBox="1">
            <a:spLocks noGrp="1"/>
          </p:cNvSpPr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329" name="Google Shape;329;g2f02c553431_0_803"/>
          <p:cNvSpPr txBox="1">
            <a:spLocks noGrp="1"/>
          </p:cNvSpPr>
          <p:nvPr>
            <p:ph type="subTitle" idx="1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0" name="Google Shape;330;g2f02c553431_0_803"/>
          <p:cNvSpPr txBox="1">
            <a:spLocks noGrp="1"/>
          </p:cNvSpPr>
          <p:nvPr>
            <p:ph type="title" idx="2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331" name="Google Shape;331;g2f02c553431_0_803"/>
          <p:cNvSpPr txBox="1">
            <a:spLocks noGrp="1"/>
          </p:cNvSpPr>
          <p:nvPr>
            <p:ph type="subTitle" idx="3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2" name="Google Shape;332;g2f02c553431_0_803"/>
          <p:cNvSpPr txBox="1">
            <a:spLocks noGrp="1"/>
          </p:cNvSpPr>
          <p:nvPr>
            <p:ph type="title" idx="4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333" name="Google Shape;333;g2f02c553431_0_803"/>
          <p:cNvSpPr txBox="1">
            <a:spLocks noGrp="1"/>
          </p:cNvSpPr>
          <p:nvPr>
            <p:ph type="subTitle" idx="5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4" name="Google Shape;334;g2f02c553431_0_803"/>
          <p:cNvSpPr txBox="1">
            <a:spLocks noGrp="1"/>
          </p:cNvSpPr>
          <p:nvPr>
            <p:ph type="title" idx="6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335" name="Google Shape;335;g2f02c553431_0_803"/>
          <p:cNvSpPr txBox="1">
            <a:spLocks noGrp="1"/>
          </p:cNvSpPr>
          <p:nvPr>
            <p:ph type="subTitle" idx="7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6" name="Google Shape;336;g2f02c553431_0_803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g2f02c553431_0_81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g2f02c553431_0_8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sp>
        <p:nvSpPr>
          <p:cNvPr id="340" name="Google Shape;340;g2f02c553431_0_815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41" name="Google Shape;341;g2f02c553431_0_815"/>
          <p:cNvSpPr txBox="1">
            <a:spLocks noGrp="1"/>
          </p:cNvSpPr>
          <p:nvPr>
            <p:ph type="subTitle" idx="1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9pPr>
          </a:lstStyle>
          <a:p/>
        </p:txBody>
      </p:sp>
      <p:sp>
        <p:nvSpPr>
          <p:cNvPr id="342" name="Google Shape;342;g2f02c553431_0_815"/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g2f02c553431_0_82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g2f02c553431_0_82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g2f02c553431_0_821"/>
          <p:cNvSpPr txBox="1">
            <a:spLocks noGrp="1"/>
          </p:cNvSpPr>
          <p:nvPr>
            <p:ph type="body" idx="1"/>
          </p:nvPr>
        </p:nvSpPr>
        <p:spPr>
          <a:xfrm>
            <a:off x="996375" y="1900525"/>
            <a:ext cx="2901600" cy="22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7" name="Google Shape;347;g2f02c553431_0_821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8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8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6"/>
          <p:cNvSpPr txBox="1">
            <a:spLocks noGrp="1"/>
          </p:cNvSpPr>
          <p:nvPr>
            <p:ph type="body" idx="1"/>
          </p:nvPr>
        </p:nvSpPr>
        <p:spPr>
          <a:xfrm>
            <a:off x="996375" y="1900525"/>
            <a:ext cx="2901600" cy="22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" name="Google Shape;42;p86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_COLUMN_TEXT_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g2f02c553431_0_82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2f02c553431_0_82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sp>
        <p:nvSpPr>
          <p:cNvPr id="351" name="Google Shape;351;g2f02c553431_0_826"/>
          <p:cNvSpPr txBox="1">
            <a:spLocks noGrp="1"/>
          </p:cNvSpPr>
          <p:nvPr>
            <p:ph type="body" idx="1"/>
          </p:nvPr>
        </p:nvSpPr>
        <p:spPr>
          <a:xfrm>
            <a:off x="2649000" y="2142600"/>
            <a:ext cx="3846000" cy="18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2" name="Google Shape;352;g2f02c553431_0_826"/>
          <p:cNvSpPr txBox="1">
            <a:spLocks noGrp="1"/>
          </p:cNvSpPr>
          <p:nvPr>
            <p:ph type="title"/>
          </p:nvPr>
        </p:nvSpPr>
        <p:spPr>
          <a:xfrm>
            <a:off x="3127075" y="1366750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TITLE_AND_DESCRIPTION_1_1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g2f02c553431_0_83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g2f02c553431_0_831"/>
          <p:cNvPicPr preferRelativeResize="0"/>
          <p:nvPr/>
        </p:nvPicPr>
        <p:blipFill rotWithShape="1">
          <a:blip r:embed="rId3"/>
          <a:srcRect t="16734" r="8892" b="18300"/>
          <a:stretch>
            <a:fillRect/>
          </a:stretch>
        </p:blipFill>
        <p:spPr>
          <a:xfrm rot="-5400000">
            <a:off x="650175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g2f02c553431_0_831"/>
          <p:cNvPicPr preferRelativeResize="0"/>
          <p:nvPr/>
        </p:nvPicPr>
        <p:blipFill rotWithShape="1">
          <a:blip r:embed="rId3"/>
          <a:srcRect t="16734" r="8892" b="18300"/>
          <a:stretch>
            <a:fillRect/>
          </a:stretch>
        </p:blipFill>
        <p:spPr>
          <a:xfrm rot="-5400000">
            <a:off x="1262550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g2f02c553431_0_831"/>
          <p:cNvPicPr preferRelativeResize="0"/>
          <p:nvPr/>
        </p:nvPicPr>
        <p:blipFill rotWithShape="1">
          <a:blip r:embed="rId4"/>
          <a:srcRect r="1545" b="6838"/>
          <a:stretch>
            <a:fillRect/>
          </a:stretch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g2f02c553431_0_831"/>
          <p:cNvSpPr txBox="1">
            <a:spLocks noGrp="1"/>
          </p:cNvSpPr>
          <p:nvPr>
            <p:ph type="title"/>
          </p:nvPr>
        </p:nvSpPr>
        <p:spPr>
          <a:xfrm>
            <a:off x="1922400" y="3538630"/>
            <a:ext cx="21402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1600" b="0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/>
        </p:txBody>
      </p:sp>
      <p:sp>
        <p:nvSpPr>
          <p:cNvPr id="359" name="Google Shape;359;g2f02c553431_0_831"/>
          <p:cNvSpPr txBox="1">
            <a:spLocks noGrp="1"/>
          </p:cNvSpPr>
          <p:nvPr>
            <p:ph type="subTitle" idx="1"/>
          </p:nvPr>
        </p:nvSpPr>
        <p:spPr>
          <a:xfrm>
            <a:off x="1922400" y="1269487"/>
            <a:ext cx="3439500" cy="21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sz="2400" b="1"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SECTION_TITLE_AND_DESCRIPTION_1_1_1_1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g2f02c553431_0_838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g2f02c553431_0_83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g2f02c553431_0_838"/>
          <p:cNvSpPr txBox="1">
            <a:spLocks noGrp="1"/>
          </p:cNvSpPr>
          <p:nvPr>
            <p:ph type="title"/>
          </p:nvPr>
        </p:nvSpPr>
        <p:spPr>
          <a:xfrm>
            <a:off x="5230400" y="3321638"/>
            <a:ext cx="27975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2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/>
        </p:txBody>
      </p:sp>
      <p:sp>
        <p:nvSpPr>
          <p:cNvPr id="364" name="Google Shape;364;g2f02c553431_0_838"/>
          <p:cNvSpPr txBox="1">
            <a:spLocks noGrp="1"/>
          </p:cNvSpPr>
          <p:nvPr>
            <p:ph type="subTitle" idx="1"/>
          </p:nvPr>
        </p:nvSpPr>
        <p:spPr>
          <a:xfrm>
            <a:off x="4909400" y="1218188"/>
            <a:ext cx="34395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sz="2100"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g2f02c553431_0_84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g2f02c553431_0_84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g2f02c553431_0_843"/>
          <p:cNvSpPr txBox="1">
            <a:spLocks noGrp="1"/>
          </p:cNvSpPr>
          <p:nvPr>
            <p:ph type="subTitle" idx="1"/>
          </p:nvPr>
        </p:nvSpPr>
        <p:spPr>
          <a:xfrm>
            <a:off x="1629950" y="3828100"/>
            <a:ext cx="23325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cert One"/>
              <a:buNone/>
              <a:defRPr sz="1600"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g2f02c553431_0_843"/>
          <p:cNvSpPr txBox="1">
            <a:spLocks noGrp="1"/>
          </p:cNvSpPr>
          <p:nvPr>
            <p:ph type="body" idx="2"/>
          </p:nvPr>
        </p:nvSpPr>
        <p:spPr>
          <a:xfrm>
            <a:off x="5044725" y="539500"/>
            <a:ext cx="3224400" cy="4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0" name="Google Shape;370;g2f02c553431_0_843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2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g2f02c553431_0_84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g2f02c553431_0_84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g2f02c553431_0_849"/>
          <p:cNvSpPr txBox="1">
            <a:spLocks noGrp="1"/>
          </p:cNvSpPr>
          <p:nvPr>
            <p:ph type="body" idx="1"/>
          </p:nvPr>
        </p:nvSpPr>
        <p:spPr>
          <a:xfrm>
            <a:off x="948000" y="2519950"/>
            <a:ext cx="3224400" cy="12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5" name="Google Shape;375;g2f02c553431_0_849"/>
          <p:cNvSpPr txBox="1">
            <a:spLocks noGrp="1"/>
          </p:cNvSpPr>
          <p:nvPr>
            <p:ph type="title"/>
          </p:nvPr>
        </p:nvSpPr>
        <p:spPr>
          <a:xfrm>
            <a:off x="948000" y="1218000"/>
            <a:ext cx="2755800" cy="12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SECTION_TITLE_AND_DESCRIPTION_1_2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g2f02c553431_0_85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g2f02c553431_0_85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g2f02c553431_0_854"/>
          <p:cNvSpPr txBox="1">
            <a:spLocks noGrp="1"/>
          </p:cNvSpPr>
          <p:nvPr>
            <p:ph type="title"/>
          </p:nvPr>
        </p:nvSpPr>
        <p:spPr>
          <a:xfrm>
            <a:off x="800975" y="2010025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380" name="Google Shape;380;g2f02c553431_0_854"/>
          <p:cNvSpPr txBox="1">
            <a:spLocks noGrp="1"/>
          </p:cNvSpPr>
          <p:nvPr>
            <p:ph type="subTitle" idx="1"/>
          </p:nvPr>
        </p:nvSpPr>
        <p:spPr>
          <a:xfrm>
            <a:off x="801101" y="2389868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1" name="Google Shape;381;g2f02c553431_0_854"/>
          <p:cNvSpPr txBox="1">
            <a:spLocks noGrp="1"/>
          </p:cNvSpPr>
          <p:nvPr>
            <p:ph type="title" idx="2"/>
          </p:nvPr>
        </p:nvSpPr>
        <p:spPr>
          <a:xfrm>
            <a:off x="5850883" y="2010025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382" name="Google Shape;382;g2f02c553431_0_854"/>
          <p:cNvSpPr txBox="1">
            <a:spLocks noGrp="1"/>
          </p:cNvSpPr>
          <p:nvPr>
            <p:ph type="subTitle" idx="3"/>
          </p:nvPr>
        </p:nvSpPr>
        <p:spPr>
          <a:xfrm>
            <a:off x="5850880" y="2389875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3" name="Google Shape;383;g2f02c553431_0_854"/>
          <p:cNvSpPr txBox="1">
            <a:spLocks noGrp="1"/>
          </p:cNvSpPr>
          <p:nvPr>
            <p:ph type="title" idx="4"/>
          </p:nvPr>
        </p:nvSpPr>
        <p:spPr>
          <a:xfrm>
            <a:off x="800975" y="3449700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384" name="Google Shape;384;g2f02c553431_0_854"/>
          <p:cNvSpPr txBox="1">
            <a:spLocks noGrp="1"/>
          </p:cNvSpPr>
          <p:nvPr>
            <p:ph type="subTitle" idx="5"/>
          </p:nvPr>
        </p:nvSpPr>
        <p:spPr>
          <a:xfrm>
            <a:off x="801101" y="3838273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5" name="Google Shape;385;g2f02c553431_0_854"/>
          <p:cNvSpPr txBox="1">
            <a:spLocks noGrp="1"/>
          </p:cNvSpPr>
          <p:nvPr>
            <p:ph type="title" idx="6"/>
          </p:nvPr>
        </p:nvSpPr>
        <p:spPr>
          <a:xfrm>
            <a:off x="5850883" y="3449699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386" name="Google Shape;386;g2f02c553431_0_854"/>
          <p:cNvSpPr txBox="1">
            <a:spLocks noGrp="1"/>
          </p:cNvSpPr>
          <p:nvPr>
            <p:ph type="subTitle" idx="7"/>
          </p:nvPr>
        </p:nvSpPr>
        <p:spPr>
          <a:xfrm>
            <a:off x="5850880" y="3838276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7" name="Google Shape;387;g2f02c553431_0_854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SECTION_TITLE_AND_DESCRIPTION_1_2_1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g2f02c553431_0_86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g2f02c553431_0_866"/>
          <p:cNvPicPr preferRelativeResize="0"/>
          <p:nvPr/>
        </p:nvPicPr>
        <p:blipFill rotWithShape="1">
          <a:blip r:embed="rId3"/>
          <a:srcRect r="1545" b="6838"/>
          <a:stretch>
            <a:fillRect/>
          </a:stretch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g2f02c553431_0_866"/>
          <p:cNvSpPr txBox="1">
            <a:spLocks noGrp="1"/>
          </p:cNvSpPr>
          <p:nvPr>
            <p:ph type="title"/>
          </p:nvPr>
        </p:nvSpPr>
        <p:spPr>
          <a:xfrm>
            <a:off x="2598373" y="1548225"/>
            <a:ext cx="1971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392" name="Google Shape;392;g2f02c553431_0_866"/>
          <p:cNvSpPr txBox="1">
            <a:spLocks noGrp="1"/>
          </p:cNvSpPr>
          <p:nvPr>
            <p:ph type="subTitle" idx="1"/>
          </p:nvPr>
        </p:nvSpPr>
        <p:spPr>
          <a:xfrm>
            <a:off x="2598375" y="1928075"/>
            <a:ext cx="19719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3" name="Google Shape;393;g2f02c553431_0_866"/>
          <p:cNvSpPr txBox="1">
            <a:spLocks noGrp="1"/>
          </p:cNvSpPr>
          <p:nvPr>
            <p:ph type="title" idx="2"/>
          </p:nvPr>
        </p:nvSpPr>
        <p:spPr>
          <a:xfrm>
            <a:off x="5835074" y="1548225"/>
            <a:ext cx="1971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394" name="Google Shape;394;g2f02c553431_0_866"/>
          <p:cNvSpPr txBox="1">
            <a:spLocks noGrp="1"/>
          </p:cNvSpPr>
          <p:nvPr>
            <p:ph type="subTitle" idx="3"/>
          </p:nvPr>
        </p:nvSpPr>
        <p:spPr>
          <a:xfrm>
            <a:off x="5835075" y="1928075"/>
            <a:ext cx="19719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5" name="Google Shape;395;g2f02c553431_0_866"/>
          <p:cNvSpPr txBox="1">
            <a:spLocks noGrp="1"/>
          </p:cNvSpPr>
          <p:nvPr>
            <p:ph type="title" idx="4"/>
          </p:nvPr>
        </p:nvSpPr>
        <p:spPr>
          <a:xfrm>
            <a:off x="2598373" y="2987900"/>
            <a:ext cx="1971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396" name="Google Shape;396;g2f02c553431_0_866"/>
          <p:cNvSpPr txBox="1">
            <a:spLocks noGrp="1"/>
          </p:cNvSpPr>
          <p:nvPr>
            <p:ph type="subTitle" idx="5"/>
          </p:nvPr>
        </p:nvSpPr>
        <p:spPr>
          <a:xfrm>
            <a:off x="2598375" y="3369312"/>
            <a:ext cx="19719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7" name="Google Shape;397;g2f02c553431_0_866"/>
          <p:cNvSpPr txBox="1">
            <a:spLocks noGrp="1"/>
          </p:cNvSpPr>
          <p:nvPr>
            <p:ph type="title" idx="6"/>
          </p:nvPr>
        </p:nvSpPr>
        <p:spPr>
          <a:xfrm>
            <a:off x="5835074" y="2987898"/>
            <a:ext cx="1971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398" name="Google Shape;398;g2f02c553431_0_866"/>
          <p:cNvSpPr txBox="1">
            <a:spLocks noGrp="1"/>
          </p:cNvSpPr>
          <p:nvPr>
            <p:ph type="subTitle" idx="7"/>
          </p:nvPr>
        </p:nvSpPr>
        <p:spPr>
          <a:xfrm>
            <a:off x="5835075" y="3369311"/>
            <a:ext cx="19719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9" name="Google Shape;399;g2f02c553431_0_866"/>
          <p:cNvSpPr txBox="1">
            <a:spLocks noGrp="1"/>
          </p:cNvSpPr>
          <p:nvPr>
            <p:ph type="title" idx="8"/>
          </p:nvPr>
        </p:nvSpPr>
        <p:spPr>
          <a:xfrm>
            <a:off x="1926750" y="711175"/>
            <a:ext cx="5290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g2f02c553431_0_878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g2f02c553431_0_87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g2f02c553431_0_878"/>
          <p:cNvSpPr txBox="1">
            <a:spLocks noGrp="1"/>
          </p:cNvSpPr>
          <p:nvPr>
            <p:ph type="title"/>
          </p:nvPr>
        </p:nvSpPr>
        <p:spPr>
          <a:xfrm>
            <a:off x="534900" y="2495013"/>
            <a:ext cx="37980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04" name="Google Shape;404;g2f02c553431_0_878"/>
          <p:cNvSpPr txBox="1">
            <a:spLocks noGrp="1"/>
          </p:cNvSpPr>
          <p:nvPr>
            <p:ph type="subTitle" idx="1"/>
          </p:nvPr>
        </p:nvSpPr>
        <p:spPr>
          <a:xfrm>
            <a:off x="799650" y="3241096"/>
            <a:ext cx="3268500" cy="6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9pPr>
          </a:lstStyle>
          <a:p/>
        </p:txBody>
      </p:sp>
      <p:sp>
        <p:nvSpPr>
          <p:cNvPr id="405" name="Google Shape;405;g2f02c553431_0_878"/>
          <p:cNvSpPr txBox="1">
            <a:spLocks noGrp="1"/>
          </p:cNvSpPr>
          <p:nvPr>
            <p:ph type="title" idx="2"/>
          </p:nvPr>
        </p:nvSpPr>
        <p:spPr>
          <a:xfrm>
            <a:off x="1640100" y="1347913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SECTION_TITLE_AND_DESCRIPTION_1_1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g2f02c553431_0_88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g2f02c553431_0_88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g2f02c553431_0_884"/>
          <p:cNvSpPr txBox="1">
            <a:spLocks noGrp="1"/>
          </p:cNvSpPr>
          <p:nvPr>
            <p:ph type="title"/>
          </p:nvPr>
        </p:nvSpPr>
        <p:spPr>
          <a:xfrm>
            <a:off x="6013614" y="838400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0" name="Google Shape;410;g2f02c553431_0_884"/>
          <p:cNvSpPr txBox="1">
            <a:spLocks noGrp="1"/>
          </p:cNvSpPr>
          <p:nvPr>
            <p:ph type="subTitle" idx="1"/>
          </p:nvPr>
        </p:nvSpPr>
        <p:spPr>
          <a:xfrm>
            <a:off x="6013614" y="1199352"/>
            <a:ext cx="2333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1" name="Google Shape;411;g2f02c553431_0_884"/>
          <p:cNvSpPr txBox="1">
            <a:spLocks noGrp="1"/>
          </p:cNvSpPr>
          <p:nvPr>
            <p:ph type="title" idx="2"/>
          </p:nvPr>
        </p:nvSpPr>
        <p:spPr>
          <a:xfrm>
            <a:off x="6013603" y="2104924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2" name="Google Shape;412;g2f02c553431_0_884"/>
          <p:cNvSpPr txBox="1">
            <a:spLocks noGrp="1"/>
          </p:cNvSpPr>
          <p:nvPr>
            <p:ph type="subTitle" idx="3"/>
          </p:nvPr>
        </p:nvSpPr>
        <p:spPr>
          <a:xfrm>
            <a:off x="6013601" y="2465876"/>
            <a:ext cx="2333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3" name="Google Shape;413;g2f02c553431_0_884"/>
          <p:cNvSpPr txBox="1">
            <a:spLocks noGrp="1"/>
          </p:cNvSpPr>
          <p:nvPr>
            <p:ph type="title" idx="4"/>
          </p:nvPr>
        </p:nvSpPr>
        <p:spPr>
          <a:xfrm>
            <a:off x="6013618" y="3371448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4" name="Google Shape;414;g2f02c553431_0_884"/>
          <p:cNvSpPr txBox="1">
            <a:spLocks noGrp="1"/>
          </p:cNvSpPr>
          <p:nvPr>
            <p:ph type="subTitle" idx="5"/>
          </p:nvPr>
        </p:nvSpPr>
        <p:spPr>
          <a:xfrm>
            <a:off x="6013615" y="3732400"/>
            <a:ext cx="2333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5" name="Google Shape;415;g2f02c553431_0_884"/>
          <p:cNvSpPr txBox="1">
            <a:spLocks noGrp="1"/>
          </p:cNvSpPr>
          <p:nvPr>
            <p:ph type="title" idx="6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SECTION_TITLE_AND_DESCRIPTION_1_1_4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g2f02c553431_0_89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g2f02c553431_0_894"/>
          <p:cNvPicPr preferRelativeResize="0"/>
          <p:nvPr/>
        </p:nvPicPr>
        <p:blipFill rotWithShape="1">
          <a:blip r:embed="rId3"/>
          <a:srcRect r="1545" b="6838"/>
          <a:stretch>
            <a:fillRect/>
          </a:stretch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g2f02c553431_0_894"/>
          <p:cNvSpPr txBox="1">
            <a:spLocks noGrp="1"/>
          </p:cNvSpPr>
          <p:nvPr>
            <p:ph type="title"/>
          </p:nvPr>
        </p:nvSpPr>
        <p:spPr>
          <a:xfrm>
            <a:off x="3628589" y="2942625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0" name="Google Shape;420;g2f02c553431_0_894"/>
          <p:cNvSpPr txBox="1">
            <a:spLocks noGrp="1"/>
          </p:cNvSpPr>
          <p:nvPr>
            <p:ph type="subTitle" idx="1"/>
          </p:nvPr>
        </p:nvSpPr>
        <p:spPr>
          <a:xfrm>
            <a:off x="3628600" y="3303578"/>
            <a:ext cx="23331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1" name="Google Shape;421;g2f02c553431_0_894"/>
          <p:cNvSpPr txBox="1">
            <a:spLocks noGrp="1"/>
          </p:cNvSpPr>
          <p:nvPr>
            <p:ph type="title" idx="2"/>
          </p:nvPr>
        </p:nvSpPr>
        <p:spPr>
          <a:xfrm>
            <a:off x="1295503" y="2130949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2" name="Google Shape;422;g2f02c553431_0_894"/>
          <p:cNvSpPr txBox="1">
            <a:spLocks noGrp="1"/>
          </p:cNvSpPr>
          <p:nvPr>
            <p:ph type="subTitle" idx="3"/>
          </p:nvPr>
        </p:nvSpPr>
        <p:spPr>
          <a:xfrm>
            <a:off x="1295511" y="2491901"/>
            <a:ext cx="23331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3" name="Google Shape;423;g2f02c553431_0_894"/>
          <p:cNvSpPr txBox="1">
            <a:spLocks noGrp="1"/>
          </p:cNvSpPr>
          <p:nvPr>
            <p:ph type="title" idx="4"/>
          </p:nvPr>
        </p:nvSpPr>
        <p:spPr>
          <a:xfrm>
            <a:off x="5964918" y="2130948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4" name="Google Shape;424;g2f02c553431_0_894"/>
          <p:cNvSpPr txBox="1">
            <a:spLocks noGrp="1"/>
          </p:cNvSpPr>
          <p:nvPr>
            <p:ph type="subTitle" idx="5"/>
          </p:nvPr>
        </p:nvSpPr>
        <p:spPr>
          <a:xfrm>
            <a:off x="5964925" y="2491900"/>
            <a:ext cx="23331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5" name="Google Shape;425;g2f02c553431_0_894"/>
          <p:cNvSpPr txBox="1">
            <a:spLocks noGrp="1"/>
          </p:cNvSpPr>
          <p:nvPr>
            <p:ph type="title" idx="6"/>
          </p:nvPr>
        </p:nvSpPr>
        <p:spPr>
          <a:xfrm>
            <a:off x="2569750" y="711175"/>
            <a:ext cx="400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_COLUMN_TEXT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8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8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sp>
        <p:nvSpPr>
          <p:cNvPr id="46" name="Google Shape;46;p87"/>
          <p:cNvSpPr txBox="1">
            <a:spLocks noGrp="1"/>
          </p:cNvSpPr>
          <p:nvPr>
            <p:ph type="body" idx="1"/>
          </p:nvPr>
        </p:nvSpPr>
        <p:spPr>
          <a:xfrm>
            <a:off x="2649000" y="2142600"/>
            <a:ext cx="3846000" cy="18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87"/>
          <p:cNvSpPr txBox="1">
            <a:spLocks noGrp="1"/>
          </p:cNvSpPr>
          <p:nvPr>
            <p:ph type="title"/>
          </p:nvPr>
        </p:nvSpPr>
        <p:spPr>
          <a:xfrm>
            <a:off x="3127075" y="1366750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IG_NUMBER_1_3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g2f02c553431_0_90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g2f02c553431_0_90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g2f02c553431_0_904"/>
          <p:cNvSpPr txBox="1">
            <a:spLocks noGrp="1"/>
          </p:cNvSpPr>
          <p:nvPr>
            <p:ph type="title"/>
          </p:nvPr>
        </p:nvSpPr>
        <p:spPr>
          <a:xfrm>
            <a:off x="5097100" y="965775"/>
            <a:ext cx="30420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6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30" name="Google Shape;430;g2f02c553431_0_904"/>
          <p:cNvSpPr txBox="1">
            <a:spLocks noGrp="1"/>
          </p:cNvSpPr>
          <p:nvPr>
            <p:ph type="subTitle" idx="1"/>
          </p:nvPr>
        </p:nvSpPr>
        <p:spPr>
          <a:xfrm>
            <a:off x="5097050" y="1461113"/>
            <a:ext cx="3042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1" name="Google Shape;431;g2f02c553431_0_904"/>
          <p:cNvSpPr txBox="1">
            <a:spLocks noGrp="1"/>
          </p:cNvSpPr>
          <p:nvPr>
            <p:ph type="title" idx="2"/>
          </p:nvPr>
        </p:nvSpPr>
        <p:spPr>
          <a:xfrm>
            <a:off x="5097100" y="2148512"/>
            <a:ext cx="30420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6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32" name="Google Shape;432;g2f02c553431_0_904"/>
          <p:cNvSpPr txBox="1">
            <a:spLocks noGrp="1"/>
          </p:cNvSpPr>
          <p:nvPr>
            <p:ph type="subTitle" idx="3"/>
          </p:nvPr>
        </p:nvSpPr>
        <p:spPr>
          <a:xfrm>
            <a:off x="5097050" y="2643851"/>
            <a:ext cx="3042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3" name="Google Shape;433;g2f02c553431_0_904"/>
          <p:cNvSpPr txBox="1">
            <a:spLocks noGrp="1"/>
          </p:cNvSpPr>
          <p:nvPr>
            <p:ph type="title" idx="4"/>
          </p:nvPr>
        </p:nvSpPr>
        <p:spPr>
          <a:xfrm>
            <a:off x="5097100" y="3331249"/>
            <a:ext cx="30420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6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34" name="Google Shape;434;g2f02c553431_0_904"/>
          <p:cNvSpPr txBox="1">
            <a:spLocks noGrp="1"/>
          </p:cNvSpPr>
          <p:nvPr>
            <p:ph type="subTitle" idx="5"/>
          </p:nvPr>
        </p:nvSpPr>
        <p:spPr>
          <a:xfrm>
            <a:off x="5097050" y="3826588"/>
            <a:ext cx="3042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5" name="Google Shape;435;g2f02c553431_0_904"/>
          <p:cNvSpPr txBox="1">
            <a:spLocks noGrp="1"/>
          </p:cNvSpPr>
          <p:nvPr>
            <p:ph type="title" idx="6"/>
          </p:nvPr>
        </p:nvSpPr>
        <p:spPr>
          <a:xfrm>
            <a:off x="1002325" y="711175"/>
            <a:ext cx="3042000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IG_NUMBER_1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g2f02c553431_0_91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g2f02c553431_0_914"/>
          <p:cNvPicPr preferRelativeResize="0"/>
          <p:nvPr/>
        </p:nvPicPr>
        <p:blipFill rotWithShape="1">
          <a:blip r:embed="rId3"/>
          <a:srcRect b="61089"/>
          <a:stretch>
            <a:fillRect/>
          </a:stretch>
        </p:blipFill>
        <p:spPr>
          <a:xfrm rot="635655">
            <a:off x="1848551" y="3058534"/>
            <a:ext cx="2068426" cy="177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g2f02c553431_0_914"/>
          <p:cNvPicPr preferRelativeResize="0"/>
          <p:nvPr/>
        </p:nvPicPr>
        <p:blipFill rotWithShape="1">
          <a:blip r:embed="rId3"/>
          <a:srcRect b="61089"/>
          <a:stretch>
            <a:fillRect/>
          </a:stretch>
        </p:blipFill>
        <p:spPr>
          <a:xfrm rot="1903775">
            <a:off x="6763976" y="866659"/>
            <a:ext cx="2068425" cy="1772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g2f02c553431_0_914"/>
          <p:cNvPicPr preferRelativeResize="0"/>
          <p:nvPr/>
        </p:nvPicPr>
        <p:blipFill rotWithShape="1">
          <a:blip r:embed="rId4"/>
          <a:srcRect r="1545" b="6838"/>
          <a:stretch>
            <a:fillRect/>
          </a:stretch>
        </p:blipFill>
        <p:spPr>
          <a:xfrm>
            <a:off x="129175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g2f02c553431_0_914"/>
          <p:cNvSpPr txBox="1">
            <a:spLocks noGrp="1"/>
          </p:cNvSpPr>
          <p:nvPr>
            <p:ph type="title"/>
          </p:nvPr>
        </p:nvSpPr>
        <p:spPr>
          <a:xfrm>
            <a:off x="1301450" y="27197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42" name="Google Shape;442;g2f02c553431_0_914"/>
          <p:cNvSpPr txBox="1">
            <a:spLocks noGrp="1"/>
          </p:cNvSpPr>
          <p:nvPr>
            <p:ph type="subTitle" idx="1"/>
          </p:nvPr>
        </p:nvSpPr>
        <p:spPr>
          <a:xfrm>
            <a:off x="1301450" y="3383388"/>
            <a:ext cx="2101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3" name="Google Shape;443;g2f02c553431_0_914"/>
          <p:cNvSpPr txBox="1">
            <a:spLocks noGrp="1"/>
          </p:cNvSpPr>
          <p:nvPr>
            <p:ph type="title" idx="2"/>
          </p:nvPr>
        </p:nvSpPr>
        <p:spPr>
          <a:xfrm>
            <a:off x="3521400" y="27197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44" name="Google Shape;444;g2f02c553431_0_914"/>
          <p:cNvSpPr txBox="1">
            <a:spLocks noGrp="1"/>
          </p:cNvSpPr>
          <p:nvPr>
            <p:ph type="subTitle" idx="3"/>
          </p:nvPr>
        </p:nvSpPr>
        <p:spPr>
          <a:xfrm>
            <a:off x="3521400" y="3383388"/>
            <a:ext cx="2101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5" name="Google Shape;445;g2f02c553431_0_914"/>
          <p:cNvSpPr txBox="1">
            <a:spLocks noGrp="1"/>
          </p:cNvSpPr>
          <p:nvPr>
            <p:ph type="title" idx="4"/>
          </p:nvPr>
        </p:nvSpPr>
        <p:spPr>
          <a:xfrm>
            <a:off x="5741350" y="27197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46" name="Google Shape;446;g2f02c553431_0_914"/>
          <p:cNvSpPr txBox="1">
            <a:spLocks noGrp="1"/>
          </p:cNvSpPr>
          <p:nvPr>
            <p:ph type="subTitle" idx="5"/>
          </p:nvPr>
        </p:nvSpPr>
        <p:spPr>
          <a:xfrm>
            <a:off x="5741350" y="3383388"/>
            <a:ext cx="2101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BIG_NUMBER_1_2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g2f02c553431_0_92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g2f02c553431_0_92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g2f02c553431_0_925"/>
          <p:cNvSpPr txBox="1">
            <a:spLocks noGrp="1"/>
          </p:cNvSpPr>
          <p:nvPr>
            <p:ph type="title"/>
          </p:nvPr>
        </p:nvSpPr>
        <p:spPr>
          <a:xfrm>
            <a:off x="2216050" y="11412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51" name="Google Shape;451;g2f02c553431_0_925"/>
          <p:cNvSpPr txBox="1">
            <a:spLocks noGrp="1"/>
          </p:cNvSpPr>
          <p:nvPr>
            <p:ph type="subTitle" idx="1"/>
          </p:nvPr>
        </p:nvSpPr>
        <p:spPr>
          <a:xfrm>
            <a:off x="2216050" y="1740988"/>
            <a:ext cx="21012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2" name="Google Shape;452;g2f02c553431_0_925"/>
          <p:cNvSpPr txBox="1">
            <a:spLocks noGrp="1"/>
          </p:cNvSpPr>
          <p:nvPr>
            <p:ph type="title" idx="2"/>
          </p:nvPr>
        </p:nvSpPr>
        <p:spPr>
          <a:xfrm>
            <a:off x="2216050" y="2830963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53" name="Google Shape;453;g2f02c553431_0_925"/>
          <p:cNvSpPr txBox="1">
            <a:spLocks noGrp="1"/>
          </p:cNvSpPr>
          <p:nvPr>
            <p:ph type="subTitle" idx="3"/>
          </p:nvPr>
        </p:nvSpPr>
        <p:spPr>
          <a:xfrm>
            <a:off x="2216050" y="3430676"/>
            <a:ext cx="21012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4" name="Google Shape;454;g2f02c553431_0_925"/>
          <p:cNvSpPr txBox="1">
            <a:spLocks noGrp="1"/>
          </p:cNvSpPr>
          <p:nvPr>
            <p:ph type="title" idx="4"/>
          </p:nvPr>
        </p:nvSpPr>
        <p:spPr>
          <a:xfrm>
            <a:off x="6348050" y="2830963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55" name="Google Shape;455;g2f02c553431_0_925"/>
          <p:cNvSpPr txBox="1">
            <a:spLocks noGrp="1"/>
          </p:cNvSpPr>
          <p:nvPr>
            <p:ph type="subTitle" idx="5"/>
          </p:nvPr>
        </p:nvSpPr>
        <p:spPr>
          <a:xfrm>
            <a:off x="6348050" y="3430676"/>
            <a:ext cx="21012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6" name="Google Shape;456;g2f02c553431_0_925"/>
          <p:cNvSpPr txBox="1">
            <a:spLocks noGrp="1"/>
          </p:cNvSpPr>
          <p:nvPr>
            <p:ph type="title" idx="6"/>
          </p:nvPr>
        </p:nvSpPr>
        <p:spPr>
          <a:xfrm>
            <a:off x="6348050" y="11412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57" name="Google Shape;457;g2f02c553431_0_925"/>
          <p:cNvSpPr txBox="1">
            <a:spLocks noGrp="1"/>
          </p:cNvSpPr>
          <p:nvPr>
            <p:ph type="subTitle" idx="7"/>
          </p:nvPr>
        </p:nvSpPr>
        <p:spPr>
          <a:xfrm>
            <a:off x="6348050" y="1740988"/>
            <a:ext cx="21012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SECTION_TITLE_AND_DESCRIPTION_1_1_2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g2f02c553431_0_93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g2f02c553431_0_93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g2f02c553431_0_936"/>
          <p:cNvSpPr txBox="1">
            <a:spLocks noGrp="1"/>
          </p:cNvSpPr>
          <p:nvPr>
            <p:ph type="title"/>
          </p:nvPr>
        </p:nvSpPr>
        <p:spPr>
          <a:xfrm>
            <a:off x="6166050" y="1183210"/>
            <a:ext cx="21402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2" name="Google Shape;462;g2f02c553431_0_936"/>
          <p:cNvSpPr txBox="1">
            <a:spLocks noGrp="1"/>
          </p:cNvSpPr>
          <p:nvPr>
            <p:ph type="subTitle" idx="1"/>
          </p:nvPr>
        </p:nvSpPr>
        <p:spPr>
          <a:xfrm>
            <a:off x="6166050" y="1620375"/>
            <a:ext cx="2140200" cy="9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3" name="Google Shape;463;g2f02c553431_0_936"/>
          <p:cNvSpPr txBox="1">
            <a:spLocks noGrp="1"/>
          </p:cNvSpPr>
          <p:nvPr>
            <p:ph type="title" idx="2"/>
          </p:nvPr>
        </p:nvSpPr>
        <p:spPr>
          <a:xfrm>
            <a:off x="6166040" y="2678335"/>
            <a:ext cx="21402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4" name="Google Shape;464;g2f02c553431_0_936"/>
          <p:cNvSpPr txBox="1">
            <a:spLocks noGrp="1"/>
          </p:cNvSpPr>
          <p:nvPr>
            <p:ph type="subTitle" idx="3"/>
          </p:nvPr>
        </p:nvSpPr>
        <p:spPr>
          <a:xfrm>
            <a:off x="6166050" y="3115508"/>
            <a:ext cx="2140200" cy="9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5" name="Google Shape;465;g2f02c553431_0_936"/>
          <p:cNvSpPr txBox="1">
            <a:spLocks noGrp="1"/>
          </p:cNvSpPr>
          <p:nvPr>
            <p:ph type="title" idx="4"/>
          </p:nvPr>
        </p:nvSpPr>
        <p:spPr>
          <a:xfrm>
            <a:off x="1002325" y="711175"/>
            <a:ext cx="2666700" cy="11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g2f02c553431_0_94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g2f02c553431_0_94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g2f02c553431_0_944"/>
          <p:cNvSpPr txBox="1">
            <a:spLocks noGrp="1"/>
          </p:cNvSpPr>
          <p:nvPr>
            <p:ph type="title"/>
          </p:nvPr>
        </p:nvSpPr>
        <p:spPr>
          <a:xfrm>
            <a:off x="1002325" y="711175"/>
            <a:ext cx="3273900" cy="8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Google Shape;471;g2f02c553431_0_948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g2f02c553431_0_948"/>
          <p:cNvPicPr preferRelativeResize="0"/>
          <p:nvPr/>
        </p:nvPicPr>
        <p:blipFill rotWithShape="1">
          <a:blip r:embed="rId3"/>
          <a:srcRect t="16734" r="8892" b="18300"/>
          <a:stretch>
            <a:fillRect/>
          </a:stretch>
        </p:blipFill>
        <p:spPr>
          <a:xfrm rot="-5400000">
            <a:off x="4748475" y="48065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g2f02c553431_0_948"/>
          <p:cNvPicPr preferRelativeResize="0"/>
          <p:nvPr/>
        </p:nvPicPr>
        <p:blipFill rotWithShape="1">
          <a:blip r:embed="rId3"/>
          <a:srcRect t="16734" r="8892" b="18300"/>
          <a:stretch>
            <a:fillRect/>
          </a:stretch>
        </p:blipFill>
        <p:spPr>
          <a:xfrm rot="-5400000">
            <a:off x="5339025" y="5954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g2f02c553431_0_948"/>
          <p:cNvPicPr preferRelativeResize="0"/>
          <p:nvPr/>
        </p:nvPicPr>
        <p:blipFill rotWithShape="1">
          <a:blip r:embed="rId4"/>
          <a:srcRect b="7123"/>
          <a:stretch>
            <a:fillRect/>
          </a:stretch>
        </p:blipFill>
        <p:spPr>
          <a:xfrm>
            <a:off x="1974100" y="324738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g2f02c553431_0_948"/>
          <p:cNvSpPr txBox="1">
            <a:spLocks noGrp="1"/>
          </p:cNvSpPr>
          <p:nvPr>
            <p:ph type="title" hasCustomPrompt="1"/>
          </p:nvPr>
        </p:nvSpPr>
        <p:spPr>
          <a:xfrm>
            <a:off x="2838275" y="1645347"/>
            <a:ext cx="4001700" cy="11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76" name="Google Shape;476;g2f02c553431_0_948"/>
          <p:cNvSpPr txBox="1">
            <a:spLocks noGrp="1"/>
          </p:cNvSpPr>
          <p:nvPr>
            <p:ph type="body" idx="1"/>
          </p:nvPr>
        </p:nvSpPr>
        <p:spPr>
          <a:xfrm>
            <a:off x="3335675" y="3062950"/>
            <a:ext cx="30069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_NUMBER_2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Google Shape;478;g2f02c553431_0_95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g2f02c553431_0_95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g2f02c553431_0_955"/>
          <p:cNvSpPr txBox="1">
            <a:spLocks noGrp="1"/>
          </p:cNvSpPr>
          <p:nvPr>
            <p:ph type="title"/>
          </p:nvPr>
        </p:nvSpPr>
        <p:spPr>
          <a:xfrm>
            <a:off x="5040600" y="1012388"/>
            <a:ext cx="2826000" cy="11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481" name="Google Shape;481;g2f02c553431_0_955"/>
          <p:cNvSpPr txBox="1">
            <a:spLocks noGrp="1"/>
          </p:cNvSpPr>
          <p:nvPr>
            <p:ph type="body" idx="1"/>
          </p:nvPr>
        </p:nvSpPr>
        <p:spPr>
          <a:xfrm>
            <a:off x="4973225" y="3061013"/>
            <a:ext cx="3006900" cy="10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2" name="Google Shape;482;g2f02c553431_0_955"/>
          <p:cNvSpPr txBox="1">
            <a:spLocks noGrp="1"/>
          </p:cNvSpPr>
          <p:nvPr>
            <p:ph type="subTitle" idx="2"/>
          </p:nvPr>
        </p:nvSpPr>
        <p:spPr>
          <a:xfrm>
            <a:off x="4973225" y="2278000"/>
            <a:ext cx="30069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 b="1"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CAPTION_ONLY_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g2f02c553431_0_96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g2f02c553431_0_96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g2f02c553431_0_961"/>
          <p:cNvSpPr txBox="1">
            <a:spLocks noGrp="1"/>
          </p:cNvSpPr>
          <p:nvPr>
            <p:ph type="title"/>
          </p:nvPr>
        </p:nvSpPr>
        <p:spPr>
          <a:xfrm>
            <a:off x="907470" y="2765032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487" name="Google Shape;487;g2f02c553431_0_961"/>
          <p:cNvSpPr txBox="1">
            <a:spLocks noGrp="1"/>
          </p:cNvSpPr>
          <p:nvPr>
            <p:ph type="subTitle" idx="1"/>
          </p:nvPr>
        </p:nvSpPr>
        <p:spPr>
          <a:xfrm>
            <a:off x="1137850" y="3229817"/>
            <a:ext cx="2457000" cy="11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8" name="Google Shape;488;g2f02c553431_0_961"/>
          <p:cNvSpPr txBox="1">
            <a:spLocks noGrp="1"/>
          </p:cNvSpPr>
          <p:nvPr>
            <p:ph type="title" idx="2"/>
          </p:nvPr>
        </p:nvSpPr>
        <p:spPr>
          <a:xfrm>
            <a:off x="5318730" y="2765032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489" name="Google Shape;489;g2f02c553431_0_961"/>
          <p:cNvSpPr txBox="1">
            <a:spLocks noGrp="1"/>
          </p:cNvSpPr>
          <p:nvPr>
            <p:ph type="subTitle" idx="3"/>
          </p:nvPr>
        </p:nvSpPr>
        <p:spPr>
          <a:xfrm>
            <a:off x="5549120" y="3229817"/>
            <a:ext cx="2457000" cy="11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BIG_NUMBER_1_1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Google Shape;491;g2f02c553431_0_968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g2f02c553431_0_968"/>
          <p:cNvPicPr preferRelativeResize="0"/>
          <p:nvPr/>
        </p:nvPicPr>
        <p:blipFill rotWithShape="1">
          <a:blip r:embed="rId3"/>
          <a:srcRect r="1545" b="6838"/>
          <a:stretch>
            <a:fillRect/>
          </a:stretch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g2f02c553431_0_968"/>
          <p:cNvSpPr txBox="1">
            <a:spLocks noGrp="1"/>
          </p:cNvSpPr>
          <p:nvPr>
            <p:ph type="title"/>
          </p:nvPr>
        </p:nvSpPr>
        <p:spPr>
          <a:xfrm>
            <a:off x="1761575" y="711175"/>
            <a:ext cx="562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g2f02c553431_0_97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g2f02c553431_0_97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g2f02c553431_0_972"/>
          <p:cNvSpPr txBox="1">
            <a:spLocks noGrp="1"/>
          </p:cNvSpPr>
          <p:nvPr>
            <p:ph type="title"/>
          </p:nvPr>
        </p:nvSpPr>
        <p:spPr>
          <a:xfrm>
            <a:off x="1002325" y="711175"/>
            <a:ext cx="30822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TITLE_AND_DESCRIPTION_1_1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88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88"/>
          <p:cNvPicPr preferRelativeResize="0"/>
          <p:nvPr/>
        </p:nvPicPr>
        <p:blipFill rotWithShape="1">
          <a:blip r:embed="rId3"/>
          <a:srcRect t="16733" r="8891" b="18299"/>
          <a:stretch>
            <a:fillRect/>
          </a:stretch>
        </p:blipFill>
        <p:spPr>
          <a:xfrm rot="-5400000">
            <a:off x="650175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88"/>
          <p:cNvPicPr preferRelativeResize="0"/>
          <p:nvPr/>
        </p:nvPicPr>
        <p:blipFill rotWithShape="1">
          <a:blip r:embed="rId3"/>
          <a:srcRect t="16733" r="8891" b="18299"/>
          <a:stretch>
            <a:fillRect/>
          </a:stretch>
        </p:blipFill>
        <p:spPr>
          <a:xfrm rot="-5400000">
            <a:off x="1262550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88"/>
          <p:cNvPicPr preferRelativeResize="0"/>
          <p:nvPr/>
        </p:nvPicPr>
        <p:blipFill rotWithShape="1">
          <a:blip r:embed="rId4"/>
          <a:srcRect r="1545" b="6838"/>
          <a:stretch>
            <a:fillRect/>
          </a:stretch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8"/>
          <p:cNvSpPr txBox="1">
            <a:spLocks noGrp="1"/>
          </p:cNvSpPr>
          <p:nvPr>
            <p:ph type="title"/>
          </p:nvPr>
        </p:nvSpPr>
        <p:spPr>
          <a:xfrm>
            <a:off x="1922400" y="3538630"/>
            <a:ext cx="21402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1600" b="0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/>
        </p:txBody>
      </p:sp>
      <p:sp>
        <p:nvSpPr>
          <p:cNvPr id="54" name="Google Shape;54;p88"/>
          <p:cNvSpPr txBox="1">
            <a:spLocks noGrp="1"/>
          </p:cNvSpPr>
          <p:nvPr>
            <p:ph type="subTitle" idx="1"/>
          </p:nvPr>
        </p:nvSpPr>
        <p:spPr>
          <a:xfrm>
            <a:off x="1922400" y="1269487"/>
            <a:ext cx="3439500" cy="21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sz="2400" b="1"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g2f02c553431_0_97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g2f02c553431_0_97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g2f02c553431_0_976"/>
          <p:cNvSpPr txBox="1">
            <a:spLocks noGrp="1"/>
          </p:cNvSpPr>
          <p:nvPr>
            <p:ph type="title"/>
          </p:nvPr>
        </p:nvSpPr>
        <p:spPr>
          <a:xfrm>
            <a:off x="1002325" y="711173"/>
            <a:ext cx="2403900" cy="13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g2f02c553431_0_980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g2f02c553431_0_980"/>
          <p:cNvPicPr preferRelativeResize="0"/>
          <p:nvPr/>
        </p:nvPicPr>
        <p:blipFill rotWithShape="1">
          <a:blip r:embed="rId3"/>
          <a:srcRect r="1545" b="6838"/>
          <a:stretch>
            <a:fillRect/>
          </a:stretch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g2f02c553431_0_980"/>
          <p:cNvSpPr txBox="1">
            <a:spLocks noGrp="1"/>
          </p:cNvSpPr>
          <p:nvPr>
            <p:ph type="title"/>
          </p:nvPr>
        </p:nvSpPr>
        <p:spPr>
          <a:xfrm>
            <a:off x="1781550" y="711175"/>
            <a:ext cx="59337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APTION_ONLY_1_2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g2f02c553431_0_98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g2f02c553431_0_98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g2f02c553431_0_984"/>
          <p:cNvSpPr txBox="1">
            <a:spLocks noGrp="1"/>
          </p:cNvSpPr>
          <p:nvPr>
            <p:ph type="title"/>
          </p:nvPr>
        </p:nvSpPr>
        <p:spPr>
          <a:xfrm>
            <a:off x="1687410" y="2127912"/>
            <a:ext cx="1600800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510" name="Google Shape;510;g2f02c553431_0_984"/>
          <p:cNvSpPr txBox="1">
            <a:spLocks noGrp="1"/>
          </p:cNvSpPr>
          <p:nvPr>
            <p:ph type="subTitle" idx="1"/>
          </p:nvPr>
        </p:nvSpPr>
        <p:spPr>
          <a:xfrm>
            <a:off x="1472443" y="3203876"/>
            <a:ext cx="24570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1" name="Google Shape;511;g2f02c553431_0_984"/>
          <p:cNvSpPr txBox="1">
            <a:spLocks noGrp="1"/>
          </p:cNvSpPr>
          <p:nvPr>
            <p:ph type="title" idx="2"/>
          </p:nvPr>
        </p:nvSpPr>
        <p:spPr>
          <a:xfrm>
            <a:off x="5946969" y="2127900"/>
            <a:ext cx="1600800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512" name="Google Shape;512;g2f02c553431_0_984"/>
          <p:cNvSpPr txBox="1">
            <a:spLocks noGrp="1"/>
          </p:cNvSpPr>
          <p:nvPr>
            <p:ph type="subTitle" idx="3"/>
          </p:nvPr>
        </p:nvSpPr>
        <p:spPr>
          <a:xfrm>
            <a:off x="5745267" y="3203876"/>
            <a:ext cx="24570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3" name="Google Shape;513;g2f02c553431_0_984"/>
          <p:cNvSpPr txBox="1">
            <a:spLocks noGrp="1"/>
          </p:cNvSpPr>
          <p:nvPr>
            <p:ph type="title" idx="4"/>
          </p:nvPr>
        </p:nvSpPr>
        <p:spPr>
          <a:xfrm>
            <a:off x="1002325" y="711175"/>
            <a:ext cx="25176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Google Shape;515;g2f02c553431_0_99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g2f02c553431_0_992"/>
          <p:cNvPicPr preferRelativeResize="0"/>
          <p:nvPr/>
        </p:nvPicPr>
        <p:blipFill rotWithShape="1">
          <a:blip r:embed="rId3"/>
          <a:srcRect b="61089"/>
          <a:stretch>
            <a:fillRect/>
          </a:stretch>
        </p:blipFill>
        <p:spPr>
          <a:xfrm rot="1142343">
            <a:off x="6222977" y="2291982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g2f02c553431_0_992"/>
          <p:cNvPicPr preferRelativeResize="0"/>
          <p:nvPr/>
        </p:nvPicPr>
        <p:blipFill rotWithShape="1">
          <a:blip r:embed="rId3"/>
          <a:srcRect b="61089"/>
          <a:stretch>
            <a:fillRect/>
          </a:stretch>
        </p:blipFill>
        <p:spPr>
          <a:xfrm rot="-1920292">
            <a:off x="925351" y="1011382"/>
            <a:ext cx="2068424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g2f02c553431_0_99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sp>
        <p:nvSpPr>
          <p:cNvPr id="519" name="Google Shape;519;g2f02c553431_0_992"/>
          <p:cNvSpPr txBox="1">
            <a:spLocks noGrp="1"/>
          </p:cNvSpPr>
          <p:nvPr>
            <p:ph type="title"/>
          </p:nvPr>
        </p:nvSpPr>
        <p:spPr>
          <a:xfrm>
            <a:off x="2426100" y="1386676"/>
            <a:ext cx="4291800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8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g2f02c553431_0_99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 rot="896489">
            <a:off x="6092370" y="-1056710"/>
            <a:ext cx="2878009" cy="3364795"/>
          </a:xfrm>
          <a:prstGeom prst="rect">
            <a:avLst/>
          </a:prstGeom>
          <a:noFill/>
          <a:ln>
            <a:noFill/>
          </a:ln>
          <a:effectLst>
            <a:outerShdw blurRad="85725" dist="57150" dir="5400000" algn="bl" rotWithShape="0">
              <a:srgbClr val="000000">
                <a:alpha val="38820"/>
              </a:srgbClr>
            </a:outerShdw>
          </a:effectLst>
        </p:spPr>
      </p:pic>
      <p:sp>
        <p:nvSpPr>
          <p:cNvPr id="522" name="Google Shape;522;g2f02c553431_0_998"/>
          <p:cNvSpPr txBox="1">
            <a:spLocks noGrp="1"/>
          </p:cNvSpPr>
          <p:nvPr>
            <p:ph type="title"/>
          </p:nvPr>
        </p:nvSpPr>
        <p:spPr>
          <a:xfrm rot="877333">
            <a:off x="6289393" y="436651"/>
            <a:ext cx="2155721" cy="1510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2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g2f02c553431_0_100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g2f02c553431_0_1001"/>
          <p:cNvPicPr preferRelativeResize="0"/>
          <p:nvPr/>
        </p:nvPicPr>
        <p:blipFill rotWithShape="1">
          <a:blip r:embed="rId3"/>
          <a:srcRect b="7123"/>
          <a:stretch>
            <a:fillRect/>
          </a:stretch>
        </p:blipFill>
        <p:spPr>
          <a:xfrm>
            <a:off x="3685063" y="388513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g2f02c553431_0_1001"/>
          <p:cNvSpPr txBox="1">
            <a:spLocks noGrp="1"/>
          </p:cNvSpPr>
          <p:nvPr>
            <p:ph type="title"/>
          </p:nvPr>
        </p:nvSpPr>
        <p:spPr>
          <a:xfrm>
            <a:off x="4996075" y="999550"/>
            <a:ext cx="2749500" cy="11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7" name="Google Shape;527;g2f02c553431_0_1001"/>
          <p:cNvSpPr txBox="1">
            <a:spLocks noGrp="1"/>
          </p:cNvSpPr>
          <p:nvPr>
            <p:ph type="subTitle" idx="1"/>
          </p:nvPr>
        </p:nvSpPr>
        <p:spPr>
          <a:xfrm rot="-321082">
            <a:off x="5129899" y="3250334"/>
            <a:ext cx="2280640" cy="92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IG_NUMBER_1_1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Google Shape;529;g2f02c553431_0_100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g2f02c553431_0_1006"/>
          <p:cNvPicPr preferRelativeResize="0"/>
          <p:nvPr/>
        </p:nvPicPr>
        <p:blipFill rotWithShape="1">
          <a:blip r:embed="rId3"/>
          <a:srcRect r="1545" b="6838"/>
          <a:stretch>
            <a:fillRect/>
          </a:stretch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g2f02c553431_0_1006"/>
          <p:cNvSpPr txBox="1">
            <a:spLocks noGrp="1"/>
          </p:cNvSpPr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2" name="Google Shape;532;g2f02c553431_0_1006"/>
          <p:cNvSpPr txBox="1">
            <a:spLocks noGrp="1"/>
          </p:cNvSpPr>
          <p:nvPr>
            <p:ph type="title" idx="2"/>
          </p:nvPr>
        </p:nvSpPr>
        <p:spPr>
          <a:xfrm>
            <a:off x="1664325" y="17872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33" name="Google Shape;533;g2f02c553431_0_1006"/>
          <p:cNvSpPr txBox="1">
            <a:spLocks noGrp="1"/>
          </p:cNvSpPr>
          <p:nvPr>
            <p:ph type="subTitle" idx="1"/>
          </p:nvPr>
        </p:nvSpPr>
        <p:spPr>
          <a:xfrm>
            <a:off x="1664334" y="21481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4" name="Google Shape;534;g2f02c553431_0_1006"/>
          <p:cNvSpPr txBox="1">
            <a:spLocks noGrp="1"/>
          </p:cNvSpPr>
          <p:nvPr>
            <p:ph type="title" idx="3"/>
          </p:nvPr>
        </p:nvSpPr>
        <p:spPr>
          <a:xfrm>
            <a:off x="3817459" y="17872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35" name="Google Shape;535;g2f02c553431_0_1006"/>
          <p:cNvSpPr txBox="1">
            <a:spLocks noGrp="1"/>
          </p:cNvSpPr>
          <p:nvPr>
            <p:ph type="subTitle" idx="4"/>
          </p:nvPr>
        </p:nvSpPr>
        <p:spPr>
          <a:xfrm>
            <a:off x="3817468" y="21481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6" name="Google Shape;536;g2f02c553431_0_1006"/>
          <p:cNvSpPr txBox="1">
            <a:spLocks noGrp="1"/>
          </p:cNvSpPr>
          <p:nvPr>
            <p:ph type="title" idx="5"/>
          </p:nvPr>
        </p:nvSpPr>
        <p:spPr>
          <a:xfrm>
            <a:off x="5970592" y="17872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37" name="Google Shape;537;g2f02c553431_0_1006"/>
          <p:cNvSpPr txBox="1">
            <a:spLocks noGrp="1"/>
          </p:cNvSpPr>
          <p:nvPr>
            <p:ph type="subTitle" idx="6"/>
          </p:nvPr>
        </p:nvSpPr>
        <p:spPr>
          <a:xfrm>
            <a:off x="5970602" y="21481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8" name="Google Shape;538;g2f02c553431_0_1006"/>
          <p:cNvSpPr txBox="1">
            <a:spLocks noGrp="1"/>
          </p:cNvSpPr>
          <p:nvPr>
            <p:ph type="title" idx="7"/>
          </p:nvPr>
        </p:nvSpPr>
        <p:spPr>
          <a:xfrm>
            <a:off x="1664325" y="32010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39" name="Google Shape;539;g2f02c553431_0_1006"/>
          <p:cNvSpPr txBox="1">
            <a:spLocks noGrp="1"/>
          </p:cNvSpPr>
          <p:nvPr>
            <p:ph type="subTitle" idx="8"/>
          </p:nvPr>
        </p:nvSpPr>
        <p:spPr>
          <a:xfrm>
            <a:off x="1664334" y="35619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0" name="Google Shape;540;g2f02c553431_0_1006"/>
          <p:cNvSpPr txBox="1">
            <a:spLocks noGrp="1"/>
          </p:cNvSpPr>
          <p:nvPr>
            <p:ph type="title" idx="9"/>
          </p:nvPr>
        </p:nvSpPr>
        <p:spPr>
          <a:xfrm>
            <a:off x="3817459" y="32010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1" name="Google Shape;541;g2f02c553431_0_1006"/>
          <p:cNvSpPr txBox="1">
            <a:spLocks noGrp="1"/>
          </p:cNvSpPr>
          <p:nvPr>
            <p:ph type="subTitle" idx="13"/>
          </p:nvPr>
        </p:nvSpPr>
        <p:spPr>
          <a:xfrm>
            <a:off x="3817468" y="35619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2" name="Google Shape;542;g2f02c553431_0_1006"/>
          <p:cNvSpPr txBox="1">
            <a:spLocks noGrp="1"/>
          </p:cNvSpPr>
          <p:nvPr>
            <p:ph type="title" idx="14"/>
          </p:nvPr>
        </p:nvSpPr>
        <p:spPr>
          <a:xfrm>
            <a:off x="5970592" y="32010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3" name="Google Shape;543;g2f02c553431_0_1006"/>
          <p:cNvSpPr txBox="1">
            <a:spLocks noGrp="1"/>
          </p:cNvSpPr>
          <p:nvPr>
            <p:ph type="subTitle" idx="15"/>
          </p:nvPr>
        </p:nvSpPr>
        <p:spPr>
          <a:xfrm>
            <a:off x="5970602" y="35619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BIG_NUMBER_1_1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g2f02c553431_0_102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g2f02c553431_0_102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g2f02c553431_0_1022"/>
          <p:cNvSpPr txBox="1">
            <a:spLocks noGrp="1"/>
          </p:cNvSpPr>
          <p:nvPr>
            <p:ph type="title"/>
          </p:nvPr>
        </p:nvSpPr>
        <p:spPr>
          <a:xfrm>
            <a:off x="1002325" y="711175"/>
            <a:ext cx="3262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8" name="Google Shape;548;g2f02c553431_0_1022"/>
          <p:cNvSpPr txBox="1">
            <a:spLocks noGrp="1"/>
          </p:cNvSpPr>
          <p:nvPr>
            <p:ph type="title" idx="2"/>
          </p:nvPr>
        </p:nvSpPr>
        <p:spPr>
          <a:xfrm>
            <a:off x="1782625" y="1406874"/>
            <a:ext cx="19089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9" name="Google Shape;549;g2f02c553431_0_1022"/>
          <p:cNvSpPr txBox="1">
            <a:spLocks noGrp="1"/>
          </p:cNvSpPr>
          <p:nvPr>
            <p:ph type="subTitle" idx="1"/>
          </p:nvPr>
        </p:nvSpPr>
        <p:spPr>
          <a:xfrm>
            <a:off x="1782625" y="1719827"/>
            <a:ext cx="19089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0" name="Google Shape;550;g2f02c553431_0_1022"/>
          <p:cNvSpPr txBox="1">
            <a:spLocks noGrp="1"/>
          </p:cNvSpPr>
          <p:nvPr>
            <p:ph type="title" idx="3"/>
          </p:nvPr>
        </p:nvSpPr>
        <p:spPr>
          <a:xfrm>
            <a:off x="6120353" y="1406874"/>
            <a:ext cx="19089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1" name="Google Shape;551;g2f02c553431_0_1022"/>
          <p:cNvSpPr txBox="1">
            <a:spLocks noGrp="1"/>
          </p:cNvSpPr>
          <p:nvPr>
            <p:ph type="subTitle" idx="4"/>
          </p:nvPr>
        </p:nvSpPr>
        <p:spPr>
          <a:xfrm>
            <a:off x="6120370" y="1719827"/>
            <a:ext cx="19089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2" name="Google Shape;552;g2f02c553431_0_1022"/>
          <p:cNvSpPr txBox="1">
            <a:spLocks noGrp="1"/>
          </p:cNvSpPr>
          <p:nvPr>
            <p:ph type="title" idx="5"/>
          </p:nvPr>
        </p:nvSpPr>
        <p:spPr>
          <a:xfrm>
            <a:off x="6120348" y="2473545"/>
            <a:ext cx="19089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3" name="Google Shape;553;g2f02c553431_0_1022"/>
          <p:cNvSpPr txBox="1">
            <a:spLocks noGrp="1"/>
          </p:cNvSpPr>
          <p:nvPr>
            <p:ph type="subTitle" idx="6"/>
          </p:nvPr>
        </p:nvSpPr>
        <p:spPr>
          <a:xfrm>
            <a:off x="6120348" y="2787719"/>
            <a:ext cx="190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4" name="Google Shape;554;g2f02c553431_0_1022"/>
          <p:cNvSpPr txBox="1">
            <a:spLocks noGrp="1"/>
          </p:cNvSpPr>
          <p:nvPr>
            <p:ph type="title" idx="7"/>
          </p:nvPr>
        </p:nvSpPr>
        <p:spPr>
          <a:xfrm>
            <a:off x="1782625" y="2473545"/>
            <a:ext cx="19089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5" name="Google Shape;555;g2f02c553431_0_1022"/>
          <p:cNvSpPr txBox="1">
            <a:spLocks noGrp="1"/>
          </p:cNvSpPr>
          <p:nvPr>
            <p:ph type="subTitle" idx="8"/>
          </p:nvPr>
        </p:nvSpPr>
        <p:spPr>
          <a:xfrm>
            <a:off x="1782625" y="2787719"/>
            <a:ext cx="190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6" name="Google Shape;556;g2f02c553431_0_1022"/>
          <p:cNvSpPr txBox="1">
            <a:spLocks noGrp="1"/>
          </p:cNvSpPr>
          <p:nvPr>
            <p:ph type="title" idx="9"/>
          </p:nvPr>
        </p:nvSpPr>
        <p:spPr>
          <a:xfrm>
            <a:off x="1782625" y="3540220"/>
            <a:ext cx="19089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7" name="Google Shape;557;g2f02c553431_0_1022"/>
          <p:cNvSpPr txBox="1">
            <a:spLocks noGrp="1"/>
          </p:cNvSpPr>
          <p:nvPr>
            <p:ph type="subTitle" idx="13"/>
          </p:nvPr>
        </p:nvSpPr>
        <p:spPr>
          <a:xfrm>
            <a:off x="1782625" y="3854394"/>
            <a:ext cx="190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8" name="Google Shape;558;g2f02c553431_0_1022"/>
          <p:cNvSpPr txBox="1">
            <a:spLocks noGrp="1"/>
          </p:cNvSpPr>
          <p:nvPr>
            <p:ph type="title" idx="14"/>
          </p:nvPr>
        </p:nvSpPr>
        <p:spPr>
          <a:xfrm>
            <a:off x="6120374" y="3540220"/>
            <a:ext cx="19089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9" name="Google Shape;559;g2f02c553431_0_1022"/>
          <p:cNvSpPr txBox="1">
            <a:spLocks noGrp="1"/>
          </p:cNvSpPr>
          <p:nvPr>
            <p:ph type="subTitle" idx="15"/>
          </p:nvPr>
        </p:nvSpPr>
        <p:spPr>
          <a:xfrm>
            <a:off x="6120374" y="3854394"/>
            <a:ext cx="190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APTION_ONLY_1_3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g2f02c553431_0_1038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g2f02c553431_0_103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g2f02c553431_0_1038"/>
          <p:cNvSpPr txBox="1">
            <a:spLocks noGrp="1"/>
          </p:cNvSpPr>
          <p:nvPr>
            <p:ph type="title"/>
          </p:nvPr>
        </p:nvSpPr>
        <p:spPr>
          <a:xfrm>
            <a:off x="1344124" y="3330950"/>
            <a:ext cx="20445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564" name="Google Shape;564;g2f02c553431_0_1038"/>
          <p:cNvSpPr txBox="1">
            <a:spLocks noGrp="1"/>
          </p:cNvSpPr>
          <p:nvPr>
            <p:ph type="subTitle" idx="1"/>
          </p:nvPr>
        </p:nvSpPr>
        <p:spPr>
          <a:xfrm>
            <a:off x="1344150" y="3693775"/>
            <a:ext cx="20445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5" name="Google Shape;565;g2f02c553431_0_1038"/>
          <p:cNvSpPr txBox="1">
            <a:spLocks noGrp="1"/>
          </p:cNvSpPr>
          <p:nvPr>
            <p:ph type="title" idx="2"/>
          </p:nvPr>
        </p:nvSpPr>
        <p:spPr>
          <a:xfrm>
            <a:off x="5755376" y="3330950"/>
            <a:ext cx="20445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566" name="Google Shape;566;g2f02c553431_0_1038"/>
          <p:cNvSpPr txBox="1">
            <a:spLocks noGrp="1"/>
          </p:cNvSpPr>
          <p:nvPr>
            <p:ph type="subTitle" idx="3"/>
          </p:nvPr>
        </p:nvSpPr>
        <p:spPr>
          <a:xfrm>
            <a:off x="5755375" y="3693775"/>
            <a:ext cx="20445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7" name="Google Shape;567;g2f02c553431_0_1038"/>
          <p:cNvSpPr txBox="1">
            <a:spLocks noGrp="1"/>
          </p:cNvSpPr>
          <p:nvPr>
            <p:ph type="title" idx="4"/>
          </p:nvPr>
        </p:nvSpPr>
        <p:spPr>
          <a:xfrm>
            <a:off x="1002325" y="711175"/>
            <a:ext cx="26667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_1_3"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Google Shape;569;g2f02c553431_0_104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g2f02c553431_0_104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g2f02c553431_0_1046"/>
          <p:cNvSpPr txBox="1">
            <a:spLocks noGrp="1"/>
          </p:cNvSpPr>
          <p:nvPr>
            <p:ph type="title"/>
          </p:nvPr>
        </p:nvSpPr>
        <p:spPr>
          <a:xfrm>
            <a:off x="1041650" y="1003422"/>
            <a:ext cx="28026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72" name="Google Shape;572;g2f02c553431_0_1046"/>
          <p:cNvSpPr txBox="1">
            <a:spLocks noGrp="1"/>
          </p:cNvSpPr>
          <p:nvPr>
            <p:ph type="subTitle" idx="1"/>
          </p:nvPr>
        </p:nvSpPr>
        <p:spPr>
          <a:xfrm>
            <a:off x="1058450" y="1757352"/>
            <a:ext cx="27690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573" name="Google Shape;573;g2f02c553431_0_104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 rot="-405240">
            <a:off x="6284102" y="2385388"/>
            <a:ext cx="1961516" cy="2293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g2f02c553431_0_104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 rot="417625">
            <a:off x="4378962" y="1324630"/>
            <a:ext cx="2803901" cy="2815132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g2f02c553431_0_1046"/>
          <p:cNvSpPr txBox="1"/>
          <p:nvPr/>
        </p:nvSpPr>
        <p:spPr>
          <a:xfrm rot="420963">
            <a:off x="4549000" y="2333907"/>
            <a:ext cx="2308687" cy="1497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GB" sz="1200" b="0" i="0" u="none" strike="noStrike" cap="none">
                <a:solidFill>
                  <a:schemeClr val="dk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CREDITS: This presentation template was created by </a:t>
            </a:r>
            <a:r>
              <a:rPr lang="en-GB" sz="1200" b="0" i="0" u="none" strike="noStrike" cap="none">
                <a:solidFill>
                  <a:schemeClr val="dk2"/>
                </a:solidFill>
                <a:uFill>
                  <a:noFill/>
                </a:u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  <a:hlinkClick r:id="rId5"/>
              </a:rPr>
              <a:t>Slidesgo</a:t>
            </a:r>
            <a:r>
              <a:rPr lang="en-GB" sz="1200" b="0" i="0" u="none" strike="noStrike" cap="none">
                <a:solidFill>
                  <a:schemeClr val="dk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, including icons by </a:t>
            </a:r>
            <a:r>
              <a:rPr lang="en-GB" sz="1200" b="0" i="0" u="none" strike="noStrike" cap="none">
                <a:solidFill>
                  <a:schemeClr val="dk2"/>
                </a:solidFill>
                <a:uFill>
                  <a:noFill/>
                </a:u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  <a:hlinkClick r:id="rId6"/>
              </a:rPr>
              <a:t>Flaticon</a:t>
            </a:r>
            <a:r>
              <a:rPr lang="en-GB" sz="1200" b="0" i="0" u="none" strike="noStrike" cap="none">
                <a:solidFill>
                  <a:schemeClr val="dk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, and infographics &amp; images by </a:t>
            </a:r>
            <a:r>
              <a:rPr lang="en-GB" sz="1200" b="0" i="0" u="none" strike="noStrike" cap="none">
                <a:solidFill>
                  <a:schemeClr val="dk2"/>
                </a:solidFill>
                <a:uFill>
                  <a:noFill/>
                </a:u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  <a:hlinkClick r:id="rId7"/>
              </a:rPr>
              <a:t>Freepik</a:t>
            </a:r>
            <a:r>
              <a:rPr lang="en-GB" sz="1200" b="0" i="0" u="none" strike="noStrike" cap="none">
                <a:solidFill>
                  <a:schemeClr val="dk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. </a:t>
            </a:r>
            <a:endParaRPr sz="1200" b="0" i="0" u="none" strike="noStrike" cap="none">
              <a:solidFill>
                <a:schemeClr val="dk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endParaRPr sz="1200" b="0" i="0" u="none" strike="noStrike" cap="none">
              <a:solidFill>
                <a:schemeClr val="dk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SECTION_TITLE_AND_DESCRIPTION_1_1_1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8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89"/>
          <p:cNvSpPr txBox="1">
            <a:spLocks noGrp="1"/>
          </p:cNvSpPr>
          <p:nvPr>
            <p:ph type="title"/>
          </p:nvPr>
        </p:nvSpPr>
        <p:spPr>
          <a:xfrm>
            <a:off x="5230400" y="3321638"/>
            <a:ext cx="27975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/>
        </p:txBody>
      </p:sp>
      <p:sp>
        <p:nvSpPr>
          <p:cNvPr id="59" name="Google Shape;59;p89"/>
          <p:cNvSpPr txBox="1">
            <a:spLocks noGrp="1"/>
          </p:cNvSpPr>
          <p:nvPr>
            <p:ph type="subTitle" idx="1"/>
          </p:nvPr>
        </p:nvSpPr>
        <p:spPr>
          <a:xfrm>
            <a:off x="4909400" y="1218188"/>
            <a:ext cx="34395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sz="2100"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" name="Google Shape;577;g2f02c553431_0_105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g2f02c553431_0_105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g2f02c553431_0_1054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0" name="Google Shape;580;g2f02c553431_0_1054"/>
          <p:cNvSpPr txBox="1">
            <a:spLocks noGrp="1"/>
          </p:cNvSpPr>
          <p:nvPr>
            <p:ph type="body" idx="1"/>
          </p:nvPr>
        </p:nvSpPr>
        <p:spPr>
          <a:xfrm>
            <a:off x="744675" y="1551725"/>
            <a:ext cx="3593400" cy="28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1" name="Google Shape;581;g2f02c553431_0_1054"/>
          <p:cNvSpPr txBox="1">
            <a:spLocks noGrp="1"/>
          </p:cNvSpPr>
          <p:nvPr>
            <p:ph type="body" idx="2"/>
          </p:nvPr>
        </p:nvSpPr>
        <p:spPr>
          <a:xfrm>
            <a:off x="4805925" y="1551725"/>
            <a:ext cx="3593400" cy="28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2"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" name="Google Shape;583;g2f02c553431_0_1060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g2f02c553431_0_106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g2f02c553431_0_1060"/>
          <p:cNvSpPr txBox="1">
            <a:spLocks noGrp="1"/>
          </p:cNvSpPr>
          <p:nvPr>
            <p:ph type="body" idx="1"/>
          </p:nvPr>
        </p:nvSpPr>
        <p:spPr>
          <a:xfrm>
            <a:off x="996375" y="1623775"/>
            <a:ext cx="3158700" cy="27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6" name="Google Shape;586;g2f02c553431_0_1060"/>
          <p:cNvSpPr txBox="1">
            <a:spLocks noGrp="1"/>
          </p:cNvSpPr>
          <p:nvPr>
            <p:ph type="title"/>
          </p:nvPr>
        </p:nvSpPr>
        <p:spPr>
          <a:xfrm>
            <a:off x="1002325" y="711175"/>
            <a:ext cx="30573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7" name="Google Shape;587;g2f02c553431_0_1060"/>
          <p:cNvSpPr txBox="1">
            <a:spLocks noGrp="1"/>
          </p:cNvSpPr>
          <p:nvPr>
            <p:ph type="body" idx="2"/>
          </p:nvPr>
        </p:nvSpPr>
        <p:spPr>
          <a:xfrm>
            <a:off x="4896525" y="1623775"/>
            <a:ext cx="3158700" cy="27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400" u="sng">
                <a:solidFill>
                  <a:schemeClr val="dk2"/>
                </a:solidFill>
              </a:defRPr>
            </a:lvl1pPr>
            <a:lvl2pPr marL="91440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2_1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" name="Google Shape;589;g2f02c553431_0_106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g2f02c553431_0_106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g2f02c553431_0_1066"/>
          <p:cNvSpPr txBox="1">
            <a:spLocks noGrp="1"/>
          </p:cNvSpPr>
          <p:nvPr>
            <p:ph type="body" idx="1"/>
          </p:nvPr>
        </p:nvSpPr>
        <p:spPr>
          <a:xfrm>
            <a:off x="996375" y="1623775"/>
            <a:ext cx="3158700" cy="30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2" name="Google Shape;592;g2f02c553431_0_1066"/>
          <p:cNvSpPr txBox="1">
            <a:spLocks noGrp="1"/>
          </p:cNvSpPr>
          <p:nvPr>
            <p:ph type="title"/>
          </p:nvPr>
        </p:nvSpPr>
        <p:spPr>
          <a:xfrm>
            <a:off x="1002325" y="711175"/>
            <a:ext cx="30573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rgbClr val="FFFFFF"/>
        </a:solidFill>
        <a:effectLst/>
      </p:bgPr>
    </p:bg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Google Shape;595;g2f02c553431_0_107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APTION_ONLY_1_1"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7" name="Google Shape;597;g2f02c553431_0_107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g2f02c553431_0_107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_3_1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" name="Google Shape;600;g2f02c553431_0_107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g2f02c553431_0_107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IG_NUMBER_1_1_2"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3" name="Google Shape;603;g2f02c553431_0_1080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g2f02c553431_0_1080"/>
          <p:cNvPicPr preferRelativeResize="0"/>
          <p:nvPr/>
        </p:nvPicPr>
        <p:blipFill rotWithShape="1">
          <a:blip r:embed="rId3"/>
          <a:srcRect r="1545" b="6838"/>
          <a:stretch>
            <a:fillRect/>
          </a:stretch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90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90"/>
          <p:cNvSpPr txBox="1">
            <a:spLocks noGrp="1"/>
          </p:cNvSpPr>
          <p:nvPr>
            <p:ph type="subTitle" idx="1"/>
          </p:nvPr>
        </p:nvSpPr>
        <p:spPr>
          <a:xfrm>
            <a:off x="1629950" y="3828100"/>
            <a:ext cx="23325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cert One"/>
              <a:buNone/>
              <a:defRPr sz="1600"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0"/>
          <p:cNvSpPr txBox="1">
            <a:spLocks noGrp="1"/>
          </p:cNvSpPr>
          <p:nvPr>
            <p:ph type="body" idx="2"/>
          </p:nvPr>
        </p:nvSpPr>
        <p:spPr>
          <a:xfrm>
            <a:off x="5044725" y="539500"/>
            <a:ext cx="3224400" cy="4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90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5" Type="http://schemas.openxmlformats.org/officeDocument/2006/relationships/theme" Target="../theme/theme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4" Type="http://schemas.openxmlformats.org/officeDocument/2006/relationships/theme" Target="../theme/theme2.xml"/><Relationship Id="rId43" Type="http://schemas.openxmlformats.org/officeDocument/2006/relationships/slideLayout" Target="../slideLayouts/slideLayout87.xml"/><Relationship Id="rId42" Type="http://schemas.openxmlformats.org/officeDocument/2006/relationships/slideLayout" Target="../slideLayouts/slideLayout86.xml"/><Relationship Id="rId41" Type="http://schemas.openxmlformats.org/officeDocument/2006/relationships/slideLayout" Target="../slideLayouts/slideLayout85.xml"/><Relationship Id="rId4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48.xml"/><Relationship Id="rId39" Type="http://schemas.openxmlformats.org/officeDocument/2006/relationships/slideLayout" Target="../slideLayouts/slideLayout83.xml"/><Relationship Id="rId38" Type="http://schemas.openxmlformats.org/officeDocument/2006/relationships/slideLayout" Target="../slideLayouts/slideLayout82.xml"/><Relationship Id="rId37" Type="http://schemas.openxmlformats.org/officeDocument/2006/relationships/slideLayout" Target="../slideLayouts/slideLayout81.xml"/><Relationship Id="rId36" Type="http://schemas.openxmlformats.org/officeDocument/2006/relationships/slideLayout" Target="../slideLayouts/slideLayout80.xml"/><Relationship Id="rId35" Type="http://schemas.openxmlformats.org/officeDocument/2006/relationships/slideLayout" Target="../slideLayouts/slideLayout79.xml"/><Relationship Id="rId34" Type="http://schemas.openxmlformats.org/officeDocument/2006/relationships/slideLayout" Target="../slideLayouts/slideLayout78.xml"/><Relationship Id="rId33" Type="http://schemas.openxmlformats.org/officeDocument/2006/relationships/slideLayout" Target="../slideLayouts/slideLayout77.xml"/><Relationship Id="rId32" Type="http://schemas.openxmlformats.org/officeDocument/2006/relationships/slideLayout" Target="../slideLayouts/slideLayout76.xml"/><Relationship Id="rId31" Type="http://schemas.openxmlformats.org/officeDocument/2006/relationships/slideLayout" Target="../slideLayouts/slideLayout75.xml"/><Relationship Id="rId30" Type="http://schemas.openxmlformats.org/officeDocument/2006/relationships/slideLayout" Target="../slideLayouts/slideLayout74.xml"/><Relationship Id="rId3" Type="http://schemas.openxmlformats.org/officeDocument/2006/relationships/slideLayout" Target="../slideLayouts/slideLayout47.xml"/><Relationship Id="rId29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1.xml"/><Relationship Id="rId26" Type="http://schemas.openxmlformats.org/officeDocument/2006/relationships/slideLayout" Target="../slideLayouts/slideLayout70.xml"/><Relationship Id="rId25" Type="http://schemas.openxmlformats.org/officeDocument/2006/relationships/slideLayout" Target="../slideLayouts/slideLayout69.xml"/><Relationship Id="rId24" Type="http://schemas.openxmlformats.org/officeDocument/2006/relationships/slideLayout" Target="../slideLayouts/slideLayout68.xml"/><Relationship Id="rId23" Type="http://schemas.openxmlformats.org/officeDocument/2006/relationships/slideLayout" Target="../slideLayouts/slideLayout67.xml"/><Relationship Id="rId22" Type="http://schemas.openxmlformats.org/officeDocument/2006/relationships/slideLayout" Target="../slideLayouts/slideLayout66.xml"/><Relationship Id="rId21" Type="http://schemas.openxmlformats.org/officeDocument/2006/relationships/slideLayout" Target="../slideLayouts/slideLayout65.xml"/><Relationship Id="rId20" Type="http://schemas.openxmlformats.org/officeDocument/2006/relationships/slideLayout" Target="../slideLayouts/slideLayout64.xml"/><Relationship Id="rId2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81"/>
          <p:cNvSpPr txBox="1">
            <a:spLocks noGrp="1"/>
          </p:cNvSpPr>
          <p:nvPr>
            <p:ph type="body" idx="1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 panose="00000009000000000000"/>
              <a:buChar char="●"/>
              <a:defRPr sz="1800" b="0" i="0" u="none" strike="noStrike" cap="none"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○"/>
              <a:defRPr sz="1400" b="0" i="0" u="none" strike="noStrike" cap="none"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■"/>
              <a:defRPr sz="1400" b="0" i="0" u="none" strike="noStrike" cap="none"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●"/>
              <a:defRPr sz="1400" b="0" i="0" u="none" strike="noStrike" cap="none"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○"/>
              <a:defRPr sz="1400" b="0" i="0" u="none" strike="noStrike" cap="none"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■"/>
              <a:defRPr sz="1400" b="0" i="0" u="none" strike="noStrike" cap="none"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●"/>
              <a:defRPr sz="1400" b="0" i="0" u="none" strike="noStrike" cap="none"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○"/>
              <a:defRPr sz="1400" b="0" i="0" u="none" strike="noStrike" cap="none"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■"/>
              <a:defRPr sz="1400" b="0" i="0" u="none" strike="noStrike" cap="none"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f02c553431_0_7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2" name="Google Shape;312;g2f02c553431_0_788"/>
          <p:cNvSpPr txBox="1">
            <a:spLocks noGrp="1"/>
          </p:cNvSpPr>
          <p:nvPr>
            <p:ph type="body" idx="1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 panose="00000009000000000000"/>
              <a:buChar char="●"/>
              <a:defRPr sz="1800" b="0" i="0" u="none" strike="noStrike" cap="none"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○"/>
              <a:defRPr sz="1400" b="0" i="0" u="none" strike="noStrike" cap="none"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■"/>
              <a:defRPr sz="1400" b="0" i="0" u="none" strike="noStrike" cap="none"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●"/>
              <a:defRPr sz="1400" b="0" i="0" u="none" strike="noStrike" cap="none"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○"/>
              <a:defRPr sz="1400" b="0" i="0" u="none" strike="noStrike" cap="none"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■"/>
              <a:defRPr sz="1400" b="0" i="0" u="none" strike="noStrike" cap="none"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●"/>
              <a:defRPr sz="1400" b="0" i="0" u="none" strike="noStrike" cap="none"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○"/>
              <a:defRPr sz="1400" b="0" i="0" u="none" strike="noStrike" cap="none"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■"/>
              <a:defRPr sz="1400" b="0" i="0" u="none" strike="noStrike" cap="none"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  <p:sldLayoutId id="2147483724" r:id="rId31"/>
    <p:sldLayoutId id="2147483725" r:id="rId32"/>
    <p:sldLayoutId id="2147483726" r:id="rId33"/>
    <p:sldLayoutId id="2147483727" r:id="rId34"/>
    <p:sldLayoutId id="2147483728" r:id="rId35"/>
    <p:sldLayoutId id="2147483729" r:id="rId36"/>
    <p:sldLayoutId id="2147483730" r:id="rId37"/>
    <p:sldLayoutId id="2147483731" r:id="rId38"/>
    <p:sldLayoutId id="2147483732" r:id="rId39"/>
    <p:sldLayoutId id="2147483733" r:id="rId40"/>
    <p:sldLayoutId id="2147483734" r:id="rId41"/>
    <p:sldLayoutId id="2147483735" r:id="rId42"/>
    <p:sldLayoutId id="2147483736" r:id="rId4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1.xml"/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1.xml"/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1.xml"/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1.xml"/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3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4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5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6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1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1.xml"/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"/>
          <p:cNvSpPr txBox="1">
            <a:spLocks noGrp="1"/>
          </p:cNvSpPr>
          <p:nvPr>
            <p:ph type="ctrTitle"/>
          </p:nvPr>
        </p:nvSpPr>
        <p:spPr>
          <a:xfrm>
            <a:off x="1813025" y="733225"/>
            <a:ext cx="5774400" cy="21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200" dirty="0"/>
              <a:t>Wumpus World: Logic and Strategy in an Uncertain Labyrinth</a:t>
            </a:r>
            <a:endParaRPr sz="4200" b="0" dirty="0">
              <a:solidFill>
                <a:schemeClr val="accent2"/>
              </a:solidFill>
            </a:endParaRPr>
          </a:p>
        </p:txBody>
      </p:sp>
      <p:sp>
        <p:nvSpPr>
          <p:cNvPr id="610" name="Google Shape;610;p1"/>
          <p:cNvSpPr txBox="1">
            <a:spLocks noGrp="1"/>
          </p:cNvSpPr>
          <p:nvPr>
            <p:ph type="subTitle" idx="1"/>
          </p:nvPr>
        </p:nvSpPr>
        <p:spPr>
          <a:xfrm>
            <a:off x="1672590" y="3520440"/>
            <a:ext cx="1503680" cy="79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900" dirty="0"/>
              <a:t>Guided By</a:t>
            </a:r>
            <a:endParaRPr sz="9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9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en-GB" b="1" dirty="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GANESH RAMACHANDRAN</a:t>
            </a:r>
            <a:r>
              <a:rPr lang="en-GB" b="1" dirty="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 </a:t>
            </a:r>
            <a:endParaRPr b="1" dirty="0"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900" b="1" dirty="0"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900" b="1" dirty="0" smtClean="0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CSA091</a:t>
            </a:r>
            <a:r>
              <a:rPr lang="en-US" altLang="en-GB" sz="900" b="1" dirty="0" smtClean="0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0</a:t>
            </a:r>
            <a:endParaRPr sz="900" b="1" dirty="0"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900" b="1" dirty="0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JAVA PROGRAMMING</a:t>
            </a:r>
            <a:endParaRPr sz="900" b="1" dirty="0"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</p:txBody>
      </p:sp>
      <p:pic>
        <p:nvPicPr>
          <p:cNvPr id="611" name="Google Shape;611;p1"/>
          <p:cNvPicPr preferRelativeResize="0"/>
          <p:nvPr/>
        </p:nvPicPr>
        <p:blipFill rotWithShape="1">
          <a:blip r:embed="rId1"/>
          <a:srcRect t="16970" r="8891" b="21025"/>
          <a:stretch>
            <a:fillRect/>
          </a:stretch>
        </p:blipFill>
        <p:spPr>
          <a:xfrm>
            <a:off x="5903972" y="3451750"/>
            <a:ext cx="2774300" cy="96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1"/>
          <p:cNvPicPr preferRelativeResize="0"/>
          <p:nvPr/>
        </p:nvPicPr>
        <p:blipFill rotWithShape="1">
          <a:blip r:embed="rId2"/>
          <a:srcRect t="16733" r="8891" b="18299"/>
          <a:stretch>
            <a:fillRect/>
          </a:stretch>
        </p:blipFill>
        <p:spPr>
          <a:xfrm>
            <a:off x="5694680" y="2423795"/>
            <a:ext cx="3449320" cy="1477645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1"/>
          <p:cNvSpPr txBox="1">
            <a:spLocks noGrp="1"/>
          </p:cNvSpPr>
          <p:nvPr>
            <p:ph type="subTitle" idx="1"/>
          </p:nvPr>
        </p:nvSpPr>
        <p:spPr>
          <a:xfrm>
            <a:off x="6259195" y="2750185"/>
            <a:ext cx="2419350" cy="770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800" dirty="0" smtClean="0">
                <a:solidFill>
                  <a:srgbClr val="FFFFFF"/>
                </a:solidFill>
              </a:rPr>
              <a:t>  A</a:t>
            </a:r>
            <a:r>
              <a:rPr lang="en-US" altLang="en-GB" sz="1800" dirty="0" smtClean="0">
                <a:solidFill>
                  <a:srgbClr val="FFFFFF"/>
                </a:solidFill>
              </a:rPr>
              <a:t> V ESHWAR</a:t>
            </a:r>
            <a:endParaRPr lang="en-US" altLang="en-GB" sz="1800" dirty="0" smtClean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en-GB" sz="1800" dirty="0" smtClean="0">
                <a:solidFill>
                  <a:srgbClr val="FFFFFF"/>
                </a:solidFill>
              </a:rPr>
              <a:t>K CHARAN VRNKATA KRISHNA</a:t>
            </a:r>
            <a:endParaRPr lang="en-US" altLang="en-GB" sz="1800" dirty="0" smtClean="0">
              <a:solidFill>
                <a:srgbClr val="FFFFFF"/>
              </a:solidFill>
            </a:endParaRPr>
          </a:p>
        </p:txBody>
      </p:sp>
      <p:sp>
        <p:nvSpPr>
          <p:cNvPr id="614" name="Google Shape;614;p1"/>
          <p:cNvSpPr txBox="1">
            <a:spLocks noGrp="1"/>
          </p:cNvSpPr>
          <p:nvPr>
            <p:ph type="subTitle" idx="1"/>
          </p:nvPr>
        </p:nvSpPr>
        <p:spPr>
          <a:xfrm>
            <a:off x="6313075" y="3645775"/>
            <a:ext cx="2022900" cy="5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b="1" dirty="0" smtClean="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192211</a:t>
            </a:r>
            <a:r>
              <a:rPr lang="en-US" altLang="en-GB" b="1" dirty="0" smtClean="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123</a:t>
            </a:r>
            <a:endParaRPr lang="en-US" altLang="en-GB" b="1" dirty="0" smtClean="0"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en-GB" b="1" dirty="0" smtClean="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192211133</a:t>
            </a:r>
            <a:endParaRPr lang="en-US" altLang="en-GB" b="1" dirty="0" smtClean="0"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f02c553431_0_1090"/>
          <p:cNvSpPr txBox="1">
            <a:spLocks noGrp="1"/>
          </p:cNvSpPr>
          <p:nvPr>
            <p:ph type="title" idx="4294967295"/>
          </p:nvPr>
        </p:nvSpPr>
        <p:spPr>
          <a:xfrm>
            <a:off x="1487288" y="416375"/>
            <a:ext cx="6384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400"/>
              <a:t>Result Screenshot</a:t>
            </a:r>
            <a:endParaRPr sz="2400"/>
          </a:p>
        </p:txBody>
      </p:sp>
      <p:pic>
        <p:nvPicPr>
          <p:cNvPr id="697" name="Google Shape;697;g2f02c553431_0_1090"/>
          <p:cNvPicPr preferRelativeResize="0"/>
          <p:nvPr/>
        </p:nvPicPr>
        <p:blipFill rotWithShape="1">
          <a:blip r:embed="rId1">
            <a:alphaModFix amt="56000"/>
          </a:blip>
          <a:srcRect/>
          <a:stretch>
            <a:fillRect/>
          </a:stretch>
        </p:blipFill>
        <p:spPr>
          <a:xfrm rot="10800000">
            <a:off x="3612587" y="817075"/>
            <a:ext cx="1918825" cy="87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g2f02c553431_0_1090"/>
          <p:cNvSpPr txBox="1">
            <a:spLocks noGrp="1"/>
          </p:cNvSpPr>
          <p:nvPr>
            <p:ph type="title" idx="4294967295"/>
          </p:nvPr>
        </p:nvSpPr>
        <p:spPr>
          <a:xfrm>
            <a:off x="5194088" y="3049651"/>
            <a:ext cx="2678100" cy="9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80000"/>
              </a:lnSpc>
            </a:pPr>
            <a:r>
              <a:rPr lang="en-US" sz="1400" dirty="0">
                <a:solidFill>
                  <a:srgbClr val="6AA84F"/>
                </a:solidFill>
              </a:rPr>
              <a:t>Terrible and Glimmer , Which means Both WUMPUS and GOLD are at adjacent .</a:t>
            </a:r>
            <a:endParaRPr sz="1400" dirty="0">
              <a:solidFill>
                <a:srgbClr val="6AA84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705" y="1094458"/>
            <a:ext cx="3161763" cy="3347884"/>
          </a:xfrm>
          <a:prstGeom prst="rect">
            <a:avLst/>
          </a:prstGeom>
        </p:spPr>
      </p:pic>
      <p:pic>
        <p:nvPicPr>
          <p:cNvPr id="699" name="Google Shape;699;g2f02c553431_0_1090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10406745" flipH="1">
            <a:off x="5062107" y="2295439"/>
            <a:ext cx="1579424" cy="71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2f02c553431_0_1095"/>
          <p:cNvSpPr txBox="1">
            <a:spLocks noGrp="1"/>
          </p:cNvSpPr>
          <p:nvPr>
            <p:ph type="title" idx="4294967295"/>
          </p:nvPr>
        </p:nvSpPr>
        <p:spPr>
          <a:xfrm>
            <a:off x="1487288" y="416375"/>
            <a:ext cx="6384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400"/>
              <a:t>Result Screenshot</a:t>
            </a:r>
            <a:endParaRPr sz="2400"/>
          </a:p>
        </p:txBody>
      </p:sp>
      <p:pic>
        <p:nvPicPr>
          <p:cNvPr id="706" name="Google Shape;706;g2f02c553431_0_1095"/>
          <p:cNvPicPr preferRelativeResize="0"/>
          <p:nvPr/>
        </p:nvPicPr>
        <p:blipFill rotWithShape="1">
          <a:blip r:embed="rId1">
            <a:alphaModFix amt="56000"/>
          </a:blip>
          <a:srcRect/>
          <a:stretch>
            <a:fillRect/>
          </a:stretch>
        </p:blipFill>
        <p:spPr>
          <a:xfrm rot="10800000">
            <a:off x="3612587" y="817075"/>
            <a:ext cx="1918825" cy="87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g2f02c553431_0_1095"/>
          <p:cNvSpPr txBox="1">
            <a:spLocks noGrp="1"/>
          </p:cNvSpPr>
          <p:nvPr>
            <p:ph type="title" idx="4294967295"/>
          </p:nvPr>
        </p:nvSpPr>
        <p:spPr>
          <a:xfrm>
            <a:off x="5109326" y="2879013"/>
            <a:ext cx="2678100" cy="9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80000"/>
              </a:lnSpc>
            </a:pPr>
            <a:r>
              <a:rPr lang="en-US" sz="1400" dirty="0">
                <a:solidFill>
                  <a:srgbClr val="6AA84F"/>
                </a:solidFill>
              </a:rPr>
              <a:t>Feels Breeze and Glimmer , Which  means Pits and Gold are right adjacent to the player !</a:t>
            </a:r>
            <a:endParaRPr sz="1400" dirty="0">
              <a:solidFill>
                <a:srgbClr val="6AA84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2" y="1015501"/>
            <a:ext cx="3134032" cy="3505797"/>
          </a:xfrm>
          <a:prstGeom prst="rect">
            <a:avLst/>
          </a:prstGeom>
        </p:spPr>
      </p:pic>
      <p:pic>
        <p:nvPicPr>
          <p:cNvPr id="708" name="Google Shape;708;g2f02c553431_0_109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10406745" flipH="1">
            <a:off x="4833338" y="2076766"/>
            <a:ext cx="1579424" cy="71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2f02c553431_0_1100"/>
          <p:cNvSpPr txBox="1">
            <a:spLocks noGrp="1"/>
          </p:cNvSpPr>
          <p:nvPr>
            <p:ph type="title" idx="4294967295"/>
          </p:nvPr>
        </p:nvSpPr>
        <p:spPr>
          <a:xfrm>
            <a:off x="1487288" y="416375"/>
            <a:ext cx="6384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400"/>
              <a:t>Result Screenshot</a:t>
            </a:r>
            <a:endParaRPr sz="2400"/>
          </a:p>
        </p:txBody>
      </p:sp>
      <p:pic>
        <p:nvPicPr>
          <p:cNvPr id="715" name="Google Shape;715;g2f02c553431_0_1100"/>
          <p:cNvPicPr preferRelativeResize="0"/>
          <p:nvPr/>
        </p:nvPicPr>
        <p:blipFill rotWithShape="1">
          <a:blip r:embed="rId1">
            <a:alphaModFix amt="56000"/>
          </a:blip>
          <a:srcRect/>
          <a:stretch>
            <a:fillRect/>
          </a:stretch>
        </p:blipFill>
        <p:spPr>
          <a:xfrm rot="10800000">
            <a:off x="3612587" y="817075"/>
            <a:ext cx="1918825" cy="87700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g2f02c553431_0_1100"/>
          <p:cNvSpPr txBox="1">
            <a:spLocks noGrp="1"/>
          </p:cNvSpPr>
          <p:nvPr>
            <p:ph type="title" idx="4294967295"/>
          </p:nvPr>
        </p:nvSpPr>
        <p:spPr>
          <a:xfrm>
            <a:off x="5194088" y="2746272"/>
            <a:ext cx="2678100" cy="9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80000"/>
              </a:lnSpc>
            </a:pPr>
            <a:r>
              <a:rPr lang="en-US" sz="1400" dirty="0" err="1">
                <a:solidFill>
                  <a:srgbClr val="6AA84F"/>
                </a:solidFill>
              </a:rPr>
              <a:t>Ohh</a:t>
            </a:r>
            <a:r>
              <a:rPr lang="en-US" sz="1400" dirty="0">
                <a:solidFill>
                  <a:srgbClr val="6AA84F"/>
                </a:solidFill>
              </a:rPr>
              <a:t> no !! Fell into a Pit !!</a:t>
            </a:r>
            <a:endParaRPr sz="1400" dirty="0">
              <a:solidFill>
                <a:srgbClr val="6AA84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677" y="991219"/>
            <a:ext cx="3228082" cy="3554361"/>
          </a:xfrm>
          <a:prstGeom prst="rect">
            <a:avLst/>
          </a:prstGeom>
        </p:spPr>
      </p:pic>
      <p:pic>
        <p:nvPicPr>
          <p:cNvPr id="717" name="Google Shape;717;g2f02c553431_0_1100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10406745" flipH="1">
            <a:off x="4863003" y="1966154"/>
            <a:ext cx="1579424" cy="71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2f02c553431_0_1105"/>
          <p:cNvSpPr txBox="1">
            <a:spLocks noGrp="1"/>
          </p:cNvSpPr>
          <p:nvPr>
            <p:ph type="title" idx="4294967295"/>
          </p:nvPr>
        </p:nvSpPr>
        <p:spPr>
          <a:xfrm>
            <a:off x="1487288" y="416375"/>
            <a:ext cx="6384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400"/>
              <a:t>Result Screenshot</a:t>
            </a:r>
            <a:endParaRPr sz="2400"/>
          </a:p>
        </p:txBody>
      </p:sp>
      <p:pic>
        <p:nvPicPr>
          <p:cNvPr id="724" name="Google Shape;724;g2f02c553431_0_1105"/>
          <p:cNvPicPr preferRelativeResize="0"/>
          <p:nvPr/>
        </p:nvPicPr>
        <p:blipFill rotWithShape="1">
          <a:blip r:embed="rId1">
            <a:alphaModFix amt="56000"/>
          </a:blip>
          <a:srcRect/>
          <a:stretch>
            <a:fillRect/>
          </a:stretch>
        </p:blipFill>
        <p:spPr>
          <a:xfrm rot="10800000">
            <a:off x="3612587" y="817075"/>
            <a:ext cx="1918825" cy="87700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g2f02c553431_0_1105"/>
          <p:cNvSpPr txBox="1">
            <a:spLocks noGrp="1"/>
          </p:cNvSpPr>
          <p:nvPr>
            <p:ph type="title" idx="4294967295"/>
          </p:nvPr>
        </p:nvSpPr>
        <p:spPr>
          <a:xfrm>
            <a:off x="5286474" y="2723554"/>
            <a:ext cx="2678100" cy="9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80000"/>
              </a:lnSpc>
            </a:pPr>
            <a:r>
              <a:rPr lang="en-US" sz="1400" dirty="0">
                <a:solidFill>
                  <a:srgbClr val="6AA84F"/>
                </a:solidFill>
              </a:rPr>
              <a:t>Congratulations you found the GOLD !!</a:t>
            </a:r>
            <a:endParaRPr sz="1400" dirty="0">
              <a:solidFill>
                <a:srgbClr val="6AA84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773" y="927492"/>
            <a:ext cx="3149666" cy="3681816"/>
          </a:xfrm>
          <a:prstGeom prst="rect">
            <a:avLst/>
          </a:prstGeom>
        </p:spPr>
      </p:pic>
      <p:pic>
        <p:nvPicPr>
          <p:cNvPr id="726" name="Google Shape;726;g2f02c553431_0_110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10406745" flipH="1">
            <a:off x="5010486" y="1954795"/>
            <a:ext cx="1579424" cy="71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1"/>
          <p:cNvSpPr txBox="1">
            <a:spLocks noGrp="1"/>
          </p:cNvSpPr>
          <p:nvPr>
            <p:ph type="title"/>
          </p:nvPr>
        </p:nvSpPr>
        <p:spPr>
          <a:xfrm>
            <a:off x="2571150" y="187047"/>
            <a:ext cx="4001700" cy="11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GB" sz="2400" dirty="0"/>
              <a:t>Conclusion</a:t>
            </a:r>
            <a:endParaRPr sz="2400" dirty="0"/>
          </a:p>
        </p:txBody>
      </p:sp>
      <p:sp>
        <p:nvSpPr>
          <p:cNvPr id="733" name="Google Shape;733;p21"/>
          <p:cNvSpPr txBox="1">
            <a:spLocks noGrp="1"/>
          </p:cNvSpPr>
          <p:nvPr>
            <p:ph type="body" idx="1"/>
          </p:nvPr>
        </p:nvSpPr>
        <p:spPr>
          <a:xfrm>
            <a:off x="2896925" y="1202125"/>
            <a:ext cx="3862500" cy="3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None/>
            </a:pPr>
            <a:endParaRPr lang="en-US" sz="1200" dirty="0" smtClean="0"/>
          </a:p>
          <a:p>
            <a:pPr marL="0" lvl="0" indent="0" algn="l">
              <a:buNone/>
            </a:pPr>
            <a:r>
              <a:rPr lang="en-US" sz="1200" dirty="0" smtClean="0"/>
              <a:t>This </a:t>
            </a:r>
            <a:r>
              <a:rPr lang="en-US" sz="1200" dirty="0"/>
              <a:t>capstone project successfully developed the Wumpus World game in Java, providing a simulated environment for strategic decision-making</a:t>
            </a:r>
            <a:r>
              <a:rPr lang="en-US" sz="1200" dirty="0" smtClean="0"/>
              <a:t>.</a:t>
            </a:r>
            <a:endParaRPr lang="en-US" sz="1200" dirty="0" smtClean="0"/>
          </a:p>
          <a:p>
            <a:pPr marL="0" lvl="0" indent="0" algn="l">
              <a:buNone/>
            </a:pPr>
            <a:endParaRPr lang="en-US" sz="1200" dirty="0"/>
          </a:p>
          <a:p>
            <a:pPr marL="0" lvl="0" indent="0" algn="l">
              <a:buNone/>
            </a:pPr>
            <a:r>
              <a:rPr lang="en-US" sz="1200" dirty="0" smtClean="0"/>
              <a:t> </a:t>
            </a:r>
            <a:r>
              <a:rPr lang="en-US" sz="1200" dirty="0"/>
              <a:t>The game features real-time logic and a user-friendly interface, demonstrating effective use of enterprise-level technologies. </a:t>
            </a:r>
            <a:endParaRPr lang="en-US" sz="1200" dirty="0" smtClean="0"/>
          </a:p>
          <a:p>
            <a:pPr marL="0" lvl="0" indent="0" algn="l">
              <a:buNone/>
            </a:pPr>
            <a:endParaRPr lang="en-US" sz="1200" dirty="0"/>
          </a:p>
          <a:p>
            <a:pPr marL="0" lvl="0" indent="0" algn="l">
              <a:buNone/>
            </a:pPr>
            <a:r>
              <a:rPr lang="en-US" sz="1200" dirty="0" smtClean="0"/>
              <a:t>By </a:t>
            </a:r>
            <a:r>
              <a:rPr lang="en-US" sz="1200" dirty="0"/>
              <a:t>overcoming challenges in game logic and interface design, the project showcases the value of software development skills in creating practical applications.</a:t>
            </a:r>
            <a:endParaRPr sz="1200" dirty="0"/>
          </a:p>
        </p:txBody>
      </p:sp>
      <p:pic>
        <p:nvPicPr>
          <p:cNvPr id="734" name="Google Shape;734;p21"/>
          <p:cNvPicPr preferRelativeResize="0"/>
          <p:nvPr/>
        </p:nvPicPr>
        <p:blipFill rotWithShape="1">
          <a:blip r:embed="rId1">
            <a:alphaModFix amt="78000"/>
          </a:blip>
          <a:srcRect l="19967"/>
          <a:stretch>
            <a:fillRect/>
          </a:stretch>
        </p:blipFill>
        <p:spPr>
          <a:xfrm rot="3044709">
            <a:off x="2141203" y="376438"/>
            <a:ext cx="1470368" cy="75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p2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28013" y="927725"/>
            <a:ext cx="1212625" cy="9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9"/>
          <p:cNvSpPr txBox="1">
            <a:spLocks noGrp="1"/>
          </p:cNvSpPr>
          <p:nvPr>
            <p:ph type="body" idx="2"/>
          </p:nvPr>
        </p:nvSpPr>
        <p:spPr>
          <a:xfrm>
            <a:off x="5059473" y="597310"/>
            <a:ext cx="3560959" cy="4092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Explores Wumpus World, a grid-based AI problem with hidden </a:t>
            </a:r>
            <a:r>
              <a:rPr lang="en-US" dirty="0" smtClean="0"/>
              <a:t>dangers</a:t>
            </a:r>
            <a:endParaRPr lang="en-US" dirty="0" smtClean="0"/>
          </a:p>
          <a:p>
            <a:pPr marL="139700" lvl="0" indent="0">
              <a:buNone/>
            </a:pPr>
            <a:endParaRPr lang="en-US" dirty="0" smtClean="0"/>
          </a:p>
          <a:p>
            <a:pPr lvl="0"/>
            <a:r>
              <a:rPr lang="en-US" dirty="0"/>
              <a:t>Develops logical reasoning and strategic decision-making </a:t>
            </a:r>
            <a:r>
              <a:rPr lang="en-US" dirty="0" smtClean="0"/>
              <a:t>algorithms</a:t>
            </a:r>
            <a:endParaRPr lang="en-US" dirty="0" smtClean="0"/>
          </a:p>
          <a:p>
            <a:pPr marL="139700" lvl="0" indent="0">
              <a:buNone/>
            </a:pPr>
            <a:endParaRPr dirty="0"/>
          </a:p>
          <a:p>
            <a:pPr lvl="0"/>
            <a:r>
              <a:rPr lang="en-IN" dirty="0"/>
              <a:t>Investigates machine learning applications</a:t>
            </a:r>
            <a:br>
              <a:rPr lang="en-GB" dirty="0"/>
            </a:br>
            <a:endParaRPr dirty="0"/>
          </a:p>
          <a:p>
            <a:pPr lvl="0"/>
            <a:r>
              <a:rPr lang="en-US" dirty="0"/>
              <a:t>Implements probabilistic inference for handling uncertainty</a:t>
            </a:r>
            <a:br>
              <a:rPr lang="en-GB" dirty="0"/>
            </a:br>
            <a:endParaRPr dirty="0"/>
          </a:p>
          <a:p>
            <a:pPr lvl="0"/>
            <a:r>
              <a:rPr lang="en-IN" dirty="0"/>
              <a:t>Investigates machine learning applications</a:t>
            </a:r>
            <a:br>
              <a:rPr lang="en-GB" dirty="0"/>
            </a:br>
            <a:endParaRPr dirty="0"/>
          </a:p>
          <a:p>
            <a:pPr lvl="0"/>
            <a:r>
              <a:rPr lang="en-IN" dirty="0"/>
              <a:t>Discusses real-world implications</a:t>
            </a:r>
            <a:endParaRPr dirty="0"/>
          </a:p>
        </p:txBody>
      </p:sp>
      <p:sp>
        <p:nvSpPr>
          <p:cNvPr id="620" name="Google Shape;620;p9"/>
          <p:cNvSpPr txBox="1">
            <a:spLocks noGrp="1"/>
          </p:cNvSpPr>
          <p:nvPr>
            <p:ph type="title"/>
          </p:nvPr>
        </p:nvSpPr>
        <p:spPr>
          <a:xfrm>
            <a:off x="453250" y="699350"/>
            <a:ext cx="382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Abstract</a:t>
            </a:r>
            <a:endParaRPr lang="en-GB"/>
          </a:p>
        </p:txBody>
      </p:sp>
      <p:sp>
        <p:nvSpPr>
          <p:cNvPr id="623" name="Google Shape;623;p9"/>
          <p:cNvSpPr/>
          <p:nvPr/>
        </p:nvSpPr>
        <p:spPr>
          <a:xfrm rot="-2700000">
            <a:off x="3108824" y="3586716"/>
            <a:ext cx="647436" cy="266330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666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09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624" name="Google Shape;624;p9"/>
          <p:cNvPicPr preferRelativeResize="0"/>
          <p:nvPr/>
        </p:nvPicPr>
        <p:blipFill rotWithShape="1">
          <a:blip r:embed="rId1">
            <a:alphaModFix amt="56000"/>
          </a:blip>
          <a:srcRect/>
          <a:stretch>
            <a:fillRect/>
          </a:stretch>
        </p:blipFill>
        <p:spPr>
          <a:xfrm rot="10800000">
            <a:off x="1405437" y="1154800"/>
            <a:ext cx="1918825" cy="11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49" y="1492105"/>
            <a:ext cx="2947160" cy="2947160"/>
          </a:xfrm>
          <a:prstGeom prst="rect">
            <a:avLst/>
          </a:prstGeom>
        </p:spPr>
      </p:pic>
      <p:sp>
        <p:nvSpPr>
          <p:cNvPr id="622" name="Google Shape;622;p9"/>
          <p:cNvSpPr/>
          <p:nvPr/>
        </p:nvSpPr>
        <p:spPr>
          <a:xfrm rot="-2700000">
            <a:off x="758654" y="1403327"/>
            <a:ext cx="647436" cy="266330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666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09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Google Shape;622;p9"/>
          <p:cNvSpPr/>
          <p:nvPr/>
        </p:nvSpPr>
        <p:spPr>
          <a:xfrm rot="18900000">
            <a:off x="3613691" y="4233586"/>
            <a:ext cx="647436" cy="266330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666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09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"/>
          <p:cNvSpPr txBox="1">
            <a:spLocks noGrp="1"/>
          </p:cNvSpPr>
          <p:nvPr>
            <p:ph type="title"/>
          </p:nvPr>
        </p:nvSpPr>
        <p:spPr>
          <a:xfrm>
            <a:off x="3121200" y="936875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Introduction</a:t>
            </a:r>
            <a:endParaRPr lang="en-GB"/>
          </a:p>
        </p:txBody>
      </p:sp>
      <p:pic>
        <p:nvPicPr>
          <p:cNvPr id="630" name="Google Shape;630;p6"/>
          <p:cNvPicPr preferRelativeResize="0"/>
          <p:nvPr/>
        </p:nvPicPr>
        <p:blipFill rotWithShape="1">
          <a:blip r:embed="rId1">
            <a:alphaModFix amt="56000"/>
          </a:blip>
          <a:srcRect/>
          <a:stretch>
            <a:fillRect/>
          </a:stretch>
        </p:blipFill>
        <p:spPr>
          <a:xfrm rot="10800000">
            <a:off x="3612588" y="1410025"/>
            <a:ext cx="1918825" cy="2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6"/>
          <p:cNvPicPr preferRelativeResize="0"/>
          <p:nvPr/>
        </p:nvPicPr>
        <p:blipFill rotWithShape="1">
          <a:blip r:embed="rId2"/>
          <a:srcRect t="16733" r="8891" b="18299"/>
          <a:stretch>
            <a:fillRect/>
          </a:stretch>
        </p:blipFill>
        <p:spPr>
          <a:xfrm>
            <a:off x="6385650" y="8393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6"/>
          <p:cNvPicPr preferRelativeResize="0"/>
          <p:nvPr/>
        </p:nvPicPr>
        <p:blipFill rotWithShape="1">
          <a:blip r:embed="rId2"/>
          <a:srcRect t="16733" r="8891" b="18299"/>
          <a:stretch>
            <a:fillRect/>
          </a:stretch>
        </p:blipFill>
        <p:spPr>
          <a:xfrm>
            <a:off x="6385650" y="13378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6"/>
          <p:cNvSpPr txBox="1">
            <a:spLocks noGrp="1"/>
          </p:cNvSpPr>
          <p:nvPr>
            <p:ph type="body" idx="1"/>
          </p:nvPr>
        </p:nvSpPr>
        <p:spPr>
          <a:xfrm>
            <a:off x="2167800" y="1685350"/>
            <a:ext cx="4877400" cy="26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311150" algn="l">
              <a:buClr>
                <a:schemeClr val="dk1"/>
              </a:buClr>
              <a:buSzPts val="1300"/>
            </a:pPr>
            <a:r>
              <a:rPr lang="en-US" sz="1400" dirty="0"/>
              <a:t>Agent must use logical reasoning to navigate with incomplete </a:t>
            </a:r>
            <a:r>
              <a:rPr lang="en-US" sz="1400" dirty="0" smtClean="0"/>
              <a:t>information</a:t>
            </a:r>
            <a:endParaRPr sz="1300" dirty="0">
              <a:solidFill>
                <a:schemeClr val="dk1"/>
              </a:solidFill>
            </a:endParaRPr>
          </a:p>
          <a:p>
            <a:pPr lvl="0" indent="-311150" algn="l">
              <a:buClr>
                <a:schemeClr val="dk1"/>
              </a:buClr>
              <a:buSzPts val="1300"/>
            </a:pPr>
            <a:r>
              <a:rPr lang="en-US" sz="1400" dirty="0"/>
              <a:t>Implements advanced AI concepts like propositional logic and probabilistic </a:t>
            </a:r>
            <a:r>
              <a:rPr lang="en-US" sz="1400" dirty="0" smtClean="0"/>
              <a:t>reasoning</a:t>
            </a:r>
            <a:endParaRPr lang="en-US" sz="1400" dirty="0" smtClean="0"/>
          </a:p>
          <a:p>
            <a:pPr lvl="0" indent="-311150" algn="l">
              <a:buClr>
                <a:schemeClr val="dk1"/>
              </a:buClr>
              <a:buSzPts val="1300"/>
            </a:pPr>
            <a:r>
              <a:rPr lang="en-IN" sz="1400" dirty="0"/>
              <a:t>Strategic planning amidst unseen dangers</a:t>
            </a:r>
            <a:endParaRPr sz="1300" dirty="0">
              <a:solidFill>
                <a:schemeClr val="dk1"/>
              </a:solidFill>
            </a:endParaRPr>
          </a:p>
          <a:p>
            <a:pPr lvl="0" indent="-311150" algn="l">
              <a:buClr>
                <a:schemeClr val="dk1"/>
              </a:buClr>
              <a:buSzPts val="1300"/>
            </a:pPr>
            <a:r>
              <a:rPr lang="en-US" sz="1400" dirty="0"/>
              <a:t>Visualizes agent's decision-making process in </a:t>
            </a:r>
            <a:r>
              <a:rPr lang="en-US" sz="1400" dirty="0" smtClean="0"/>
              <a:t>real-time</a:t>
            </a:r>
            <a:endParaRPr lang="en-US" sz="1400" dirty="0" smtClean="0"/>
          </a:p>
          <a:p>
            <a:pPr lvl="0" indent="-311150" algn="l">
              <a:buClr>
                <a:schemeClr val="dk1"/>
              </a:buClr>
              <a:buSzPts val="1300"/>
            </a:pPr>
            <a:r>
              <a:rPr lang="en-US" sz="1400" dirty="0"/>
              <a:t>Bridging game theory and practical AI applications</a:t>
            </a:r>
            <a:endParaRPr sz="1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9"/>
          <p:cNvSpPr txBox="1">
            <a:spLocks noGrp="1"/>
          </p:cNvSpPr>
          <p:nvPr>
            <p:ph type="title" idx="4"/>
          </p:nvPr>
        </p:nvSpPr>
        <p:spPr>
          <a:xfrm>
            <a:off x="472975" y="357300"/>
            <a:ext cx="4108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800"/>
              <a:t>Architecture Diagram</a:t>
            </a:r>
            <a:endParaRPr sz="1800"/>
          </a:p>
        </p:txBody>
      </p:sp>
      <p:sp>
        <p:nvSpPr>
          <p:cNvPr id="639" name="Google Shape;639;p19"/>
          <p:cNvSpPr txBox="1">
            <a:spLocks noGrp="1"/>
          </p:cNvSpPr>
          <p:nvPr>
            <p:ph type="subTitle" idx="1"/>
          </p:nvPr>
        </p:nvSpPr>
        <p:spPr>
          <a:xfrm>
            <a:off x="4816125" y="566050"/>
            <a:ext cx="3746400" cy="40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sz="1300" b="1" dirty="0" smtClean="0"/>
              <a:t>key </a:t>
            </a:r>
            <a:r>
              <a:rPr lang="en-US" sz="1300" b="1" dirty="0"/>
              <a:t>points describing the game structure shown in the diagram:</a:t>
            </a:r>
            <a:endParaRPr lang="en-US" sz="1300" b="1" dirty="0"/>
          </a:p>
          <a:p>
            <a:pPr marL="0" lvl="0" indent="0" algn="just"/>
            <a:endParaRPr lang="en-US" sz="1300" dirty="0"/>
          </a:p>
          <a:p>
            <a:pPr marL="342900" lvl="0" algn="just">
              <a:buAutoNum type="arabicPeriod"/>
            </a:pPr>
            <a:r>
              <a:rPr lang="en-US" sz="1300" dirty="0" smtClean="0"/>
              <a:t>Player </a:t>
            </a:r>
            <a:r>
              <a:rPr lang="en-US" sz="1300" dirty="0"/>
              <a:t>Input and Reset Button feed into the Game </a:t>
            </a:r>
            <a:r>
              <a:rPr lang="en-US" sz="1300" dirty="0" smtClean="0"/>
              <a:t>UI</a:t>
            </a:r>
            <a:endParaRPr lang="en-US" sz="1300" dirty="0"/>
          </a:p>
          <a:p>
            <a:pPr marL="0" lvl="0" indent="0" algn="just"/>
            <a:r>
              <a:rPr lang="en-US" sz="1300" dirty="0"/>
              <a:t>2. Game UI communicates with Game </a:t>
            </a:r>
            <a:r>
              <a:rPr lang="en-US" sz="1300" dirty="0" smtClean="0"/>
              <a:t>     Logic</a:t>
            </a:r>
            <a:endParaRPr lang="en-US" sz="1300" dirty="0"/>
          </a:p>
          <a:p>
            <a:pPr marL="0" lvl="0" indent="0" algn="just"/>
            <a:r>
              <a:rPr lang="en-US" sz="1300" dirty="0"/>
              <a:t>3. Game Logic interacts with three components:</a:t>
            </a:r>
            <a:endParaRPr lang="en-US" sz="1300" dirty="0"/>
          </a:p>
          <a:p>
            <a:pPr marL="0" lvl="0" indent="0" algn="just"/>
            <a:r>
              <a:rPr lang="en-US" sz="1300" dirty="0"/>
              <a:t>   - Game State</a:t>
            </a:r>
            <a:endParaRPr lang="en-US" sz="1300" dirty="0"/>
          </a:p>
          <a:p>
            <a:pPr marL="0" lvl="0" indent="0" algn="just"/>
            <a:r>
              <a:rPr lang="en-US" sz="1300" dirty="0"/>
              <a:t>   - Board Display</a:t>
            </a:r>
            <a:endParaRPr lang="en-US" sz="1300" dirty="0"/>
          </a:p>
          <a:p>
            <a:pPr marL="0" lvl="0" indent="0" algn="just"/>
            <a:r>
              <a:rPr lang="en-US" sz="1300" dirty="0"/>
              <a:t>   - Message Display</a:t>
            </a:r>
            <a:endParaRPr lang="en-US" sz="1300" dirty="0"/>
          </a:p>
          <a:p>
            <a:pPr marL="0" lvl="0" indent="0" algn="just"/>
            <a:r>
              <a:rPr lang="en-US" sz="1300" dirty="0"/>
              <a:t>4. The structure separates user interface, core game mechanics, and display </a:t>
            </a:r>
            <a:r>
              <a:rPr lang="en-US" sz="1300" dirty="0" smtClean="0"/>
              <a:t>elements</a:t>
            </a:r>
            <a:endParaRPr lang="en-US" sz="1300" dirty="0"/>
          </a:p>
          <a:p>
            <a:pPr marL="0" lvl="0" indent="0" algn="just"/>
            <a:r>
              <a:rPr lang="en-US" sz="1300" dirty="0"/>
              <a:t>5. Arrows indicate the flow of data and control between components</a:t>
            </a:r>
            <a:endParaRPr lang="en-US" sz="1300" dirty="0"/>
          </a:p>
          <a:p>
            <a:pPr marL="0" lvl="0" indent="0" algn="just"/>
            <a:r>
              <a:rPr lang="en-US" sz="1300" dirty="0"/>
              <a:t>6. The design allows for modular organization of game elements</a:t>
            </a:r>
            <a:endParaRPr sz="1300" dirty="0"/>
          </a:p>
        </p:txBody>
      </p:sp>
      <p:pic>
        <p:nvPicPr>
          <p:cNvPr id="640" name="Google Shape;640;p19"/>
          <p:cNvPicPr preferRelativeResize="0"/>
          <p:nvPr/>
        </p:nvPicPr>
        <p:blipFill rotWithShape="1">
          <a:blip r:embed="rId1">
            <a:alphaModFix amt="56000"/>
          </a:blip>
          <a:srcRect/>
          <a:stretch>
            <a:fillRect/>
          </a:stretch>
        </p:blipFill>
        <p:spPr>
          <a:xfrm rot="10800000">
            <a:off x="1503963" y="754375"/>
            <a:ext cx="1918825" cy="2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23" y="1436181"/>
            <a:ext cx="3628103" cy="2296193"/>
          </a:xfrm>
          <a:prstGeom prst="rect">
            <a:avLst/>
          </a:prstGeom>
        </p:spPr>
      </p:pic>
      <p:sp>
        <p:nvSpPr>
          <p:cNvPr id="643" name="Google Shape;643;p19"/>
          <p:cNvSpPr/>
          <p:nvPr/>
        </p:nvSpPr>
        <p:spPr>
          <a:xfrm rot="-2700000">
            <a:off x="3729103" y="3599208"/>
            <a:ext cx="647436" cy="266330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67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09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42" name="Google Shape;642;p19"/>
          <p:cNvSpPr/>
          <p:nvPr/>
        </p:nvSpPr>
        <p:spPr>
          <a:xfrm rot="-2700000">
            <a:off x="472322" y="1414575"/>
            <a:ext cx="647436" cy="266330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67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09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f02c553431_0_7"/>
          <p:cNvSpPr txBox="1">
            <a:spLocks noGrp="1"/>
          </p:cNvSpPr>
          <p:nvPr>
            <p:ph type="title" idx="4"/>
          </p:nvPr>
        </p:nvSpPr>
        <p:spPr>
          <a:xfrm>
            <a:off x="4690250" y="386850"/>
            <a:ext cx="4108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800"/>
              <a:t>Flow Chart</a:t>
            </a:r>
            <a:endParaRPr sz="1800"/>
          </a:p>
        </p:txBody>
      </p:sp>
      <p:sp>
        <p:nvSpPr>
          <p:cNvPr id="649" name="Google Shape;649;g2f02c553431_0_7"/>
          <p:cNvSpPr txBox="1">
            <a:spLocks noGrp="1"/>
          </p:cNvSpPr>
          <p:nvPr>
            <p:ph type="subTitle" idx="1"/>
          </p:nvPr>
        </p:nvSpPr>
        <p:spPr>
          <a:xfrm>
            <a:off x="630375" y="566050"/>
            <a:ext cx="3746400" cy="40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n-US" sz="1300" dirty="0" smtClean="0"/>
          </a:p>
          <a:p>
            <a:pPr marL="0" lvl="0" indent="0"/>
            <a:r>
              <a:rPr lang="en-US" sz="1300" dirty="0" smtClean="0"/>
              <a:t>1</a:t>
            </a:r>
            <a:r>
              <a:rPr lang="en-US" sz="1300" dirty="0"/>
              <a:t>. The game starts with initialization.</a:t>
            </a:r>
            <a:endParaRPr lang="en-US" sz="1300" dirty="0"/>
          </a:p>
          <a:p>
            <a:pPr marL="0" lvl="0" indent="0"/>
            <a:r>
              <a:rPr lang="en-US" sz="1300" dirty="0"/>
              <a:t>2. Player movement is the core loop.</a:t>
            </a:r>
            <a:endParaRPr lang="en-US" sz="1300" dirty="0"/>
          </a:p>
          <a:p>
            <a:pPr marL="0" lvl="0" indent="0"/>
            <a:r>
              <a:rPr lang="en-US" sz="1300" dirty="0"/>
              <a:t>3. After each move, the player's position is checked.</a:t>
            </a:r>
            <a:endParaRPr lang="en-US" sz="1300" dirty="0"/>
          </a:p>
          <a:p>
            <a:pPr marL="0" lvl="0" indent="0"/>
            <a:r>
              <a:rPr lang="en-US" sz="1300" dirty="0"/>
              <a:t>4. Four possible outcomes of position check:</a:t>
            </a:r>
            <a:endParaRPr lang="en-US" sz="1300" dirty="0"/>
          </a:p>
          <a:p>
            <a:pPr marL="0" lvl="0" indent="0"/>
            <a:r>
              <a:rPr lang="en-US" sz="1300" dirty="0"/>
              <a:t>   - Wumpus: Leads to Wumpus Encounter</a:t>
            </a:r>
            <a:endParaRPr lang="en-US" sz="1300" dirty="0"/>
          </a:p>
          <a:p>
            <a:pPr marL="0" lvl="0" indent="0"/>
            <a:r>
              <a:rPr lang="en-US" sz="1300" dirty="0"/>
              <a:t>   - Pit: Results in falling into a pit</a:t>
            </a:r>
            <a:endParaRPr lang="en-US" sz="1300" dirty="0"/>
          </a:p>
          <a:p>
            <a:pPr marL="0" lvl="0" indent="0"/>
            <a:r>
              <a:rPr lang="en-US" sz="1300" dirty="0"/>
              <a:t>   - Gold: Player finds gold and </a:t>
            </a:r>
            <a:r>
              <a:rPr lang="en-US" sz="1300" dirty="0" smtClean="0"/>
              <a:t>       wins</a:t>
            </a:r>
            <a:endParaRPr lang="en-US" sz="1300" dirty="0"/>
          </a:p>
          <a:p>
            <a:pPr marL="0" lvl="0" indent="0"/>
            <a:r>
              <a:rPr lang="en-US" sz="1300" dirty="0"/>
              <a:t>   - Safe: Surroundings are checked</a:t>
            </a:r>
            <a:endParaRPr lang="en-US" sz="1300" dirty="0"/>
          </a:p>
          <a:p>
            <a:pPr marL="0" lvl="0" indent="0"/>
            <a:r>
              <a:rPr lang="en-US" sz="1300" dirty="0"/>
              <a:t>5. Wumpus Encounter and falling into a pit both end the game.</a:t>
            </a:r>
            <a:endParaRPr lang="en-US" sz="1300" dirty="0"/>
          </a:p>
          <a:p>
            <a:pPr marL="0" lvl="0" indent="0"/>
            <a:r>
              <a:rPr lang="en-US" sz="1300" dirty="0"/>
              <a:t>6. Finding gold leads to a win condition.</a:t>
            </a:r>
            <a:endParaRPr lang="en-US" sz="1300" dirty="0"/>
          </a:p>
          <a:p>
            <a:pPr marL="0" lvl="0" indent="0"/>
            <a:endParaRPr sz="1300" dirty="0"/>
          </a:p>
        </p:txBody>
      </p:sp>
      <p:pic>
        <p:nvPicPr>
          <p:cNvPr id="650" name="Google Shape;650;g2f02c553431_0_7"/>
          <p:cNvPicPr preferRelativeResize="0"/>
          <p:nvPr/>
        </p:nvPicPr>
        <p:blipFill rotWithShape="1">
          <a:blip r:embed="rId1">
            <a:alphaModFix amt="56000"/>
          </a:blip>
          <a:srcRect/>
          <a:stretch>
            <a:fillRect/>
          </a:stretch>
        </p:blipFill>
        <p:spPr>
          <a:xfrm rot="10800000">
            <a:off x="5681813" y="739925"/>
            <a:ext cx="1918825" cy="2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315" y="1193990"/>
            <a:ext cx="3533820" cy="2698955"/>
          </a:xfrm>
          <a:prstGeom prst="rect">
            <a:avLst/>
          </a:prstGeom>
        </p:spPr>
      </p:pic>
      <p:sp>
        <p:nvSpPr>
          <p:cNvPr id="653" name="Google Shape;653;g2f02c553431_0_7"/>
          <p:cNvSpPr/>
          <p:nvPr/>
        </p:nvSpPr>
        <p:spPr>
          <a:xfrm rot="-2700000">
            <a:off x="8084418" y="3813821"/>
            <a:ext cx="647436" cy="266330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67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09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52" name="Google Shape;652;g2f02c553431_0_7"/>
          <p:cNvSpPr/>
          <p:nvPr/>
        </p:nvSpPr>
        <p:spPr>
          <a:xfrm rot="-2700000">
            <a:off x="4721555" y="1060826"/>
            <a:ext cx="647436" cy="266330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67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09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f02c553431_0_16"/>
          <p:cNvSpPr txBox="1">
            <a:spLocks noGrp="1"/>
          </p:cNvSpPr>
          <p:nvPr>
            <p:ph type="title" idx="4"/>
          </p:nvPr>
        </p:nvSpPr>
        <p:spPr>
          <a:xfrm>
            <a:off x="472975" y="433500"/>
            <a:ext cx="4108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800"/>
              <a:t>Class Diagram</a:t>
            </a:r>
            <a:endParaRPr sz="1800"/>
          </a:p>
        </p:txBody>
      </p:sp>
      <p:sp>
        <p:nvSpPr>
          <p:cNvPr id="659" name="Google Shape;659;g2f02c553431_0_16"/>
          <p:cNvSpPr txBox="1">
            <a:spLocks noGrp="1"/>
          </p:cNvSpPr>
          <p:nvPr>
            <p:ph type="subTitle" idx="1"/>
          </p:nvPr>
        </p:nvSpPr>
        <p:spPr>
          <a:xfrm>
            <a:off x="4816125" y="566050"/>
            <a:ext cx="3746400" cy="40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300" b="1" dirty="0"/>
              <a:t>GameState</a:t>
            </a:r>
            <a:r>
              <a:rPr lang="en-US" sz="1300" b="1" dirty="0" smtClean="0"/>
              <a:t>: </a:t>
            </a:r>
            <a:r>
              <a:rPr lang="en-US" sz="1300" dirty="0" smtClean="0"/>
              <a:t>Stores </a:t>
            </a:r>
            <a:r>
              <a:rPr lang="en-US" sz="1300" dirty="0"/>
              <a:t>the current state of the game board, player, Wumpus, gold, and pit positions.Indicates whether the game is over</a:t>
            </a:r>
            <a:r>
              <a:rPr lang="en-US" sz="1300" dirty="0" smtClean="0"/>
              <a:t>.</a:t>
            </a:r>
            <a:endParaRPr lang="en-US" sz="1300" dirty="0" smtClean="0"/>
          </a:p>
          <a:p>
            <a:pPr marL="0" lvl="0" indent="0"/>
            <a:endParaRPr lang="en-US" sz="1300" dirty="0" smtClean="0"/>
          </a:p>
          <a:p>
            <a:pPr marL="0" lvl="0" indent="0"/>
            <a:r>
              <a:rPr lang="en-US" sz="1300" b="1" dirty="0" smtClean="0"/>
              <a:t>GameLogic: </a:t>
            </a:r>
            <a:r>
              <a:rPr lang="en-US" sz="1300" dirty="0" smtClean="0"/>
              <a:t>Initializes </a:t>
            </a:r>
            <a:r>
              <a:rPr lang="en-US" sz="1300" dirty="0"/>
              <a:t>the game by setting up the board and placing </a:t>
            </a:r>
            <a:r>
              <a:rPr lang="en-US" sz="1300" dirty="0" smtClean="0"/>
              <a:t>elements.Handles </a:t>
            </a:r>
            <a:r>
              <a:rPr lang="en-US" sz="1300" dirty="0"/>
              <a:t>player movement and checks the surroundings for dangers and rewards</a:t>
            </a:r>
            <a:r>
              <a:rPr lang="en-US" sz="1300" dirty="0" smtClean="0"/>
              <a:t>.</a:t>
            </a:r>
            <a:endParaRPr lang="en-US" sz="1300" dirty="0" smtClean="0"/>
          </a:p>
          <a:p>
            <a:pPr marL="0" lvl="0" indent="0"/>
            <a:r>
              <a:rPr lang="en-US" sz="1300" dirty="0"/>
              <a:t> </a:t>
            </a:r>
            <a:r>
              <a:rPr lang="en-US" sz="1300" dirty="0" smtClean="0"/>
              <a:t> Ends </a:t>
            </a:r>
            <a:r>
              <a:rPr lang="en-US" sz="1300" dirty="0"/>
              <a:t>the game if the player wins or loses.Reveals the entire game board.Gets the adjacent cells to a given position</a:t>
            </a:r>
            <a:r>
              <a:rPr lang="en-US" sz="1300" dirty="0" smtClean="0"/>
              <a:t>.</a:t>
            </a:r>
            <a:endParaRPr lang="en-US" sz="1300" dirty="0" smtClean="0"/>
          </a:p>
          <a:p>
            <a:pPr marL="0" lvl="0" indent="0"/>
            <a:endParaRPr lang="en-US" sz="1300" dirty="0" smtClean="0"/>
          </a:p>
          <a:p>
            <a:pPr marL="0" lvl="0" indent="0"/>
            <a:r>
              <a:rPr lang="en-US" sz="1300" b="1" dirty="0" smtClean="0"/>
              <a:t>GameUI: </a:t>
            </a:r>
            <a:r>
              <a:rPr lang="en-US" sz="1300" dirty="0" smtClean="0"/>
              <a:t>Represents </a:t>
            </a:r>
            <a:r>
              <a:rPr lang="en-US" sz="1300" dirty="0"/>
              <a:t>the game board, messages, and a reset button.Renders the game board and updates the message displayed to the player.</a:t>
            </a:r>
            <a:endParaRPr sz="1300" dirty="0"/>
          </a:p>
        </p:txBody>
      </p:sp>
      <p:pic>
        <p:nvPicPr>
          <p:cNvPr id="660" name="Google Shape;660;g2f02c553431_0_16"/>
          <p:cNvPicPr preferRelativeResize="0"/>
          <p:nvPr/>
        </p:nvPicPr>
        <p:blipFill rotWithShape="1">
          <a:blip r:embed="rId1">
            <a:alphaModFix amt="56000"/>
          </a:blip>
          <a:srcRect/>
          <a:stretch>
            <a:fillRect/>
          </a:stretch>
        </p:blipFill>
        <p:spPr>
          <a:xfrm rot="10800000">
            <a:off x="1464538" y="786575"/>
            <a:ext cx="1918825" cy="2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99" y="1127989"/>
            <a:ext cx="2831352" cy="3086174"/>
          </a:xfrm>
          <a:prstGeom prst="rect">
            <a:avLst/>
          </a:prstGeom>
        </p:spPr>
      </p:pic>
      <p:sp>
        <p:nvSpPr>
          <p:cNvPr id="662" name="Google Shape;662;g2f02c553431_0_16"/>
          <p:cNvSpPr/>
          <p:nvPr/>
        </p:nvSpPr>
        <p:spPr>
          <a:xfrm rot="-2700000">
            <a:off x="876697" y="1075699"/>
            <a:ext cx="647436" cy="266330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67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09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63" name="Google Shape;663;g2f02c553431_0_16"/>
          <p:cNvSpPr/>
          <p:nvPr/>
        </p:nvSpPr>
        <p:spPr>
          <a:xfrm rot="-2700000">
            <a:off x="3530619" y="4023257"/>
            <a:ext cx="647436" cy="266330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67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09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2f02c553431_0_34"/>
          <p:cNvSpPr txBox="1">
            <a:spLocks noGrp="1"/>
          </p:cNvSpPr>
          <p:nvPr>
            <p:ph type="title" idx="4"/>
          </p:nvPr>
        </p:nvSpPr>
        <p:spPr>
          <a:xfrm>
            <a:off x="4690250" y="463050"/>
            <a:ext cx="4108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800"/>
              <a:t>UML Chart</a:t>
            </a:r>
            <a:endParaRPr sz="1800"/>
          </a:p>
        </p:txBody>
      </p:sp>
      <p:sp>
        <p:nvSpPr>
          <p:cNvPr id="669" name="Google Shape;669;g2f02c553431_0_34"/>
          <p:cNvSpPr txBox="1">
            <a:spLocks noGrp="1"/>
          </p:cNvSpPr>
          <p:nvPr>
            <p:ph type="subTitle" idx="1"/>
          </p:nvPr>
        </p:nvSpPr>
        <p:spPr>
          <a:xfrm>
            <a:off x="731696" y="411192"/>
            <a:ext cx="3746400" cy="4249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300" b="1" dirty="0"/>
              <a:t>User Interface: </a:t>
            </a:r>
            <a:r>
              <a:rPr lang="en-US" sz="1300" dirty="0"/>
              <a:t>Starts the game</a:t>
            </a:r>
            <a:r>
              <a:rPr lang="en-US" sz="1300" dirty="0" smtClean="0"/>
              <a:t>.</a:t>
            </a:r>
            <a:endParaRPr lang="en-US" sz="1300" dirty="0" smtClean="0"/>
          </a:p>
          <a:p>
            <a:pPr marL="0" lvl="0" indent="0"/>
            <a:r>
              <a:rPr lang="en-US" sz="1300" b="1" dirty="0" smtClean="0"/>
              <a:t>Player</a:t>
            </a:r>
            <a:r>
              <a:rPr lang="en-US" sz="1300" b="1" dirty="0"/>
              <a:t>: </a:t>
            </a:r>
            <a:r>
              <a:rPr lang="en-US" sz="1300" dirty="0"/>
              <a:t>Moves around the board</a:t>
            </a:r>
            <a:r>
              <a:rPr lang="en-US" sz="1300" dirty="0" smtClean="0"/>
              <a:t>.</a:t>
            </a:r>
            <a:endParaRPr lang="en-US" sz="1300" dirty="0" smtClean="0"/>
          </a:p>
          <a:p>
            <a:pPr marL="0" lvl="0" indent="0"/>
            <a:endParaRPr lang="en-US" sz="1300" dirty="0" smtClean="0"/>
          </a:p>
          <a:p>
            <a:pPr marL="0" lvl="0" indent="0"/>
            <a:r>
              <a:rPr lang="en-US" sz="1300" b="1" dirty="0" smtClean="0"/>
              <a:t>Check </a:t>
            </a:r>
            <a:r>
              <a:rPr lang="en-US" sz="1300" b="1" dirty="0"/>
              <a:t>Position: </a:t>
            </a:r>
            <a:r>
              <a:rPr lang="en-US" sz="1300" dirty="0"/>
              <a:t>Determines the outcome based on the player's location</a:t>
            </a:r>
            <a:r>
              <a:rPr lang="en-US" sz="1300" dirty="0" smtClean="0"/>
              <a:t>.</a:t>
            </a:r>
            <a:endParaRPr lang="en-US" sz="1300" dirty="0" smtClean="0"/>
          </a:p>
          <a:p>
            <a:pPr marL="0" lvl="0" indent="0"/>
            <a:endParaRPr lang="en-US" sz="1300" dirty="0" smtClean="0"/>
          </a:p>
          <a:p>
            <a:pPr marL="0" lvl="0" indent="0"/>
            <a:r>
              <a:rPr lang="en-US" sz="1300" b="1" dirty="0" smtClean="0"/>
              <a:t>Game </a:t>
            </a:r>
            <a:r>
              <a:rPr lang="en-US" sz="1300" b="1" dirty="0"/>
              <a:t>State: </a:t>
            </a:r>
            <a:r>
              <a:rPr lang="en-US" sz="1300" dirty="0"/>
              <a:t>Updates based on the outcome (win, lose, continue</a:t>
            </a:r>
            <a:r>
              <a:rPr lang="en-US" sz="1300" dirty="0" smtClean="0"/>
              <a:t>).</a:t>
            </a:r>
            <a:endParaRPr lang="en-US" sz="1300" dirty="0" smtClean="0"/>
          </a:p>
          <a:p>
            <a:pPr marL="0" lvl="0" indent="0"/>
            <a:endParaRPr lang="en-US" sz="1300" dirty="0"/>
          </a:p>
          <a:p>
            <a:pPr marL="0" lvl="0" indent="0"/>
            <a:r>
              <a:rPr lang="en-US" sz="1300" b="1" dirty="0"/>
              <a:t>Wumpus: </a:t>
            </a:r>
            <a:r>
              <a:rPr lang="en-US" sz="1300" dirty="0"/>
              <a:t>The game's antagonist, which moves around the board and attacks the player</a:t>
            </a:r>
            <a:r>
              <a:rPr lang="en-US" sz="1300" dirty="0" smtClean="0"/>
              <a:t>.</a:t>
            </a:r>
            <a:endParaRPr lang="en-US" sz="1300" dirty="0" smtClean="0"/>
          </a:p>
          <a:p>
            <a:pPr marL="0" lvl="0" indent="0"/>
            <a:endParaRPr lang="en-US" sz="1300" dirty="0" smtClean="0"/>
          </a:p>
          <a:p>
            <a:pPr marL="0" lvl="0" indent="0"/>
            <a:r>
              <a:rPr lang="en-US" sz="1300" b="1" dirty="0"/>
              <a:t>Pit: </a:t>
            </a:r>
            <a:r>
              <a:rPr lang="en-US" sz="1300" dirty="0"/>
              <a:t>A dangerous location that can cause the player to fall and lose the game</a:t>
            </a:r>
            <a:r>
              <a:rPr lang="en-US" sz="1300" dirty="0" smtClean="0"/>
              <a:t>.</a:t>
            </a:r>
            <a:endParaRPr lang="en-US" sz="1300" dirty="0" smtClean="0"/>
          </a:p>
          <a:p>
            <a:pPr marL="0" lvl="0" indent="0"/>
            <a:endParaRPr lang="en-US" sz="1300" dirty="0"/>
          </a:p>
          <a:p>
            <a:pPr marL="0" lvl="0" indent="0"/>
            <a:r>
              <a:rPr lang="en-US" sz="1300" b="1" dirty="0"/>
              <a:t>Gold: </a:t>
            </a:r>
            <a:r>
              <a:rPr lang="en-US" sz="1300" dirty="0"/>
              <a:t>The objective of the game, which the player must collect to win.</a:t>
            </a:r>
            <a:endParaRPr sz="1300" dirty="0"/>
          </a:p>
        </p:txBody>
      </p:sp>
      <p:pic>
        <p:nvPicPr>
          <p:cNvPr id="670" name="Google Shape;670;g2f02c553431_0_34"/>
          <p:cNvPicPr preferRelativeResize="0"/>
          <p:nvPr/>
        </p:nvPicPr>
        <p:blipFill rotWithShape="1">
          <a:blip r:embed="rId1">
            <a:alphaModFix amt="56000"/>
          </a:blip>
          <a:srcRect/>
          <a:stretch>
            <a:fillRect/>
          </a:stretch>
        </p:blipFill>
        <p:spPr>
          <a:xfrm rot="10800000">
            <a:off x="5681813" y="816125"/>
            <a:ext cx="1918825" cy="2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788" y="1549483"/>
            <a:ext cx="3866874" cy="2465132"/>
          </a:xfrm>
          <a:prstGeom prst="rect">
            <a:avLst/>
          </a:prstGeom>
        </p:spPr>
      </p:pic>
      <p:sp>
        <p:nvSpPr>
          <p:cNvPr id="673" name="Google Shape;673;g2f02c553431_0_34"/>
          <p:cNvSpPr/>
          <p:nvPr/>
        </p:nvSpPr>
        <p:spPr>
          <a:xfrm rot="-2700000">
            <a:off x="8140032" y="3791559"/>
            <a:ext cx="647436" cy="266330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67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09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72" name="Google Shape;672;g2f02c553431_0_34"/>
          <p:cNvSpPr/>
          <p:nvPr/>
        </p:nvSpPr>
        <p:spPr>
          <a:xfrm rot="-2700000">
            <a:off x="4603737" y="1335441"/>
            <a:ext cx="647436" cy="266330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67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09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2f02c553431_0_780"/>
          <p:cNvSpPr txBox="1">
            <a:spLocks noGrp="1"/>
          </p:cNvSpPr>
          <p:nvPr>
            <p:ph type="title" idx="4294967295"/>
          </p:nvPr>
        </p:nvSpPr>
        <p:spPr>
          <a:xfrm>
            <a:off x="1487288" y="416375"/>
            <a:ext cx="6384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400"/>
              <a:t>Result Screenshot</a:t>
            </a:r>
            <a:endParaRPr sz="2400"/>
          </a:p>
        </p:txBody>
      </p:sp>
      <p:pic>
        <p:nvPicPr>
          <p:cNvPr id="681" name="Google Shape;681;g2f02c553431_0_780"/>
          <p:cNvPicPr preferRelativeResize="0"/>
          <p:nvPr/>
        </p:nvPicPr>
        <p:blipFill rotWithShape="1">
          <a:blip r:embed="rId1">
            <a:alphaModFix amt="56000"/>
          </a:blip>
          <a:srcRect/>
          <a:stretch>
            <a:fillRect/>
          </a:stretch>
        </p:blipFill>
        <p:spPr>
          <a:xfrm rot="10800000">
            <a:off x="3612587" y="817075"/>
            <a:ext cx="1918825" cy="87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g2f02c553431_0_780"/>
          <p:cNvSpPr txBox="1">
            <a:spLocks noGrp="1"/>
          </p:cNvSpPr>
          <p:nvPr>
            <p:ph type="title" idx="4294967295"/>
          </p:nvPr>
        </p:nvSpPr>
        <p:spPr>
          <a:xfrm>
            <a:off x="5933925" y="2768400"/>
            <a:ext cx="2678100" cy="9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80000"/>
              </a:lnSpc>
            </a:pPr>
            <a:r>
              <a:rPr lang="en-IN" sz="1400" dirty="0">
                <a:solidFill>
                  <a:srgbClr val="6AA84F"/>
                </a:solidFill>
              </a:rPr>
              <a:t>Game Interface</a:t>
            </a:r>
            <a:endParaRPr sz="1400" dirty="0">
              <a:solidFill>
                <a:srgbClr val="6AA84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247" y="1000377"/>
            <a:ext cx="3937666" cy="3713183"/>
          </a:xfrm>
          <a:prstGeom prst="rect">
            <a:avLst/>
          </a:prstGeom>
        </p:spPr>
      </p:pic>
      <p:pic>
        <p:nvPicPr>
          <p:cNvPr id="680" name="Google Shape;680;g2f02c553431_0_780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10406745" flipH="1">
            <a:off x="5799526" y="1966154"/>
            <a:ext cx="1579424" cy="71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2f02c553431_0_1085"/>
          <p:cNvSpPr txBox="1">
            <a:spLocks noGrp="1"/>
          </p:cNvSpPr>
          <p:nvPr>
            <p:ph type="title" idx="4294967295"/>
          </p:nvPr>
        </p:nvSpPr>
        <p:spPr>
          <a:xfrm>
            <a:off x="1487288" y="416375"/>
            <a:ext cx="6384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400"/>
              <a:t>Result Screenshot</a:t>
            </a:r>
            <a:endParaRPr sz="2400"/>
          </a:p>
        </p:txBody>
      </p:sp>
      <p:pic>
        <p:nvPicPr>
          <p:cNvPr id="688" name="Google Shape;688;g2f02c553431_0_1085"/>
          <p:cNvPicPr preferRelativeResize="0"/>
          <p:nvPr/>
        </p:nvPicPr>
        <p:blipFill rotWithShape="1">
          <a:blip r:embed="rId1">
            <a:alphaModFix amt="56000"/>
          </a:blip>
          <a:srcRect/>
          <a:stretch>
            <a:fillRect/>
          </a:stretch>
        </p:blipFill>
        <p:spPr>
          <a:xfrm rot="10800000">
            <a:off x="3612587" y="817075"/>
            <a:ext cx="1918825" cy="8770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g2f02c553431_0_1085"/>
          <p:cNvSpPr txBox="1">
            <a:spLocks noGrp="1"/>
          </p:cNvSpPr>
          <p:nvPr>
            <p:ph type="title" idx="4294967295"/>
          </p:nvPr>
        </p:nvSpPr>
        <p:spPr>
          <a:xfrm>
            <a:off x="5867557" y="2963207"/>
            <a:ext cx="2678100" cy="9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80000"/>
              </a:lnSpc>
            </a:pPr>
            <a:r>
              <a:rPr lang="en-IN" sz="1400" dirty="0">
                <a:solidFill>
                  <a:srgbClr val="6AA84F"/>
                </a:solidFill>
              </a:rPr>
              <a:t>Encountered the WUMPUS !</a:t>
            </a:r>
            <a:endParaRPr sz="1400" dirty="0">
              <a:solidFill>
                <a:srgbClr val="6AA84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782" y="934529"/>
            <a:ext cx="3553124" cy="3667741"/>
          </a:xfrm>
          <a:prstGeom prst="rect">
            <a:avLst/>
          </a:prstGeom>
        </p:spPr>
      </p:pic>
      <p:pic>
        <p:nvPicPr>
          <p:cNvPr id="690" name="Google Shape;690;g2f02c553431_0_108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10406745" flipH="1">
            <a:off x="5504558" y="2172632"/>
            <a:ext cx="1579424" cy="71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tebook Lesson by Slidesgo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tebook Lesson by Slidesgo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3515</Words>
  <Application>WPS Presentation</Application>
  <PresentationFormat>On-screen Show (16:9)</PresentationFormat>
  <Paragraphs>118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30" baseType="lpstr">
      <vt:lpstr>Arial</vt:lpstr>
      <vt:lpstr>SimSun</vt:lpstr>
      <vt:lpstr>Wingdings</vt:lpstr>
      <vt:lpstr>Arial</vt:lpstr>
      <vt:lpstr>Concert One</vt:lpstr>
      <vt:lpstr>Roboto Mono Medium</vt:lpstr>
      <vt:lpstr>Coming Soon</vt:lpstr>
      <vt:lpstr>Anonymous Pro</vt:lpstr>
      <vt:lpstr>Segoe Print</vt:lpstr>
      <vt:lpstr>Roboto Mono</vt:lpstr>
      <vt:lpstr>Raleway</vt:lpstr>
      <vt:lpstr>Merriweather</vt:lpstr>
      <vt:lpstr>Microsoft YaHei</vt:lpstr>
      <vt:lpstr>Arial Unicode MS</vt:lpstr>
      <vt:lpstr>Notebook Lesson by Slidesgo</vt:lpstr>
      <vt:lpstr>Notebook Lesson by Slidesgo</vt:lpstr>
      <vt:lpstr>Wumpus World: Logic and Strategy in an Uncertain Labyrinth</vt:lpstr>
      <vt:lpstr>Abstract</vt:lpstr>
      <vt:lpstr>Introduction</vt:lpstr>
      <vt:lpstr>Architecture Diagram</vt:lpstr>
      <vt:lpstr>Flow Chart</vt:lpstr>
      <vt:lpstr>Class Diagram</vt:lpstr>
      <vt:lpstr>UML Chart</vt:lpstr>
      <vt:lpstr>Game Interface</vt:lpstr>
      <vt:lpstr>Encountered the WUMPUS !</vt:lpstr>
      <vt:lpstr>Terrible and Glimmer , Which means Both WUMPUS and GOLD are at adjacent .</vt:lpstr>
      <vt:lpstr>Feels Breeze and Glimmer , Which  means Pits and Gold are right adjacent to the player !</vt:lpstr>
      <vt:lpstr>Ohh no !! Fell into a Pit !!</vt:lpstr>
      <vt:lpstr>Congratulations you found the GOLD !!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Wumpus World: Logic and Strategy in an Uncertain Labyrinth</dc:title>
  <dc:creator>Srinivas</dc:creator>
  <cp:lastModifiedBy>WPS_1691161360</cp:lastModifiedBy>
  <cp:revision>11</cp:revision>
  <dcterms:created xsi:type="dcterms:W3CDTF">2024-09-14T07:18:51Z</dcterms:created>
  <dcterms:modified xsi:type="dcterms:W3CDTF">2024-09-14T07:22:59Z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CCA48D4FF2F44E0EA5936C670BA3D640_12</vt:lpwstr>
  </property>
  <property fmtid="{D5CDD505-2E9C-101B-9397-08002B2CF9AE}" pid="3" name="KSOProductBuildVer">
    <vt:lpwstr>1033-12.2.0.13472</vt:lpwstr>
  </property>
</Properties>
</file>