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Javascript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Javascript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Javascript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Javascript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Javascript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Javascript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Javascript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Javascript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Javascript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Javascript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Javascript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Javascript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Javascript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Javascript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Javascript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Javascript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Javascript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Javascript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Javascript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Javascript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Javascript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Javascript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Javascript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Javascript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Javascript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Javascript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Javascript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Javascript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Javascript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Javascript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Javascript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8-Javascript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9-Javascript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Javascrip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0-Javascript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1-Javascript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2-Javascript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3-Javascript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4-Javascript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5-Javascript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6-Javascript-4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7-Javascript-4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8-Javascript-4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9-Javascript-4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Javascript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0-Javascript-5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1-Javascript-5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2-Javascript-5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3-Javascript-5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4-Javascript-5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5-Javascript-5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6-Javascript-5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7-Javascript-5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8-Javascript-5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Javascript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Javascript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Javascript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Javascript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