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9820-71B1-B549-9D6A-6B7FF7601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3368" y="878330"/>
            <a:ext cx="8610600" cy="1293028"/>
          </a:xfrm>
        </p:spPr>
        <p:txBody>
          <a:bodyPr/>
          <a:lstStyle/>
          <a:p>
            <a:r>
              <a:rPr lang="en-US"/>
              <a:t>Body fitness prediction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AB327A-BAC7-484F-A124-F860BA406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6673" y="2963777"/>
            <a:ext cx="53340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                                                               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developed by</a:t>
            </a:r>
          </a:p>
          <a:p>
            <a:pPr marL="0" indent="0">
              <a:buNone/>
            </a:pPr>
            <a:r>
              <a:rPr lang="en-US"/>
              <a:t>Jyoshna kondaparthi</a:t>
            </a:r>
          </a:p>
          <a:p>
            <a:pPr marL="0" indent="0">
              <a:buNone/>
            </a:pPr>
            <a:r>
              <a:rPr lang="en-US"/>
              <a:t>Madhukar  revuri</a:t>
            </a:r>
          </a:p>
          <a:p>
            <a:pPr marL="0" indent="0">
              <a:buNone/>
            </a:pPr>
            <a:r>
              <a:rPr lang="en-US"/>
              <a:t>Eshwar rangu</a:t>
            </a:r>
          </a:p>
          <a:p>
            <a:pPr marL="0" indent="0">
              <a:buNone/>
            </a:pPr>
            <a:r>
              <a:rPr lang="en-US"/>
              <a:t>kumaraswamy </a:t>
            </a:r>
          </a:p>
          <a:p>
            <a:pPr marL="0" indent="0">
              <a:buNone/>
            </a:pPr>
            <a:r>
              <a:rPr lang="en-US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D1277-51C3-9A4C-8F90-600D029C1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6462" y="2171358"/>
            <a:ext cx="53340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Using machine learning</a:t>
            </a:r>
          </a:p>
          <a:p>
            <a:endParaRPr lang="en-US" b="1"/>
          </a:p>
          <a:p>
            <a:pPr marL="0" indent="0">
              <a:buNone/>
            </a:pPr>
            <a:r>
              <a:rPr lang="en-US" b="1"/>
              <a:t>SmartBridge- remote  internship program</a:t>
            </a:r>
          </a:p>
        </p:txBody>
      </p:sp>
    </p:spTree>
    <p:extLst>
      <p:ext uri="{BB962C8B-B14F-4D97-AF65-F5344CB8AC3E}">
        <p14:creationId xmlns:p14="http://schemas.microsoft.com/office/powerpoint/2010/main" val="293225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D547-3E8E-E341-858C-5C315CEB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38126" y="639316"/>
            <a:ext cx="8610600" cy="1293028"/>
          </a:xfrm>
        </p:spPr>
        <p:txBody>
          <a:bodyPr/>
          <a:lstStyle/>
          <a:p>
            <a:r>
              <a:rPr lang="en-US"/>
              <a:t>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3DE7E-E304-0C4C-8FCE-EA5BEE98E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35320" y="2913594"/>
            <a:ext cx="5334000" cy="40241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How to improve Body fitness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Importance of body fitness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Benifits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44F3-0F17-D34F-8359-742395B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8223" y="689668"/>
            <a:ext cx="8610600" cy="1293028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A266-C844-F743-A46C-4D200F080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788537"/>
            <a:ext cx="5334000" cy="4024125"/>
          </a:xfrm>
        </p:spPr>
        <p:txBody>
          <a:bodyPr/>
          <a:lstStyle/>
          <a:p>
            <a:r>
              <a:rPr lang="en-US"/>
              <a:t>Body fitness is a State of health and being and, more specifically,the ability to perform aspects of sports, occupations and daily activities.</a:t>
            </a:r>
          </a:p>
          <a:p>
            <a:r>
              <a:rPr lang="en-US"/>
              <a:t>Body fitness is achieved  through proper nutrition, physical exercise,and sufficient rest.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5C0DE16-91B4-5644-93B7-795E00212D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6253" y="2559750"/>
            <a:ext cx="4455979" cy="2495348"/>
          </a:xfrm>
        </p:spPr>
      </p:pic>
    </p:spTree>
    <p:extLst>
      <p:ext uri="{BB962C8B-B14F-4D97-AF65-F5344CB8AC3E}">
        <p14:creationId xmlns:p14="http://schemas.microsoft.com/office/powerpoint/2010/main" val="24603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1E31-3D5E-234B-85DD-6097B5F2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306" y="390843"/>
            <a:ext cx="8610600" cy="1293028"/>
          </a:xfrm>
        </p:spPr>
        <p:txBody>
          <a:bodyPr/>
          <a:lstStyle/>
          <a:p>
            <a:r>
              <a:rPr lang="en-US"/>
              <a:t>How to improve body fitness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EE35-807B-8245-8641-918ABCD5B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3471" y="2672012"/>
            <a:ext cx="5334000" cy="4024125"/>
          </a:xfrm>
        </p:spPr>
        <p:txBody>
          <a:bodyPr/>
          <a:lstStyle/>
          <a:p>
            <a:r>
              <a:rPr lang="en-US"/>
              <a:t>Exercise daily. Exercise daily for at least an hour.</a:t>
            </a:r>
          </a:p>
          <a:p>
            <a:r>
              <a:rPr lang="en-US"/>
              <a:t>Eat the right food and portion each meal.</a:t>
            </a:r>
          </a:p>
          <a:p>
            <a:r>
              <a:rPr lang="en-US"/>
              <a:t>Keep track of calories and food intake per day.</a:t>
            </a:r>
          </a:p>
          <a:p>
            <a:r>
              <a:rPr lang="en-US"/>
              <a:t>Be sure to get sleep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C601592-BA3B-1C4D-9198-DBC1247A9C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9941" y="2773098"/>
            <a:ext cx="3201334" cy="2851608"/>
          </a:xfrm>
        </p:spPr>
      </p:pic>
    </p:spTree>
    <p:extLst>
      <p:ext uri="{BB962C8B-B14F-4D97-AF65-F5344CB8AC3E}">
        <p14:creationId xmlns:p14="http://schemas.microsoft.com/office/powerpoint/2010/main" val="241856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F856-D2B8-4947-8252-B6E4E660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679" y="776824"/>
            <a:ext cx="8610600" cy="1293028"/>
          </a:xfrm>
        </p:spPr>
        <p:txBody>
          <a:bodyPr/>
          <a:lstStyle/>
          <a:p>
            <a:r>
              <a:rPr lang="en-US"/>
              <a:t>Importance of Body fitness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E8F4A-0BF7-0746-944A-22A5EB22A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7467" y="3028775"/>
            <a:ext cx="8789395" cy="4024125"/>
          </a:xfrm>
        </p:spPr>
        <p:txBody>
          <a:bodyPr/>
          <a:lstStyle/>
          <a:p>
            <a:r>
              <a:rPr lang="en-US"/>
              <a:t>Regular exercise and physical activity promotes strong muscles and bones.</a:t>
            </a:r>
          </a:p>
          <a:p>
            <a:r>
              <a:rPr lang="en-US"/>
              <a:t>It improves respiratory,and overall health.</a:t>
            </a:r>
          </a:p>
          <a:p>
            <a:r>
              <a:rPr lang="en-US"/>
              <a:t>Staying active can also help you maintain a healthy weight, reduce your risk of diabetes, heart disease,and reduce your risk for some cancers.</a:t>
            </a:r>
          </a:p>
        </p:txBody>
      </p:sp>
    </p:spTree>
    <p:extLst>
      <p:ext uri="{BB962C8B-B14F-4D97-AF65-F5344CB8AC3E}">
        <p14:creationId xmlns:p14="http://schemas.microsoft.com/office/powerpoint/2010/main" val="292573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6E3D-11DC-904D-9854-5EF08B2C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6995"/>
            <a:ext cx="7458137" cy="2135652"/>
          </a:xfrm>
        </p:spPr>
        <p:txBody>
          <a:bodyPr/>
          <a:lstStyle/>
          <a:p>
            <a:r>
              <a:rPr lang="en-US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29AC-5BB9-5D40-BCB3-A020F0830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898" y="2705049"/>
            <a:ext cx="5334000" cy="4024125"/>
          </a:xfrm>
        </p:spPr>
        <p:txBody>
          <a:bodyPr/>
          <a:lstStyle/>
          <a:p>
            <a:r>
              <a:rPr lang="en-US"/>
              <a:t>Reduce your risk of a heart attack</a:t>
            </a:r>
          </a:p>
          <a:p>
            <a:r>
              <a:rPr lang="en-US"/>
              <a:t>Manage your weight better</a:t>
            </a:r>
          </a:p>
          <a:p>
            <a:r>
              <a:rPr lang="en-US"/>
              <a:t>Have a lower blood Chlorestrol level</a:t>
            </a:r>
          </a:p>
          <a:p>
            <a:r>
              <a:rPr lang="en-US"/>
              <a:t>Have lower blood pressure</a:t>
            </a:r>
          </a:p>
          <a:p>
            <a:r>
              <a:rPr lang="en-US"/>
              <a:t>Have stronger bones</a:t>
            </a:r>
          </a:p>
          <a:p>
            <a:r>
              <a:rPr lang="en-US"/>
              <a:t>Lower risks of diabetes and some cancers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B86FE8B-E50C-F242-BFE3-C49B60C3D5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1669" y="2705049"/>
            <a:ext cx="3764293" cy="2504966"/>
          </a:xfrm>
        </p:spPr>
      </p:pic>
    </p:spTree>
    <p:extLst>
      <p:ext uri="{BB962C8B-B14F-4D97-AF65-F5344CB8AC3E}">
        <p14:creationId xmlns:p14="http://schemas.microsoft.com/office/powerpoint/2010/main" val="344359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9D06-055D-3B47-9F2E-BD3F5A0C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0674" y="1548784"/>
            <a:ext cx="9069792" cy="3556117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7261681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Vapor Trail</vt:lpstr>
      <vt:lpstr>Body fitness prediction</vt:lpstr>
      <vt:lpstr>Synopsis</vt:lpstr>
      <vt:lpstr>Introduction</vt:lpstr>
      <vt:lpstr>How to improve body fitness</vt:lpstr>
      <vt:lpstr>Importance of Body fitness</vt:lpstr>
      <vt:lpstr>Benefits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fitness prediction</dc:title>
  <dc:creator>Unknown User</dc:creator>
  <cp:lastModifiedBy>Unknown User</cp:lastModifiedBy>
  <cp:revision>8</cp:revision>
  <dcterms:created xsi:type="dcterms:W3CDTF">2020-08-29T08:52:23Z</dcterms:created>
  <dcterms:modified xsi:type="dcterms:W3CDTF">2020-09-02T08:12:49Z</dcterms:modified>
</cp:coreProperties>
</file>