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11" r:id="rId6"/>
    <p:sldId id="383" r:id="rId7"/>
    <p:sldId id="417" r:id="rId8"/>
    <p:sldId id="418" r:id="rId9"/>
    <p:sldId id="391" r:id="rId10"/>
    <p:sldId id="412" r:id="rId11"/>
    <p:sldId id="413" r:id="rId12"/>
    <p:sldId id="415" r:id="rId13"/>
    <p:sldId id="416" r:id="rId14"/>
    <p:sldId id="422" r:id="rId15"/>
    <p:sldId id="419" r:id="rId16"/>
    <p:sldId id="420" r:id="rId17"/>
    <p:sldId id="421" r:id="rId18"/>
    <p:sldId id="404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2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97992-66D9-4724-8B36-225BAF327F50}" v="110" dt="2025-04-03T17:22:50.169"/>
    <p1510:client id="{7724F2AC-24FE-3E3E-DBD4-60841A06EA6E}" v="66" dt="2025-04-03T17:51:03.037"/>
    <p1510:client id="{D18FD9AE-72FF-6BE0-52B2-A231360C3954}" v="202" dt="2025-04-03T06:56:12.554"/>
    <p1510:client id="{E66247C0-88B3-FFA1-F0FB-59A193045EA6}" v="92" dt="2025-04-03T17:45:30.38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 Narendra Simha" userId="S::narendrasimhamegha@cityuniversity.edu::232387a7-bc30-4e81-9c8b-48dd3bad174d" providerId="AD" clId="Web-{D18FD9AE-72FF-6BE0-52B2-A231360C3954}"/>
    <pc:docChg chg="addSld delSld modSld sldOrd">
      <pc:chgData name="Megha Narendra Simha" userId="S::narendrasimhamegha@cityuniversity.edu::232387a7-bc30-4e81-9c8b-48dd3bad174d" providerId="AD" clId="Web-{D18FD9AE-72FF-6BE0-52B2-A231360C3954}" dt="2025-04-03T06:56:12.554" v="182" actId="1076"/>
      <pc:docMkLst>
        <pc:docMk/>
      </pc:docMkLst>
      <pc:sldChg chg="modSp">
        <pc:chgData name="Megha Narendra Simha" userId="S::narendrasimhamegha@cityuniversity.edu::232387a7-bc30-4e81-9c8b-48dd3bad174d" providerId="AD" clId="Web-{D18FD9AE-72FF-6BE0-52B2-A231360C3954}" dt="2025-04-03T06:55:39.804" v="179" actId="20577"/>
        <pc:sldMkLst>
          <pc:docMk/>
          <pc:sldMk cId="3346685798" sldId="383"/>
        </pc:sldMkLst>
        <pc:spChg chg="mod">
          <ac:chgData name="Megha Narendra Simha" userId="S::narendrasimhamegha@cityuniversity.edu::232387a7-bc30-4e81-9c8b-48dd3bad174d" providerId="AD" clId="Web-{D18FD9AE-72FF-6BE0-52B2-A231360C3954}" dt="2025-04-03T06:02:30.406" v="34" actId="14100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5:39.804" v="179" actId="20577"/>
          <ac:spMkLst>
            <pc:docMk/>
            <pc:sldMk cId="3346685798" sldId="383"/>
            <ac:spMk id="3" creationId="{3B8EBC2C-6DD7-5003-38EB-40753046FE8C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55:23.147" v="178" actId="20577"/>
        <pc:sldMkLst>
          <pc:docMk/>
          <pc:sldMk cId="4261132419" sldId="398"/>
        </pc:sldMkLst>
        <pc:spChg chg="mod">
          <ac:chgData name="Megha Narendra Simha" userId="S::narendrasimhamegha@cityuniversity.edu::232387a7-bc30-4e81-9c8b-48dd3bad174d" providerId="AD" clId="Web-{D18FD9AE-72FF-6BE0-52B2-A231360C3954}" dt="2025-04-03T06:55:23.147" v="178" actId="20577"/>
          <ac:spMkLst>
            <pc:docMk/>
            <pc:sldMk cId="4261132419" sldId="398"/>
            <ac:spMk id="3" creationId="{8BE734F0-2DDD-AF70-F13D-F9E4C1929411}"/>
          </ac:spMkLst>
        </pc:spChg>
      </pc:sldChg>
      <pc:sldChg chg="del">
        <pc:chgData name="Megha Narendra Simha" userId="S::narendrasimhamegha@cityuniversity.edu::232387a7-bc30-4e81-9c8b-48dd3bad174d" providerId="AD" clId="Web-{D18FD9AE-72FF-6BE0-52B2-A231360C3954}" dt="2025-04-03T06:05:15.344" v="75"/>
        <pc:sldMkLst>
          <pc:docMk/>
          <pc:sldMk cId="298364507" sldId="406"/>
        </pc:sldMkLst>
      </pc:sldChg>
      <pc:sldChg chg="del">
        <pc:chgData name="Megha Narendra Simha" userId="S::narendrasimhamegha@cityuniversity.edu::232387a7-bc30-4e81-9c8b-48dd3bad174d" providerId="AD" clId="Web-{D18FD9AE-72FF-6BE0-52B2-A231360C3954}" dt="2025-04-03T06:03:54.266" v="45"/>
        <pc:sldMkLst>
          <pc:docMk/>
          <pc:sldMk cId="3088225330" sldId="407"/>
        </pc:sldMkLst>
      </pc:sldChg>
      <pc:sldChg chg="del">
        <pc:chgData name="Megha Narendra Simha" userId="S::narendrasimhamegha@cityuniversity.edu::232387a7-bc30-4e81-9c8b-48dd3bad174d" providerId="AD" clId="Web-{D18FD9AE-72FF-6BE0-52B2-A231360C3954}" dt="2025-04-03T06:03:27.391" v="36"/>
        <pc:sldMkLst>
          <pc:docMk/>
          <pc:sldMk cId="2249372667" sldId="409"/>
        </pc:sldMkLst>
      </pc:sldChg>
      <pc:sldChg chg="modSp">
        <pc:chgData name="Megha Narendra Simha" userId="S::narendrasimhamegha@cityuniversity.edu::232387a7-bc30-4e81-9c8b-48dd3bad174d" providerId="AD" clId="Web-{D18FD9AE-72FF-6BE0-52B2-A231360C3954}" dt="2025-04-03T06:51:03.694" v="105" actId="20577"/>
        <pc:sldMkLst>
          <pc:docMk/>
          <pc:sldMk cId="3390304222" sldId="410"/>
        </pc:sldMkLst>
        <pc:spChg chg="mod">
          <ac:chgData name="Megha Narendra Simha" userId="S::narendrasimhamegha@cityuniversity.edu::232387a7-bc30-4e81-9c8b-48dd3bad174d" providerId="AD" clId="Web-{D18FD9AE-72FF-6BE0-52B2-A231360C3954}" dt="2025-04-03T06:51:03.694" v="105" actId="20577"/>
          <ac:spMkLst>
            <pc:docMk/>
            <pc:sldMk cId="3390304222" sldId="410"/>
            <ac:spMk id="2" creationId="{7AB1D9D6-2977-ABCD-FDF8-51AFA5064E54}"/>
          </ac:spMkLst>
        </pc:spChg>
      </pc:sldChg>
      <pc:sldChg chg="addSp delSp modSp">
        <pc:chgData name="Megha Narendra Simha" userId="S::narendrasimhamegha@cityuniversity.edu::232387a7-bc30-4e81-9c8b-48dd3bad174d" providerId="AD" clId="Web-{D18FD9AE-72FF-6BE0-52B2-A231360C3954}" dt="2025-04-03T06:56:00.850" v="181" actId="20577"/>
        <pc:sldMkLst>
          <pc:docMk/>
          <pc:sldMk cId="1398233157" sldId="411"/>
        </pc:sldMkLst>
        <pc:spChg chg="mod">
          <ac:chgData name="Megha Narendra Simha" userId="S::narendrasimhamegha@cityuniversity.edu::232387a7-bc30-4e81-9c8b-48dd3bad174d" providerId="AD" clId="Web-{D18FD9AE-72FF-6BE0-52B2-A231360C3954}" dt="2025-04-03T06:55:55.241" v="180" actId="20577"/>
          <ac:spMkLst>
            <pc:docMk/>
            <pc:sldMk cId="1398233157" sldId="411"/>
            <ac:spMk id="2" creationId="{7B662BC1-8AE4-1C90-9A42-6128F22BEA6C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6:00.850" v="181" actId="20577"/>
          <ac:spMkLst>
            <pc:docMk/>
            <pc:sldMk cId="1398233157" sldId="411"/>
            <ac:spMk id="3" creationId="{1D00C4AF-B57C-D0C1-AEAF-9465198937A5}"/>
          </ac:spMkLst>
        </pc:spChg>
        <pc:spChg chg="add del mod">
          <ac:chgData name="Megha Narendra Simha" userId="S::narendrasimhamegha@cityuniversity.edu::232387a7-bc30-4e81-9c8b-48dd3bad174d" providerId="AD" clId="Web-{D18FD9AE-72FF-6BE0-52B2-A231360C3954}" dt="2025-04-03T06:52:26.257" v="149" actId="20577"/>
          <ac:spMkLst>
            <pc:docMk/>
            <pc:sldMk cId="1398233157" sldId="411"/>
            <ac:spMk id="4" creationId="{A2D4A2DF-FB67-45F4-71BD-0BA6EE1960C0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36.797" v="38" actId="20577"/>
        <pc:sldMkLst>
          <pc:docMk/>
          <pc:sldMk cId="3569758777" sldId="412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36.797" v="38" actId="20577"/>
          <ac:spMkLst>
            <pc:docMk/>
            <pc:sldMk cId="3569758777" sldId="412"/>
            <ac:spMk id="3" creationId="{1BF49EE6-0522-D4E4-487E-258D577315AB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40.875" v="42" actId="20577"/>
        <pc:sldMkLst>
          <pc:docMk/>
          <pc:sldMk cId="776542160" sldId="413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40.875" v="42" actId="20577"/>
          <ac:spMkLst>
            <pc:docMk/>
            <pc:sldMk cId="776542160" sldId="413"/>
            <ac:spMk id="3" creationId="{C2F24C56-52DF-8F2A-F66E-896F2B47B2B5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46.250" v="43" actId="20577"/>
        <pc:sldMkLst>
          <pc:docMk/>
          <pc:sldMk cId="1491656235" sldId="415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46.250" v="43" actId="20577"/>
          <ac:spMkLst>
            <pc:docMk/>
            <pc:sldMk cId="1491656235" sldId="415"/>
            <ac:spMk id="3" creationId="{80D95FD5-9349-2E93-EBB2-12283CC89D80}"/>
          </ac:spMkLst>
        </pc:spChg>
      </pc:sldChg>
      <pc:sldChg chg="modSp">
        <pc:chgData name="Megha Narendra Simha" userId="S::narendrasimhamegha@cityuniversity.edu::232387a7-bc30-4e81-9c8b-48dd3bad174d" providerId="AD" clId="Web-{D18FD9AE-72FF-6BE0-52B2-A231360C3954}" dt="2025-04-03T06:03:50.234" v="44" actId="20577"/>
        <pc:sldMkLst>
          <pc:docMk/>
          <pc:sldMk cId="1137540820" sldId="416"/>
        </pc:sldMkLst>
        <pc:spChg chg="mod">
          <ac:chgData name="Megha Narendra Simha" userId="S::narendrasimhamegha@cityuniversity.edu::232387a7-bc30-4e81-9c8b-48dd3bad174d" providerId="AD" clId="Web-{D18FD9AE-72FF-6BE0-52B2-A231360C3954}" dt="2025-04-03T06:03:50.234" v="44" actId="20577"/>
          <ac:spMkLst>
            <pc:docMk/>
            <pc:sldMk cId="1137540820" sldId="416"/>
            <ac:spMk id="3" creationId="{30C27267-ABD1-CF21-E262-A7A0F4EE79EC}"/>
          </ac:spMkLst>
        </pc:spChg>
      </pc:sldChg>
      <pc:sldChg chg="modSp new">
        <pc:chgData name="Megha Narendra Simha" userId="S::narendrasimhamegha@cityuniversity.edu::232387a7-bc30-4e81-9c8b-48dd3bad174d" providerId="AD" clId="Web-{D18FD9AE-72FF-6BE0-52B2-A231360C3954}" dt="2025-04-03T06:55:02.085" v="177" actId="20577"/>
        <pc:sldMkLst>
          <pc:docMk/>
          <pc:sldMk cId="2570524255" sldId="417"/>
        </pc:sldMkLst>
        <pc:spChg chg="mod">
          <ac:chgData name="Megha Narendra Simha" userId="S::narendrasimhamegha@cityuniversity.edu::232387a7-bc30-4e81-9c8b-48dd3bad174d" providerId="AD" clId="Web-{D18FD9AE-72FF-6BE0-52B2-A231360C3954}" dt="2025-04-03T06:04:09.125" v="49" actId="20577"/>
          <ac:spMkLst>
            <pc:docMk/>
            <pc:sldMk cId="2570524255" sldId="417"/>
            <ac:spMk id="2" creationId="{33C1C790-F44D-BCEE-ACF4-477612AF2ADC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5:02.085" v="177" actId="20577"/>
          <ac:spMkLst>
            <pc:docMk/>
            <pc:sldMk cId="2570524255" sldId="417"/>
            <ac:spMk id="3" creationId="{68BD034A-DE4B-5A84-E259-AEC668839FD1}"/>
          </ac:spMkLst>
        </pc:spChg>
      </pc:sldChg>
      <pc:sldChg chg="modSp add replId">
        <pc:chgData name="Megha Narendra Simha" userId="S::narendrasimhamegha@cityuniversity.edu::232387a7-bc30-4e81-9c8b-48dd3bad174d" providerId="AD" clId="Web-{D18FD9AE-72FF-6BE0-52B2-A231360C3954}" dt="2025-04-03T06:56:12.554" v="182" actId="1076"/>
        <pc:sldMkLst>
          <pc:docMk/>
          <pc:sldMk cId="2055859236" sldId="418"/>
        </pc:sldMkLst>
        <pc:spChg chg="mod">
          <ac:chgData name="Megha Narendra Simha" userId="S::narendrasimhamegha@cityuniversity.edu::232387a7-bc30-4e81-9c8b-48dd3bad174d" providerId="AD" clId="Web-{D18FD9AE-72FF-6BE0-52B2-A231360C3954}" dt="2025-04-03T06:56:12.554" v="182" actId="1076"/>
          <ac:spMkLst>
            <pc:docMk/>
            <pc:sldMk cId="2055859236" sldId="418"/>
            <ac:spMk id="2" creationId="{06AFDCE7-41BB-7285-2A79-7298D9799CFE}"/>
          </ac:spMkLst>
        </pc:spChg>
        <pc:spChg chg="mod">
          <ac:chgData name="Megha Narendra Simha" userId="S::narendrasimhamegha@cityuniversity.edu::232387a7-bc30-4e81-9c8b-48dd3bad174d" providerId="AD" clId="Web-{D18FD9AE-72FF-6BE0-52B2-A231360C3954}" dt="2025-04-03T06:54:50.335" v="175" actId="20577"/>
          <ac:spMkLst>
            <pc:docMk/>
            <pc:sldMk cId="2055859236" sldId="418"/>
            <ac:spMk id="3" creationId="{74A6C76A-D1EB-1B8D-5751-45D3BF63B141}"/>
          </ac:spMkLst>
        </pc:spChg>
      </pc:sldChg>
      <pc:sldChg chg="modSp add ord replId">
        <pc:chgData name="Megha Narendra Simha" userId="S::narendrasimhamegha@cityuniversity.edu::232387a7-bc30-4e81-9c8b-48dd3bad174d" providerId="AD" clId="Web-{D18FD9AE-72FF-6BE0-52B2-A231360C3954}" dt="2025-04-03T06:05:14.422" v="74" actId="20577"/>
        <pc:sldMkLst>
          <pc:docMk/>
          <pc:sldMk cId="2669473244" sldId="419"/>
        </pc:sldMkLst>
        <pc:spChg chg="mod">
          <ac:chgData name="Megha Narendra Simha" userId="S::narendrasimhamegha@cityuniversity.edu::232387a7-bc30-4e81-9c8b-48dd3bad174d" providerId="AD" clId="Web-{D18FD9AE-72FF-6BE0-52B2-A231360C3954}" dt="2025-04-03T06:05:14.422" v="74" actId="20577"/>
          <ac:spMkLst>
            <pc:docMk/>
            <pc:sldMk cId="2669473244" sldId="419"/>
            <ac:spMk id="2" creationId="{3D4332DA-FF9D-BAFE-150B-BDC52E8F6D47}"/>
          </ac:spMkLst>
        </pc:spChg>
      </pc:sldChg>
      <pc:sldChg chg="modSp add replId">
        <pc:chgData name="Megha Narendra Simha" userId="S::narendrasimhamegha@cityuniversity.edu::232387a7-bc30-4e81-9c8b-48dd3bad174d" providerId="AD" clId="Web-{D18FD9AE-72FF-6BE0-52B2-A231360C3954}" dt="2025-04-03T06:05:45.063" v="80" actId="20577"/>
        <pc:sldMkLst>
          <pc:docMk/>
          <pc:sldMk cId="2556481047" sldId="420"/>
        </pc:sldMkLst>
        <pc:spChg chg="mod">
          <ac:chgData name="Megha Narendra Simha" userId="S::narendrasimhamegha@cityuniversity.edu::232387a7-bc30-4e81-9c8b-48dd3bad174d" providerId="AD" clId="Web-{D18FD9AE-72FF-6BE0-52B2-A231360C3954}" dt="2025-04-03T06:05:45.063" v="80" actId="20577"/>
          <ac:spMkLst>
            <pc:docMk/>
            <pc:sldMk cId="2556481047" sldId="420"/>
            <ac:spMk id="2" creationId="{BDD25B5A-063B-B28D-E2CC-14ABCFA9B1A6}"/>
          </ac:spMkLst>
        </pc:spChg>
      </pc:sldChg>
      <pc:sldChg chg="modSp add replId">
        <pc:chgData name="Megha Narendra Simha" userId="S::narendrasimhamegha@cityuniversity.edu::232387a7-bc30-4e81-9c8b-48dd3bad174d" providerId="AD" clId="Web-{D18FD9AE-72FF-6BE0-52B2-A231360C3954}" dt="2025-04-03T06:06:23.488" v="92" actId="20577"/>
        <pc:sldMkLst>
          <pc:docMk/>
          <pc:sldMk cId="476344069" sldId="421"/>
        </pc:sldMkLst>
        <pc:spChg chg="mod">
          <ac:chgData name="Megha Narendra Simha" userId="S::narendrasimhamegha@cityuniversity.edu::232387a7-bc30-4e81-9c8b-48dd3bad174d" providerId="AD" clId="Web-{D18FD9AE-72FF-6BE0-52B2-A231360C3954}" dt="2025-04-03T06:06:23.488" v="92" actId="20577"/>
          <ac:spMkLst>
            <pc:docMk/>
            <pc:sldMk cId="476344069" sldId="421"/>
            <ac:spMk id="2" creationId="{F7CF52E0-2925-AF10-2255-987806D855A1}"/>
          </ac:spMkLst>
        </pc:spChg>
      </pc:sldChg>
    </pc:docChg>
  </pc:docChgLst>
  <pc:docChgLst>
    <pc:chgData name="Megha Narendra Simha" userId="S::narendrasimhamegha@cityuniversity.edu::232387a7-bc30-4e81-9c8b-48dd3bad174d" providerId="AD" clId="Web-{E66247C0-88B3-FFA1-F0FB-59A193045EA6}"/>
    <pc:docChg chg="modSld">
      <pc:chgData name="Megha Narendra Simha" userId="S::narendrasimhamegha@cityuniversity.edu::232387a7-bc30-4e81-9c8b-48dd3bad174d" providerId="AD" clId="Web-{E66247C0-88B3-FFA1-F0FB-59A193045EA6}" dt="2025-04-03T17:45:30.381" v="83" actId="20577"/>
      <pc:docMkLst>
        <pc:docMk/>
      </pc:docMkLst>
      <pc:sldChg chg="delSp modSp">
        <pc:chgData name="Megha Narendra Simha" userId="S::narendrasimhamegha@cityuniversity.edu::232387a7-bc30-4e81-9c8b-48dd3bad174d" providerId="AD" clId="Web-{E66247C0-88B3-FFA1-F0FB-59A193045EA6}" dt="2025-04-03T17:45:30.381" v="83" actId="20577"/>
        <pc:sldMkLst>
          <pc:docMk/>
          <pc:sldMk cId="1850768898" sldId="404"/>
        </pc:sldMkLst>
        <pc:spChg chg="mod">
          <ac:chgData name="Megha Narendra Simha" userId="S::narendrasimhamegha@cityuniversity.edu::232387a7-bc30-4e81-9c8b-48dd3bad174d" providerId="AD" clId="Web-{E66247C0-88B3-FFA1-F0FB-59A193045EA6}" dt="2025-04-03T17:44:55.865" v="74" actId="14100"/>
          <ac:spMkLst>
            <pc:docMk/>
            <pc:sldMk cId="1850768898" sldId="404"/>
            <ac:spMk id="2" creationId="{F0759DC4-8B30-98A0-5BAB-C78BA4A4AD55}"/>
          </ac:spMkLst>
        </pc:spChg>
        <pc:spChg chg="mod">
          <ac:chgData name="Megha Narendra Simha" userId="S::narendrasimhamegha@cityuniversity.edu::232387a7-bc30-4e81-9c8b-48dd3bad174d" providerId="AD" clId="Web-{E66247C0-88B3-FFA1-F0FB-59A193045EA6}" dt="2025-04-03T17:45:30.381" v="83" actId="20577"/>
          <ac:spMkLst>
            <pc:docMk/>
            <pc:sldMk cId="1850768898" sldId="404"/>
            <ac:spMk id="3" creationId="{4096FB3A-B62C-3DAB-4FD1-B4EBDD650AEF}"/>
          </ac:spMkLst>
        </pc:spChg>
        <pc:spChg chg="del mod">
          <ac:chgData name="Megha Narendra Simha" userId="S::narendrasimhamegha@cityuniversity.edu::232387a7-bc30-4e81-9c8b-48dd3bad174d" providerId="AD" clId="Web-{E66247C0-88B3-FFA1-F0FB-59A193045EA6}" dt="2025-04-03T17:42:50.894" v="69"/>
          <ac:spMkLst>
            <pc:docMk/>
            <pc:sldMk cId="1850768898" sldId="404"/>
            <ac:spMk id="4" creationId="{43E198AA-251D-4446-30C4-8F2FA7F6A72C}"/>
          </ac:spMkLst>
        </pc:spChg>
      </pc:sldChg>
      <pc:sldChg chg="modSp">
        <pc:chgData name="Megha Narendra Simha" userId="S::narendrasimhamegha@cityuniversity.edu::232387a7-bc30-4e81-9c8b-48dd3bad174d" providerId="AD" clId="Web-{E66247C0-88B3-FFA1-F0FB-59A193045EA6}" dt="2025-04-03T17:41:12.080" v="20" actId="14100"/>
        <pc:sldMkLst>
          <pc:docMk/>
          <pc:sldMk cId="2669473244" sldId="419"/>
        </pc:sldMkLst>
        <pc:spChg chg="mod">
          <ac:chgData name="Megha Narendra Simha" userId="S::narendrasimhamegha@cityuniversity.edu::232387a7-bc30-4e81-9c8b-48dd3bad174d" providerId="AD" clId="Web-{E66247C0-88B3-FFA1-F0FB-59A193045EA6}" dt="2025-04-03T17:41:12.080" v="20" actId="14100"/>
          <ac:spMkLst>
            <pc:docMk/>
            <pc:sldMk cId="2669473244" sldId="419"/>
            <ac:spMk id="3" creationId="{EED2B76A-D691-7ADC-06B4-06C9FBD88C14}"/>
          </ac:spMkLst>
        </pc:spChg>
      </pc:sldChg>
      <pc:sldChg chg="modSp">
        <pc:chgData name="Megha Narendra Simha" userId="S::narendrasimhamegha@cityuniversity.edu::232387a7-bc30-4e81-9c8b-48dd3bad174d" providerId="AD" clId="Web-{E66247C0-88B3-FFA1-F0FB-59A193045EA6}" dt="2025-04-03T17:42:12.721" v="64" actId="20577"/>
        <pc:sldMkLst>
          <pc:docMk/>
          <pc:sldMk cId="2556481047" sldId="420"/>
        </pc:sldMkLst>
        <pc:spChg chg="mod">
          <ac:chgData name="Megha Narendra Simha" userId="S::narendrasimhamegha@cityuniversity.edu::232387a7-bc30-4e81-9c8b-48dd3bad174d" providerId="AD" clId="Web-{E66247C0-88B3-FFA1-F0FB-59A193045EA6}" dt="2025-04-03T17:42:12.721" v="64" actId="20577"/>
          <ac:spMkLst>
            <pc:docMk/>
            <pc:sldMk cId="2556481047" sldId="420"/>
            <ac:spMk id="3" creationId="{6D1D7307-E315-66F3-98EC-55E998BB8349}"/>
          </ac:spMkLst>
        </pc:spChg>
      </pc:sldChg>
    </pc:docChg>
  </pc:docChgLst>
  <pc:docChgLst>
    <pc:chgData name="Megha Narendra Simha" userId="S::narendrasimhamegha@cityuniversity.edu::232387a7-bc30-4e81-9c8b-48dd3bad174d" providerId="AD" clId="Web-{7724F2AC-24FE-3E3E-DBD4-60841A06EA6E}"/>
    <pc:docChg chg="addSld modSld">
      <pc:chgData name="Megha Narendra Simha" userId="S::narendrasimhamegha@cityuniversity.edu::232387a7-bc30-4e81-9c8b-48dd3bad174d" providerId="AD" clId="Web-{7724F2AC-24FE-3E3E-DBD4-60841A06EA6E}" dt="2025-04-03T17:51:03.037" v="51" actId="20577"/>
      <pc:docMkLst>
        <pc:docMk/>
      </pc:docMkLst>
      <pc:sldChg chg="addSp modSp">
        <pc:chgData name="Megha Narendra Simha" userId="S::narendrasimhamegha@cityuniversity.edu::232387a7-bc30-4e81-9c8b-48dd3bad174d" providerId="AD" clId="Web-{7724F2AC-24FE-3E3E-DBD4-60841A06EA6E}" dt="2025-04-03T17:48:31.064" v="25" actId="20577"/>
        <pc:sldMkLst>
          <pc:docMk/>
          <pc:sldMk cId="3200312026" sldId="391"/>
        </pc:sldMkLst>
        <pc:spChg chg="add mod">
          <ac:chgData name="Megha Narendra Simha" userId="S::narendrasimhamegha@cityuniversity.edu::232387a7-bc30-4e81-9c8b-48dd3bad174d" providerId="AD" clId="Web-{7724F2AC-24FE-3E3E-DBD4-60841A06EA6E}" dt="2025-04-03T17:48:31.064" v="25" actId="20577"/>
          <ac:spMkLst>
            <pc:docMk/>
            <pc:sldMk cId="3200312026" sldId="391"/>
            <ac:spMk id="2" creationId="{D860617C-64CF-E9A3-B5AE-71F253D6CC11}"/>
          </ac:spMkLst>
        </pc:spChg>
        <pc:spChg chg="mod">
          <ac:chgData name="Megha Narendra Simha" userId="S::narendrasimhamegha@cityuniversity.edu::232387a7-bc30-4e81-9c8b-48dd3bad174d" providerId="AD" clId="Web-{7724F2AC-24FE-3E3E-DBD4-60841A06EA6E}" dt="2025-04-03T17:48:02.126" v="16" actId="20577"/>
          <ac:spMkLst>
            <pc:docMk/>
            <pc:sldMk cId="3200312026" sldId="391"/>
            <ac:spMk id="3" creationId="{545D3755-C3E2-975E-DE68-CDECC4B526EC}"/>
          </ac:spMkLst>
        </pc:spChg>
      </pc:sldChg>
      <pc:sldChg chg="modSp">
        <pc:chgData name="Megha Narendra Simha" userId="S::narendrasimhamegha@cityuniversity.edu::232387a7-bc30-4e81-9c8b-48dd3bad174d" providerId="AD" clId="Web-{7724F2AC-24FE-3E3E-DBD4-60841A06EA6E}" dt="2025-04-03T17:51:03.037" v="51" actId="20577"/>
        <pc:sldMkLst>
          <pc:docMk/>
          <pc:sldMk cId="1850768898" sldId="404"/>
        </pc:sldMkLst>
        <pc:spChg chg="mod">
          <ac:chgData name="Megha Narendra Simha" userId="S::narendrasimhamegha@cityuniversity.edu::232387a7-bc30-4e81-9c8b-48dd3bad174d" providerId="AD" clId="Web-{7724F2AC-24FE-3E3E-DBD4-60841A06EA6E}" dt="2025-04-03T17:51:03.037" v="51" actId="20577"/>
          <ac:spMkLst>
            <pc:docMk/>
            <pc:sldMk cId="1850768898" sldId="404"/>
            <ac:spMk id="3" creationId="{4096FB3A-B62C-3DAB-4FD1-B4EBDD650AEF}"/>
          </ac:spMkLst>
        </pc:spChg>
      </pc:sldChg>
      <pc:sldChg chg="addSp modSp">
        <pc:chgData name="Megha Narendra Simha" userId="S::narendrasimhamegha@cityuniversity.edu::232387a7-bc30-4e81-9c8b-48dd3bad174d" providerId="AD" clId="Web-{7724F2AC-24FE-3E3E-DBD4-60841A06EA6E}" dt="2025-04-03T17:49:02.112" v="29" actId="20577"/>
        <pc:sldMkLst>
          <pc:docMk/>
          <pc:sldMk cId="3569758777" sldId="412"/>
        </pc:sldMkLst>
        <pc:spChg chg="add mod">
          <ac:chgData name="Megha Narendra Simha" userId="S::narendrasimhamegha@cityuniversity.edu::232387a7-bc30-4e81-9c8b-48dd3bad174d" providerId="AD" clId="Web-{7724F2AC-24FE-3E3E-DBD4-60841A06EA6E}" dt="2025-04-03T17:49:02.112" v="29" actId="20577"/>
          <ac:spMkLst>
            <pc:docMk/>
            <pc:sldMk cId="3569758777" sldId="412"/>
            <ac:spMk id="5" creationId="{A553355E-6DC3-AB23-860B-DFB953BAF06D}"/>
          </ac:spMkLst>
        </pc:spChg>
      </pc:sldChg>
      <pc:sldChg chg="addSp modSp">
        <pc:chgData name="Megha Narendra Simha" userId="S::narendrasimhamegha@cityuniversity.edu::232387a7-bc30-4e81-9c8b-48dd3bad174d" providerId="AD" clId="Web-{7724F2AC-24FE-3E3E-DBD4-60841A06EA6E}" dt="2025-04-03T17:49:14.112" v="33" actId="20577"/>
        <pc:sldMkLst>
          <pc:docMk/>
          <pc:sldMk cId="776542160" sldId="413"/>
        </pc:sldMkLst>
        <pc:spChg chg="add mod">
          <ac:chgData name="Megha Narendra Simha" userId="S::narendrasimhamegha@cityuniversity.edu::232387a7-bc30-4e81-9c8b-48dd3bad174d" providerId="AD" clId="Web-{7724F2AC-24FE-3E3E-DBD4-60841A06EA6E}" dt="2025-04-03T17:49:14.112" v="33" actId="20577"/>
          <ac:spMkLst>
            <pc:docMk/>
            <pc:sldMk cId="776542160" sldId="413"/>
            <ac:spMk id="5" creationId="{D3DAF8C3-8F47-4CAE-3ED7-B344740412F7}"/>
          </ac:spMkLst>
        </pc:spChg>
      </pc:sldChg>
      <pc:sldChg chg="addSp modSp">
        <pc:chgData name="Megha Narendra Simha" userId="S::narendrasimhamegha@cityuniversity.edu::232387a7-bc30-4e81-9c8b-48dd3bad174d" providerId="AD" clId="Web-{7724F2AC-24FE-3E3E-DBD4-60841A06EA6E}" dt="2025-04-03T17:49:30.128" v="37" actId="20577"/>
        <pc:sldMkLst>
          <pc:docMk/>
          <pc:sldMk cId="1491656235" sldId="415"/>
        </pc:sldMkLst>
        <pc:spChg chg="add mod">
          <ac:chgData name="Megha Narendra Simha" userId="S::narendrasimhamegha@cityuniversity.edu::232387a7-bc30-4e81-9c8b-48dd3bad174d" providerId="AD" clId="Web-{7724F2AC-24FE-3E3E-DBD4-60841A06EA6E}" dt="2025-04-03T17:49:30.128" v="37" actId="20577"/>
          <ac:spMkLst>
            <pc:docMk/>
            <pc:sldMk cId="1491656235" sldId="415"/>
            <ac:spMk id="4" creationId="{13271B73-530B-639C-513B-B910B5C0D1C9}"/>
          </ac:spMkLst>
        </pc:spChg>
      </pc:sldChg>
      <pc:sldChg chg="addSp modSp">
        <pc:chgData name="Megha Narendra Simha" userId="S::narendrasimhamegha@cityuniversity.edu::232387a7-bc30-4e81-9c8b-48dd3bad174d" providerId="AD" clId="Web-{7724F2AC-24FE-3E3E-DBD4-60841A06EA6E}" dt="2025-04-03T17:49:45.488" v="41" actId="20577"/>
        <pc:sldMkLst>
          <pc:docMk/>
          <pc:sldMk cId="1137540820" sldId="416"/>
        </pc:sldMkLst>
        <pc:spChg chg="add mod">
          <ac:chgData name="Megha Narendra Simha" userId="S::narendrasimhamegha@cityuniversity.edu::232387a7-bc30-4e81-9c8b-48dd3bad174d" providerId="AD" clId="Web-{7724F2AC-24FE-3E3E-DBD4-60841A06EA6E}" dt="2025-04-03T17:49:45.488" v="41" actId="20577"/>
          <ac:spMkLst>
            <pc:docMk/>
            <pc:sldMk cId="1137540820" sldId="416"/>
            <ac:spMk id="4" creationId="{67298D1B-4BD3-FADA-A0FC-C8E0F1B9B115}"/>
          </ac:spMkLst>
        </pc:spChg>
      </pc:sldChg>
      <pc:sldChg chg="addSp delSp modSp new">
        <pc:chgData name="Megha Narendra Simha" userId="S::narendrasimhamegha@cityuniversity.edu::232387a7-bc30-4e81-9c8b-48dd3bad174d" providerId="AD" clId="Web-{7724F2AC-24FE-3E3E-DBD4-60841A06EA6E}" dt="2025-04-03T17:50:28.583" v="45" actId="20577"/>
        <pc:sldMkLst>
          <pc:docMk/>
          <pc:sldMk cId="3445109077" sldId="422"/>
        </pc:sldMkLst>
        <pc:spChg chg="mod">
          <ac:chgData name="Megha Narendra Simha" userId="S::narendrasimhamegha@cityuniversity.edu::232387a7-bc30-4e81-9c8b-48dd3bad174d" providerId="AD" clId="Web-{7724F2AC-24FE-3E3E-DBD4-60841A06EA6E}" dt="2025-04-03T17:45:55.810" v="14" actId="20577"/>
          <ac:spMkLst>
            <pc:docMk/>
            <pc:sldMk cId="3445109077" sldId="422"/>
            <ac:spMk id="2" creationId="{5163ACFA-F295-D7CA-6E0C-020B04F97D7B}"/>
          </ac:spMkLst>
        </pc:spChg>
        <pc:spChg chg="del">
          <ac:chgData name="Megha Narendra Simha" userId="S::narendrasimhamegha@cityuniversity.edu::232387a7-bc30-4e81-9c8b-48dd3bad174d" providerId="AD" clId="Web-{7724F2AC-24FE-3E3E-DBD4-60841A06EA6E}" dt="2025-04-03T17:35:12.919" v="1"/>
          <ac:spMkLst>
            <pc:docMk/>
            <pc:sldMk cId="3445109077" sldId="422"/>
            <ac:spMk id="3" creationId="{5930AC63-EF37-5B03-0860-ECB6940CFEEB}"/>
          </ac:spMkLst>
        </pc:spChg>
        <pc:spChg chg="add mod">
          <ac:chgData name="Megha Narendra Simha" userId="S::narendrasimhamegha@cityuniversity.edu::232387a7-bc30-4e81-9c8b-48dd3bad174d" providerId="AD" clId="Web-{7724F2AC-24FE-3E3E-DBD4-60841A06EA6E}" dt="2025-04-03T17:50:28.583" v="45" actId="20577"/>
          <ac:spMkLst>
            <pc:docMk/>
            <pc:sldMk cId="3445109077" sldId="422"/>
            <ac:spMk id="6" creationId="{76992D44-BA42-D782-0C1F-5A47F4A544A7}"/>
          </ac:spMkLst>
        </pc:spChg>
        <pc:picChg chg="add mod ord">
          <ac:chgData name="Megha Narendra Simha" userId="S::narendrasimhamegha@cityuniversity.edu::232387a7-bc30-4e81-9c8b-48dd3bad174d" providerId="AD" clId="Web-{7724F2AC-24FE-3E3E-DBD4-60841A06EA6E}" dt="2025-04-03T17:35:12.919" v="1"/>
          <ac:picMkLst>
            <pc:docMk/>
            <pc:sldMk cId="3445109077" sldId="422"/>
            <ac:picMk id="4" creationId="{341056E5-E02C-42A7-38A6-6D970BA4BCFC}"/>
          </ac:picMkLst>
        </pc:picChg>
      </pc:sldChg>
    </pc:docChg>
  </pc:docChgLst>
  <pc:docChgLst>
    <pc:chgData name="Neha Arora" userId="S::aroraneha@cityuniversity.edu::f6e3beef-008b-402c-8167-7ef2aaf4ac87" providerId="AD" clId="Web-{03D97992-66D9-4724-8B36-225BAF327F50}"/>
    <pc:docChg chg="modSld">
      <pc:chgData name="Neha Arora" userId="S::aroraneha@cityuniversity.edu::f6e3beef-008b-402c-8167-7ef2aaf4ac87" providerId="AD" clId="Web-{03D97992-66D9-4724-8B36-225BAF327F50}" dt="2025-04-03T17:22:50.169" v="137" actId="14100"/>
      <pc:docMkLst>
        <pc:docMk/>
      </pc:docMkLst>
      <pc:sldChg chg="modSp">
        <pc:chgData name="Neha Arora" userId="S::aroraneha@cityuniversity.edu::f6e3beef-008b-402c-8167-7ef2aaf4ac87" providerId="AD" clId="Web-{03D97992-66D9-4724-8B36-225BAF327F50}" dt="2025-04-03T17:21:27.027" v="130" actId="20577"/>
        <pc:sldMkLst>
          <pc:docMk/>
          <pc:sldMk cId="2669473244" sldId="419"/>
        </pc:sldMkLst>
        <pc:spChg chg="mod">
          <ac:chgData name="Neha Arora" userId="S::aroraneha@cityuniversity.edu::f6e3beef-008b-402c-8167-7ef2aaf4ac87" providerId="AD" clId="Web-{03D97992-66D9-4724-8B36-225BAF327F50}" dt="2025-04-03T17:21:27.027" v="130" actId="20577"/>
          <ac:spMkLst>
            <pc:docMk/>
            <pc:sldMk cId="2669473244" sldId="419"/>
            <ac:spMk id="3" creationId="{EED2B76A-D691-7ADC-06B4-06C9FBD88C14}"/>
          </ac:spMkLst>
        </pc:spChg>
      </pc:sldChg>
      <pc:sldChg chg="modSp">
        <pc:chgData name="Neha Arora" userId="S::aroraneha@cityuniversity.edu::f6e3beef-008b-402c-8167-7ef2aaf4ac87" providerId="AD" clId="Web-{03D97992-66D9-4724-8B36-225BAF327F50}" dt="2025-04-03T17:20:55.948" v="118" actId="20577"/>
        <pc:sldMkLst>
          <pc:docMk/>
          <pc:sldMk cId="2556481047" sldId="420"/>
        </pc:sldMkLst>
        <pc:spChg chg="mod">
          <ac:chgData name="Neha Arora" userId="S::aroraneha@cityuniversity.edu::f6e3beef-008b-402c-8167-7ef2aaf4ac87" providerId="AD" clId="Web-{03D97992-66D9-4724-8B36-225BAF327F50}" dt="2025-04-03T17:20:55.948" v="118" actId="20577"/>
          <ac:spMkLst>
            <pc:docMk/>
            <pc:sldMk cId="2556481047" sldId="420"/>
            <ac:spMk id="3" creationId="{6D1D7307-E315-66F3-98EC-55E998BB8349}"/>
          </ac:spMkLst>
        </pc:spChg>
      </pc:sldChg>
      <pc:sldChg chg="modSp">
        <pc:chgData name="Neha Arora" userId="S::aroraneha@cityuniversity.edu::f6e3beef-008b-402c-8167-7ef2aaf4ac87" providerId="AD" clId="Web-{03D97992-66D9-4724-8B36-225BAF327F50}" dt="2025-04-03T17:22:50.169" v="137" actId="14100"/>
        <pc:sldMkLst>
          <pc:docMk/>
          <pc:sldMk cId="476344069" sldId="421"/>
        </pc:sldMkLst>
        <pc:spChg chg="mod">
          <ac:chgData name="Neha Arora" userId="S::aroraneha@cityuniversity.edu::f6e3beef-008b-402c-8167-7ef2aaf4ac87" providerId="AD" clId="Web-{03D97992-66D9-4724-8B36-225BAF327F50}" dt="2025-04-03T17:22:50.169" v="137" actId="14100"/>
          <ac:spMkLst>
            <pc:docMk/>
            <pc:sldMk cId="476344069" sldId="421"/>
            <ac:spMk id="3" creationId="{B47ED826-A355-6285-59F1-91DC46C031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DE0A8-82F8-FEED-7210-BBC5641C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BEDA6-CBC6-188F-E812-1F0F37714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FA49B-201C-79E4-2077-E980EAABF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485C9-3817-5105-BD83-79A82E17B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0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76A0-E875-0631-2768-A1D09A6D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41C9E-F7EA-DF53-9293-B38DA384B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6C984-EE32-137B-A85A-9478022BF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41E5-9372-1B4F-A63F-CDB949226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33671-0F18-A5A6-4DA0-ADB07A1C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97494-6B4E-CE2B-ABD2-0BB4B1EAE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61B61-8E4E-4DF4-55EC-13586739F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9DAF1-7FE4-C978-4721-75EE17147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0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8DDF-5E8F-C385-4C33-79B3AAFA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E708F-678A-0ADA-0911-47FAF860A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9CAB4-0843-7184-8B8D-B25948E06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B49B-11A1-480C-D986-7CD542E14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8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FB9E-2A92-B351-6449-5D5AF3F8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ED9D8-7029-757B-3CD8-81BA66A57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7F450-B4AD-56D1-04F6-C0EEC64F8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2CCE-5D32-A07F-B893-F32E8C29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endParaRPr lang="en-US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4281" y="3560121"/>
            <a:ext cx="5486400" cy="3291840"/>
          </a:xfrm>
        </p:spPr>
        <p:txBody>
          <a:bodyPr/>
          <a:lstStyle/>
          <a:p>
            <a:r>
              <a:rPr lang="en-US"/>
              <a:t>Seattle Data AI Security Hackathon</a:t>
            </a:r>
            <a:br>
              <a:rPr lang="en-US"/>
            </a:br>
            <a:r>
              <a:rPr lang="en-US"/>
              <a:t>Team 4</a:t>
            </a:r>
            <a:br>
              <a:rPr lang="en-US"/>
            </a:br>
            <a:br>
              <a:rPr lang="en-US"/>
            </a:br>
            <a:endParaRPr lang="en-US" sz="3600" b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8A8BB-0BFF-40E0-CBC8-DBEB4CF4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27267-ABD1-CF21-E262-A7A0F4EE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/>
              <a:t>AI Tutor Page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E702C-51D9-AEA4-9701-00B133F14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A57D55-6882-3CCF-E90D-0B91AE9EE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E265836-F2F7-D56A-695E-91B42B03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FEDFB6-3A0E-3FAF-7DD0-97D0441EA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9DC5E2-0FFF-844D-AEA7-07B97C317A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298D1B-4BD3-FADA-A0FC-C8E0F1B9B115}"/>
              </a:ext>
            </a:extLst>
          </p:cNvPr>
          <p:cNvSpPr txBox="1"/>
          <p:nvPr/>
        </p:nvSpPr>
        <p:spPr>
          <a:xfrm>
            <a:off x="588164" y="2561784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Students can ask specific questions, and the AI tutor provides instant, tailored responses and explanations to help the student better understand the topic.</a:t>
            </a:r>
          </a:p>
        </p:txBody>
      </p:sp>
    </p:spTree>
    <p:extLst>
      <p:ext uri="{BB962C8B-B14F-4D97-AF65-F5344CB8AC3E}">
        <p14:creationId xmlns:p14="http://schemas.microsoft.com/office/powerpoint/2010/main" val="113754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ACFA-F295-D7CA-6E0C-020B04F9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Card Page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1056E5-E02C-42A7-38A6-6D970BA4BC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272953" y="2282008"/>
            <a:ext cx="6579794" cy="3699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992D44-BA42-D782-0C1F-5A47F4A544A7}"/>
              </a:ext>
            </a:extLst>
          </p:cNvPr>
          <p:cNvSpPr txBox="1"/>
          <p:nvPr/>
        </p:nvSpPr>
        <p:spPr>
          <a:xfrm>
            <a:off x="588164" y="256178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Displays personalized AI-driven insights into the student’s progress, strengths, and areas needing improvement, offering suggestions for further study based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4510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049C3-7B34-4AC9-94A5-A2AFC89C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32DA-FF9D-BAFE-150B-BDC52E8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System Architecture and Technologies Used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B76A-D691-7ADC-06B4-06C9FBD88C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1790711"/>
            <a:ext cx="9454746" cy="4855623"/>
          </a:xfrm>
        </p:spPr>
        <p:txBody>
          <a:bodyPr vert="horz" lIns="0" tIns="228600" rIns="0" bIns="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sz="1800" b="0">
              <a:solidFill>
                <a:srgbClr val="132602"/>
              </a:solidFill>
              <a:ea typeface="Calibri"/>
              <a:cs typeface="Calibri"/>
            </a:endParaRP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Tutors: Multi-agent system for Math, Science, and History tutoring.</a:t>
            </a:r>
            <a:endParaRPr lang="en-US" sz="1800" b="0">
              <a:solidFill>
                <a:srgbClr val="132602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Student Interaction: Students post questions, receive AI-generated answers with feedback.</a:t>
            </a:r>
            <a:endParaRPr lang="en-US"/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Quiz Generation: AI-powered quiz creation and answer validation.</a:t>
            </a:r>
            <a:endParaRPr lang="en-US" sz="1800" b="0">
              <a:solidFill>
                <a:srgbClr val="132602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Multimodal Inputs: Supports text, image, and PDF uploads for AI-assisted learning. </a:t>
            </a: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chemeClr val="bg1"/>
                </a:solidFill>
                <a:ea typeface="+mn-lt"/>
                <a:cs typeface="+mn-lt"/>
              </a:rPr>
              <a:t>Student Card:allows students to receive AI-generated feedback and interdisciplinary learning suggestions based on their recent activities and academic progress in different subjects.</a:t>
            </a:r>
            <a:br>
              <a:rPr lang="en-US" sz="1800" b="0">
                <a:ea typeface="+mn-lt"/>
                <a:cs typeface="+mn-lt"/>
              </a:rPr>
            </a:br>
            <a:br>
              <a:rPr lang="en-US" sz="1800" b="0">
                <a:ea typeface="+mn-lt"/>
                <a:cs typeface="+mn-lt"/>
              </a:rPr>
            </a:b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Technologies: </a:t>
            </a:r>
            <a:endParaRPr lang="en-US" sz="1800" b="0">
              <a:solidFill>
                <a:srgbClr val="132602"/>
              </a:solidFill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Backend: Flask API for requests (questions, quizzes, progress, uploads).</a:t>
            </a: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Engine: Google Gemini AI for tutoring, validation, and quiz generation.</a:t>
            </a:r>
            <a:endParaRPr lang="en-US"/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Frontend: React for interactive UI and student engagement.</a:t>
            </a:r>
            <a:endParaRPr lang="en-US"/>
          </a:p>
          <a:p>
            <a:pPr marL="0" indent="0">
              <a:buNone/>
            </a:pPr>
            <a:endParaRPr lang="en-US" sz="1800" b="0">
              <a:solidFill>
                <a:srgbClr val="132602"/>
              </a:solidFill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1800" b="0">
              <a:solidFill>
                <a:srgbClr val="5D7D40"/>
              </a:solidFill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1800" b="0">
              <a:solidFill>
                <a:srgbClr val="132602"/>
              </a:solidFill>
              <a:ea typeface="Calibri"/>
              <a:cs typeface="Calibri"/>
            </a:endParaRPr>
          </a:p>
          <a:p>
            <a:pPr marL="283210" indent="-283210">
              <a:buFont typeface="Arial"/>
              <a:buChar char="•"/>
            </a:pPr>
            <a:endParaRPr lang="en-US" sz="1800" b="0">
              <a:solidFill>
                <a:srgbClr val="132602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solidFill>
                <a:srgbClr val="5D7D40"/>
              </a:solidFill>
              <a:latin typeface="Franklin Gothic Book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47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1314-CFC0-2269-9DB6-13EFC8319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5B5A-063B-B28D-E2CC-14ABCFA9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Key Features, Use case and Impact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7307-E315-66F3-98EC-55E998BB834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228600" rIns="0" bIns="0" rtlCol="0" anchor="t">
            <a:normAutofit lnSpcReduction="10000"/>
          </a:bodyPr>
          <a:lstStyle/>
          <a:p>
            <a:pPr marL="283210" indent="-283210"/>
            <a:r>
              <a:rPr lang="en-US" sz="1800" b="0">
                <a:solidFill>
                  <a:srgbClr val="132602"/>
                </a:solidFill>
              </a:rPr>
              <a:t>AI </a:t>
            </a: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Tutoring &amp; Peer Learning: Personalized AI tutors with Q&amp;A and feedback.</a:t>
            </a:r>
            <a:endParaRPr lang="en-US" sz="1800" b="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Quiz Generation: AI-powered quizzes for continuous learning.</a:t>
            </a:r>
            <a:endParaRPr lang="en-US"/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Multimodal Support: Handles text, images, and PDFs for diverse learning.</a:t>
            </a:r>
            <a:endParaRPr lang="en-US" sz="1800" b="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Feedback on Student Progress and Activity</a:t>
            </a:r>
          </a:p>
          <a:p>
            <a:pPr marL="283210" indent="-283210"/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Use Case</a:t>
            </a: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: Personalized learning and assessment for students across subjects.</a:t>
            </a:r>
            <a:endParaRPr lang="en-US"/>
          </a:p>
          <a:p>
            <a:pPr marL="283210" indent="-283210"/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Impact:</a:t>
            </a: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 Improves learning outcomes, engagement, and academic progress.</a:t>
            </a:r>
            <a:endParaRPr lang="en-US"/>
          </a:p>
          <a:p>
            <a:pPr marL="283210" indent="-283210">
              <a:buFont typeface="Arial,Sans-Serif" panose="020B0604020202020204" pitchFamily="34" charset="0"/>
            </a:pPr>
            <a:endParaRPr lang="en-US" sz="1800" b="0">
              <a:solidFill>
                <a:srgbClr val="13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81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D5983-E095-2A56-6D62-5D18168A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2E0-2925-AF10-2255-987806D8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Challenges and Future 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ED826-A355-6285-59F1-91DC46C03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1992551"/>
            <a:ext cx="6787747" cy="3997884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sz="1800" b="0">
              <a:solidFill>
                <a:srgbClr val="132602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Scalability: Handling large user base and data for real-time interactions.</a:t>
            </a:r>
            <a:endParaRPr lang="en-US" sz="1800" b="0">
              <a:solidFill>
                <a:srgbClr val="132602"/>
              </a:solidFill>
            </a:endParaRPr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Accuracy: Ensuring consistent quality and relevance of AI-generated content.</a:t>
            </a:r>
            <a:endParaRPr lang="en-US"/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Multimodal Integration: Enhancing file processing for better context understanding.</a:t>
            </a:r>
            <a:endParaRPr lang="en-US"/>
          </a:p>
          <a:p>
            <a:pPr marL="283210" indent="-283210">
              <a:buFont typeface="Arial"/>
              <a:buChar char="•"/>
            </a:pPr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Future Enhancements: Expand subject coverage, include voice support, and refine peer-learning features.</a:t>
            </a:r>
            <a:endParaRPr lang="en-US"/>
          </a:p>
          <a:p>
            <a:pPr marL="283210" indent="-283210">
              <a:buFont typeface="Arial"/>
              <a:buChar char="•"/>
            </a:pPr>
            <a:endParaRPr lang="en-US" sz="1800" b="0">
              <a:solidFill>
                <a:srgbClr val="132602"/>
              </a:solidFill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4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769984"/>
          </a:xfrm>
        </p:spPr>
        <p:txBody>
          <a:bodyPr/>
          <a:lstStyle/>
          <a:p>
            <a:r>
              <a:rPr lang="en-US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969080"/>
            <a:ext cx="10361082" cy="3597470"/>
          </a:xfrm>
        </p:spPr>
        <p:txBody>
          <a:bodyPr vert="horz" lIns="0" tIns="45720" rIns="91440" bIns="45720" rtlCol="0" anchor="t">
            <a:noAutofit/>
          </a:bodyPr>
          <a:lstStyle/>
          <a:p>
            <a:r>
              <a:rPr lang="en-US" sz="1400" b="1">
                <a:ea typeface="+mn-lt"/>
                <a:cs typeface="+mn-lt"/>
              </a:rPr>
              <a:t>Emphasize the Impact:</a:t>
            </a: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Our AI-powered multi-agent tutoring system has the potential to transform education by offering personalized learning at scale.</a:t>
            </a:r>
          </a:p>
          <a:p>
            <a:r>
              <a:rPr lang="en-US" sz="1400">
                <a:ea typeface="+mn-lt"/>
                <a:cs typeface="+mn-lt"/>
              </a:rPr>
              <a:t>The system not only helps students but also encourages peer collaboration and interdisciplinary connections between subjects.</a:t>
            </a:r>
          </a:p>
          <a:p>
            <a:r>
              <a:rPr lang="en-US" sz="1400" b="1">
                <a:ea typeface="+mn-lt"/>
                <a:cs typeface="+mn-lt"/>
              </a:rPr>
              <a:t>Key Takeaways:</a:t>
            </a:r>
            <a:endParaRPr lang="en-US" sz="14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Scalability</a:t>
            </a:r>
            <a:r>
              <a:rPr lang="en-US" sz="1400">
                <a:ea typeface="+mn-lt"/>
                <a:cs typeface="+mn-lt"/>
              </a:rPr>
              <a:t>: The system can expand to support different subjects, making it adaptable to various educational contexts.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Engagement</a:t>
            </a:r>
            <a:r>
              <a:rPr lang="en-US" sz="1400">
                <a:ea typeface="+mn-lt"/>
                <a:cs typeface="+mn-lt"/>
              </a:rPr>
              <a:t>: The integration of peer learning and AI feedback enhances student engagement and improves learning outcomes.</a:t>
            </a:r>
            <a:endParaRPr lang="en-US" sz="1400"/>
          </a:p>
          <a:p>
            <a:pPr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Interdisciplinary Collaboration</a:t>
            </a:r>
            <a:r>
              <a:rPr lang="en-US" sz="1400">
                <a:ea typeface="+mn-lt"/>
                <a:cs typeface="+mn-lt"/>
              </a:rPr>
              <a:t>: AI agents foster connections across topics, promoting deeper understanding and a more holistic approach to learning.</a:t>
            </a:r>
          </a:p>
          <a:p>
            <a:r>
              <a:rPr lang="en-US" sz="1400" b="1">
                <a:ea typeface="+mn-lt"/>
                <a:cs typeface="+mn-lt"/>
              </a:rPr>
              <a:t>Final Tip: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The success of this system lies in its ability to adapt to each student’s unique learning style while maintaining real-time, intelligent interactions.</a:t>
            </a:r>
          </a:p>
          <a:p>
            <a:r>
              <a:rPr lang="en-US" sz="1400" b="1">
                <a:ea typeface="+mn-lt"/>
                <a:cs typeface="+mn-lt"/>
              </a:rPr>
              <a:t>Call to Action:</a:t>
            </a:r>
            <a:endParaRPr lang="en-US" sz="1400">
              <a:ea typeface="+mn-lt"/>
              <a:cs typeface="+mn-lt"/>
            </a:endParaRPr>
          </a:p>
          <a:p>
            <a:r>
              <a:rPr lang="en-US" sz="1400">
                <a:ea typeface="+mn-lt"/>
                <a:cs typeface="+mn-lt"/>
              </a:rPr>
              <a:t>We are excited to take this prototype forward, refine the system, and implement it on a larger scale in educational settings.</a:t>
            </a:r>
          </a:p>
          <a:p>
            <a:pPr marL="285750" indent="-285750">
              <a:buFont typeface="Arial"/>
              <a:buChar char="•"/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solidFill>
                  <a:srgbClr val="132602"/>
                </a:solidFill>
              </a:rPr>
              <a:t>Team 4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9622-0A43-609A-6AC6-4A189B70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2BC1-8AE4-1C90-9A42-6128F22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9792614" cy="1521621"/>
          </a:xfrm>
        </p:spPr>
        <p:txBody>
          <a:bodyPr/>
          <a:lstStyle/>
          <a:p>
            <a:r>
              <a:rPr lang="en-US" sz="3600" b="0">
                <a:solidFill>
                  <a:srgbClr val="000000"/>
                </a:solidFill>
              </a:rPr>
              <a:t>Topic: AI-Powered Multi-Agent Tutoring System</a:t>
            </a:r>
            <a:endParaRPr lang="en-US" sz="3600" b="0">
              <a:solidFill>
                <a:srgbClr val="FFFFFF"/>
              </a:solidFill>
            </a:endParaRPr>
          </a:p>
          <a:p>
            <a:r>
              <a:rPr lang="en-US" sz="3600" b="0">
                <a:solidFill>
                  <a:srgbClr val="000000"/>
                </a:solidFill>
              </a:rPr>
              <a:t>Enhancing Learning through AI Collaboration</a:t>
            </a:r>
            <a:endParaRPr lang="en-US" sz="3600" b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0C4AF-B57C-D0C1-AEAF-9465198937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132602"/>
                </a:solidFill>
              </a:rPr>
              <a:t>Members</a:t>
            </a:r>
          </a:p>
          <a:p>
            <a:pPr marL="283210" indent="-283210"/>
            <a:r>
              <a:rPr lang="en-US">
                <a:solidFill>
                  <a:srgbClr val="132602"/>
                </a:solidFill>
              </a:rPr>
              <a:t>Megha Narendra Simha</a:t>
            </a:r>
          </a:p>
          <a:p>
            <a:pPr marL="283210" indent="-283210"/>
            <a:r>
              <a:rPr lang="en-US">
                <a:solidFill>
                  <a:srgbClr val="132602"/>
                </a:solidFill>
              </a:rPr>
              <a:t>Neha Arora</a:t>
            </a:r>
          </a:p>
          <a:p>
            <a:pPr marL="283210" indent="-283210"/>
            <a:r>
              <a:rPr lang="en-US">
                <a:solidFill>
                  <a:srgbClr val="132602"/>
                </a:solidFill>
              </a:rPr>
              <a:t>Pratham Balaji</a:t>
            </a:r>
          </a:p>
          <a:p>
            <a:pPr marL="283210" indent="-283210"/>
            <a:r>
              <a:rPr lang="en-US">
                <a:solidFill>
                  <a:srgbClr val="132602"/>
                </a:solidFill>
              </a:rPr>
              <a:t>Eshwar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4A2DF-FB67-45F4-71BD-0BA6EE1960C0}"/>
              </a:ext>
            </a:extLst>
          </p:cNvPr>
          <p:cNvSpPr txBox="1"/>
          <p:nvPr/>
        </p:nvSpPr>
        <p:spPr>
          <a:xfrm>
            <a:off x="7226060" y="3200400"/>
            <a:ext cx="4756030" cy="1568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25"/>
              </a:lnSpc>
            </a:pPr>
            <a:r>
              <a:rPr lang="en-US" sz="3600">
                <a:latin typeface="Franklin Gothic Demi"/>
                <a:cs typeface="Segoe UI"/>
              </a:rPr>
              <a:t>AI-Powered Multi-Agent Tutoring System​</a:t>
            </a:r>
            <a:endParaRPr lang="en-US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3600" err="1">
                <a:solidFill>
                  <a:srgbClr val="FFFFFF"/>
                </a:solidFill>
                <a:latin typeface="Franklin Gothic Demi"/>
                <a:cs typeface="Segoe UI"/>
              </a:rPr>
              <a:t>cing</a:t>
            </a:r>
            <a:r>
              <a:rPr lang="en-US" sz="3600">
                <a:latin typeface="Franklin Gothic Demi"/>
                <a:cs typeface="Segoe UI"/>
              </a:rPr>
              <a:t> Learning through AI Collaboration</a:t>
            </a:r>
            <a:endParaRPr lang="en-US">
              <a:latin typeface="Franklin Gothic Book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9823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7750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72392" y="1138238"/>
            <a:ext cx="9412816" cy="5177542"/>
          </a:xfrm>
        </p:spPr>
        <p:txBody>
          <a:bodyPr vert="horz" lIns="0" tIns="457200" rIns="0" bIns="0" rtlCol="0" anchor="t">
            <a:noAutofit/>
          </a:bodyPr>
          <a:lstStyle/>
          <a:p>
            <a:pPr marL="283210" indent="-283210"/>
            <a:r>
              <a:rPr lang="en-US" sz="2000">
                <a:solidFill>
                  <a:srgbClr val="132602"/>
                </a:solidFill>
                <a:ea typeface="+mn-lt"/>
                <a:cs typeface="+mn-lt"/>
              </a:rPr>
              <a:t>Introduction</a:t>
            </a:r>
          </a:p>
          <a:p>
            <a:pPr marL="283210" indent="-283210"/>
            <a:r>
              <a:rPr lang="en-US" sz="2000">
                <a:solidFill>
                  <a:srgbClr val="132602"/>
                </a:solidFill>
                <a:ea typeface="+mn-lt"/>
                <a:cs typeface="+mn-lt"/>
              </a:rPr>
              <a:t>Problem Statement</a:t>
            </a:r>
            <a:endParaRPr lang="en-US" sz="2000">
              <a:solidFill>
                <a:srgbClr val="132602"/>
              </a:solidFill>
            </a:endParaRPr>
          </a:p>
          <a:p>
            <a:pPr marL="283210" indent="-283210"/>
            <a:r>
              <a:rPr lang="en-US" sz="2000">
                <a:solidFill>
                  <a:srgbClr val="132602"/>
                </a:solidFill>
                <a:ea typeface="+mn-lt"/>
                <a:cs typeface="+mn-lt"/>
              </a:rPr>
              <a:t>Solution Overview</a:t>
            </a:r>
          </a:p>
          <a:p>
            <a:pPr marL="283210" indent="-283210"/>
            <a:r>
              <a:rPr lang="en-US" sz="2000">
                <a:solidFill>
                  <a:srgbClr val="132602"/>
                </a:solidFill>
                <a:ea typeface="+mn-lt"/>
                <a:cs typeface="+mn-lt"/>
              </a:rPr>
              <a:t>System Architecture and Technologies Used</a:t>
            </a:r>
          </a:p>
          <a:p>
            <a:pPr marL="283210" indent="-283210"/>
            <a:r>
              <a:rPr lang="en-US" sz="2000">
                <a:solidFill>
                  <a:srgbClr val="132602"/>
                </a:solidFill>
                <a:ea typeface="+mn-lt"/>
                <a:cs typeface="+mn-lt"/>
              </a:rPr>
              <a:t>Key Features, Use case and Impact</a:t>
            </a:r>
            <a:endParaRPr lang="en-US" sz="2000">
              <a:solidFill>
                <a:srgbClr val="132602"/>
              </a:solidFill>
            </a:endParaRPr>
          </a:p>
          <a:p>
            <a:pPr marL="283210" indent="-283210"/>
            <a:r>
              <a:rPr lang="en-US" sz="2000">
                <a:solidFill>
                  <a:srgbClr val="132602"/>
                </a:solidFill>
              </a:rPr>
              <a:t>Challenge and Future Work</a:t>
            </a:r>
          </a:p>
          <a:p>
            <a:pPr marL="283210" indent="-283210"/>
            <a:r>
              <a:rPr lang="en-US" sz="2000">
                <a:solidFill>
                  <a:srgbClr val="132602"/>
                </a:solidFill>
              </a:rPr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C790-F44D-BCEE-ACF4-477612AF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ea typeface="+mj-lt"/>
                <a:cs typeface="+mj-lt"/>
              </a:rPr>
              <a:t>Introduction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034A-DE4B-5A84-E259-AEC668839F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8918524" cy="3708517"/>
          </a:xfrm>
        </p:spPr>
        <p:txBody>
          <a:bodyPr vert="horz" lIns="0" tIns="22860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132602"/>
                </a:solidFill>
                <a:ea typeface="+mn-lt"/>
                <a:cs typeface="+mn-lt"/>
              </a:rPr>
              <a:t>Overview of the Project: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This project aims to create an AI-powered tutoring system designed to offer personalized learning experiences for students.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It leverages multi-agent collaboration where different AI agents (instructors, peers, and progress trackers) work together.</a:t>
            </a:r>
            <a:endParaRPr lang="en-US">
              <a:solidFill>
                <a:srgbClr val="132602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132602"/>
                </a:solidFill>
                <a:ea typeface="+mn-lt"/>
                <a:cs typeface="+mn-lt"/>
              </a:rPr>
              <a:t>Purpose: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To enhance traditional tutoring methods by integrating AI-driven, scalable learning solutions.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r>
              <a:rPr lang="en-US" b="0">
                <a:solidFill>
                  <a:srgbClr val="132602"/>
                </a:solidFill>
                <a:ea typeface="+mn-lt"/>
                <a:cs typeface="+mn-lt"/>
              </a:rPr>
              <a:t>Allow for interdisciplinary connections between different subjects, aiding students in their learning journey.</a:t>
            </a:r>
            <a:endParaRPr lang="en-US">
              <a:solidFill>
                <a:srgbClr val="132602"/>
              </a:solidFill>
            </a:endParaRPr>
          </a:p>
          <a:p>
            <a:pPr marL="283210" indent="-283210"/>
            <a:endParaRPr lang="en-US">
              <a:solidFill>
                <a:srgbClr val="13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2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99A8A-F3AB-9936-EE79-15E97BFD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DCE7-41BB-7285-2A79-7298D979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27" y="189572"/>
            <a:ext cx="6787747" cy="859730"/>
          </a:xfrm>
        </p:spPr>
        <p:txBody>
          <a:bodyPr/>
          <a:lstStyle/>
          <a:p>
            <a:r>
              <a:rPr lang="en-US" b="0">
                <a:ea typeface="+mj-lt"/>
                <a:cs typeface="+mj-lt"/>
              </a:rPr>
              <a:t>Problem Statement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C76A-D1EB-1B8D-5751-45D3BF63B1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026" y="1054251"/>
            <a:ext cx="11331524" cy="3708517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Challenges in Traditional Tutoring: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Traditional tutoring can be time-consuming, resource-intensive, and often lacks scalability.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Limited capacity for personalized learning paths for each student.</a:t>
            </a:r>
            <a:endParaRPr lang="en-US" sz="1800">
              <a:solidFill>
                <a:srgbClr val="13260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Need for Scalable Learning Solutions: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With increasing class sizes and diverse student needs, a scalable solution is crucial.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can automate personalized learning paths for each student, making it more efficient.</a:t>
            </a:r>
            <a:endParaRPr lang="en-US" sz="1800">
              <a:solidFill>
                <a:srgbClr val="132602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rgbClr val="132602"/>
                </a:solidFill>
                <a:ea typeface="+mn-lt"/>
                <a:cs typeface="+mn-lt"/>
              </a:rPr>
              <a:t>How AI Can Help: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allows for real-time adaptability, helping the system provide specific content based on a student's learning pace and style.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r>
              <a:rPr lang="en-US" sz="1800" b="0">
                <a:solidFill>
                  <a:srgbClr val="132602"/>
                </a:solidFill>
                <a:ea typeface="+mn-lt"/>
                <a:cs typeface="+mn-lt"/>
              </a:rPr>
              <a:t>AI agents can identify gaps in students' knowledge and suggest appropriate interventions.</a:t>
            </a:r>
            <a:endParaRPr lang="en-US" sz="1800">
              <a:solidFill>
                <a:srgbClr val="132602"/>
              </a:solidFill>
            </a:endParaRPr>
          </a:p>
          <a:p>
            <a:pPr marL="283210" indent="-283210"/>
            <a:endParaRPr lang="en-US" sz="1800">
              <a:solidFill>
                <a:srgbClr val="1326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85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2129182"/>
          </a:xfrm>
        </p:spPr>
        <p:txBody>
          <a:bodyPr/>
          <a:lstStyle/>
          <a:p>
            <a:br>
              <a:rPr lang="en-US"/>
            </a:br>
            <a:r>
              <a:rPr lang="en-US"/>
              <a:t>Home Page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5FE478-D018-0AA5-18FE-377588DC0E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60617C-64CF-E9A3-B5AE-71F253D6CC11}"/>
              </a:ext>
            </a:extLst>
          </p:cNvPr>
          <p:cNvSpPr txBox="1"/>
          <p:nvPr/>
        </p:nvSpPr>
        <p:spPr>
          <a:xfrm>
            <a:off x="588164" y="2561784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The starting point for students and instructors to navigate through the different sections of the system and access personalized content based on their needs.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CFA73-A0C3-C530-CDFF-BB005F01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F49EE6-0522-D4E4-487E-258D5773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/>
              <a:t>Instructor Page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5A1DDD-78B6-ED26-7914-87EC84892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B0C950-F426-C733-4F19-99A2CECF4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CDEC26-DA7D-514A-1D22-E0341A335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863CDB-8AB3-4922-7385-3DA98F77A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F26210-32B9-FBE2-9043-9BD719D4F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9F0E0E3-C838-ECE3-7880-14197A20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413416"/>
            <a:ext cx="7704944" cy="3477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53355E-6DC3-AB23-860B-DFB953BAF06D}"/>
              </a:ext>
            </a:extLst>
          </p:cNvPr>
          <p:cNvSpPr txBox="1"/>
          <p:nvPr/>
        </p:nvSpPr>
        <p:spPr>
          <a:xfrm>
            <a:off x="588164" y="256178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Displays a list of available instructors, allowing students to choose an instructor based on their expertise, availability, and subjects of interest.</a:t>
            </a:r>
          </a:p>
        </p:txBody>
      </p:sp>
    </p:spTree>
    <p:extLst>
      <p:ext uri="{BB962C8B-B14F-4D97-AF65-F5344CB8AC3E}">
        <p14:creationId xmlns:p14="http://schemas.microsoft.com/office/powerpoint/2010/main" val="356975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62343-6BC8-8C9F-12A7-C8467408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F24C56-52DF-8F2A-F66E-896F2B47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/>
              <a:t>Peer Learning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C7B38-7EFA-3F43-7F20-9E259ACC2B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649FF82-579D-9648-3C9D-E38029C39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9DDBAA2-D226-D115-3854-78AECC999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270343-67F8-F90E-85AC-747C4BB2E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659CD33-B3A9-7A6B-665E-2A87D671C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3DAF8C3-8F47-4CAE-3ED7-B344740412F7}"/>
              </a:ext>
            </a:extLst>
          </p:cNvPr>
          <p:cNvSpPr txBox="1"/>
          <p:nvPr/>
        </p:nvSpPr>
        <p:spPr>
          <a:xfrm>
            <a:off x="588164" y="2561784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Students can post questions they have on the peer learning page. Other students can contribute answers, while AI can provide additional guidance or clarification when needed.</a:t>
            </a:r>
          </a:p>
        </p:txBody>
      </p:sp>
    </p:spTree>
    <p:extLst>
      <p:ext uri="{BB962C8B-B14F-4D97-AF65-F5344CB8AC3E}">
        <p14:creationId xmlns:p14="http://schemas.microsoft.com/office/powerpoint/2010/main" val="77654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602FC-D597-E6B1-FD99-98C550AA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D95FD5-9349-2E93-EBB2-12283CC8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/>
              <a:t>Quiz Page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89CEB-050E-7583-ABD5-1234B50FA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8C9D04-714E-B93D-D376-972FE2EDB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023B506-CC78-A527-607F-F661C0EC5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8AAB0C1-6A6B-0378-41A3-43146A1A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AEE81-1C5D-BD4A-A195-313B8266FB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4271944" y="2281238"/>
            <a:ext cx="6581811" cy="37004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71B73-530B-639C-513B-B910B5C0D1C9}"/>
              </a:ext>
            </a:extLst>
          </p:cNvPr>
          <p:cNvSpPr txBox="1"/>
          <p:nvPr/>
        </p:nvSpPr>
        <p:spPr>
          <a:xfrm>
            <a:off x="588164" y="2561784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2">
                    <a:lumMod val="10000"/>
                  </a:schemeClr>
                </a:solidFill>
                <a:ea typeface="+mn-lt"/>
                <a:cs typeface="+mn-lt"/>
              </a:rPr>
              <a:t>The quiz page allows students to test their understanding of topics with dynamic, personalized quizzes, receiving instant feedback and recommendations based on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916562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{26040091-28C9-4043-B83F-E7F5BAADDE59}tf78853419_win32</Template>
  <Application>Microsoft Office PowerPoint</Application>
  <PresentationFormat>Widescreen</PresentationFormat>
  <Slides>16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Seattle Data AI Security Hackathon Team 4   </vt:lpstr>
      <vt:lpstr>Topic: AI-Powered Multi-Agent Tutoring System Enhancing Learning through AI Collaboration</vt:lpstr>
      <vt:lpstr>Agenda</vt:lpstr>
      <vt:lpstr>Introduction</vt:lpstr>
      <vt:lpstr>Problem Statement</vt:lpstr>
      <vt:lpstr> Home Page  </vt:lpstr>
      <vt:lpstr>Instructor Page</vt:lpstr>
      <vt:lpstr>Peer Learning Page</vt:lpstr>
      <vt:lpstr>Quiz Page</vt:lpstr>
      <vt:lpstr>AI Tutor Page</vt:lpstr>
      <vt:lpstr>Student Card Page</vt:lpstr>
      <vt:lpstr>System Architecture and Technologies Used</vt:lpstr>
      <vt:lpstr>Key Features, Use case and Impact</vt:lpstr>
      <vt:lpstr>Challenges and Future Work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 Narendra Simha</dc:creator>
  <cp:revision>1</cp:revision>
  <dcterms:created xsi:type="dcterms:W3CDTF">2025-04-03T05:41:40Z</dcterms:created>
  <dcterms:modified xsi:type="dcterms:W3CDTF">2025-04-03T17:51:20Z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